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4" r:id="rId4"/>
    <p:sldId id="265" r:id="rId5"/>
    <p:sldId id="259" r:id="rId6"/>
    <p:sldId id="260" r:id="rId7"/>
    <p:sldId id="262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DE0"/>
    <a:srgbClr val="FF3F76"/>
    <a:srgbClr val="013461"/>
    <a:srgbClr val="8FCBFD"/>
    <a:srgbClr val="023364"/>
    <a:srgbClr val="C7EDFF"/>
    <a:srgbClr val="FFFFFF"/>
    <a:srgbClr val="4472C4"/>
    <a:srgbClr val="7499B7"/>
    <a:srgbClr val="DDD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06" autoAdjust="0"/>
    <p:restoredTop sz="94660"/>
  </p:normalViewPr>
  <p:slideViewPr>
    <p:cSldViewPr snapToGrid="0">
      <p:cViewPr>
        <p:scale>
          <a:sx n="100" d="100"/>
          <a:sy n="100" d="100"/>
        </p:scale>
        <p:origin x="426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742E9-DF8C-432E-A2EE-ADC1BF8E57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1AD96-D5F4-4BD5-9610-25978338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CBB4C-40FC-48CA-8601-551205949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9E216D-D925-4785-A8B0-4B5F2C21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48E0E-E9DA-437F-AE05-23D56AE9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4366E-3ADB-4979-AB3C-253ABF13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2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A893-4EF1-46B6-A94D-ECF317E1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4AC576-8384-4208-9E8B-E56B46E5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95149-44ED-4FF6-A10F-1BF0FCE3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6DC25-86E0-4BC9-80A8-FFB164D7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A3C187-93F3-40BD-B870-1B882680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4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C7BAD-64CA-4867-9E72-1C544F674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EB3D6-E9FB-4EAB-9A32-D99A3D75A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C7CEB-8063-497C-AB02-126FCEDA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5EC70-D4B1-4C5A-8444-4921EED1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04F2AB-37FA-4966-BBA8-DDCC5551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14128-DDA6-477C-8250-0250E452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5FE9D-4E6A-434D-A54E-EDE187BA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0DC534-0489-4A2D-AA37-C20B260C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B1F2D-4AAF-4391-9CD6-45CF0ED7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903CC-6D79-47A9-8227-23019495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87F2D-A5B2-4EAB-9CDB-5802D62C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9197F-418A-4FB1-AFFF-180ADBF6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B9A24-78EB-4593-BF43-92F99CBB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62D2-FA91-4DA4-A2D0-5F3A9EB4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24B46-9209-4A92-80A0-D3012A53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26031-0A12-4986-A4E1-145969D3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52F142-F01E-4DF3-9475-2C9A81CBF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DF130-D899-4310-918F-F20B4F957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BA0225-6820-4F70-A7AE-BC79ACFF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7DA45-5E57-4F04-9991-3628650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BF8F2-8E84-4606-88E3-B871F926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7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823B0-1515-47F4-B301-C08E468A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7697E-BB04-4A0F-BF3F-E4CED9E38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A488B-44B0-43A0-9A2A-AACBA2C8E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24990D-DFD7-4BC4-AD1F-DB3A9C5F2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08B840-7A6D-4C00-8FE2-A7865C8BE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8C1E65-D394-40B5-8012-9660C1B4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465422-C1F6-4B88-916E-9E01E54C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0A7A7E-622A-49EF-BD65-5BD14469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8CD9-828B-43ED-B817-4F0B418E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CC77C7-0E14-4B6E-9C88-AC31B224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533157-F2D4-4339-9801-873A5BE2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E5EB68-DD6C-4AF4-A9A5-D5115407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3BDE3E-2D0D-4499-977B-4D863E24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554894-DB28-4FE2-A542-C4C6DAA2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D6EDD-8FED-4267-B466-4BC4BF0C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508EC-D85D-4216-B625-14ED7474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DE39B-1C45-4E3E-B05C-E90AE87A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59F056-E860-4213-BB9C-132FE4388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FD5398-B184-432A-BDA1-D589057D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4C45D-E5B7-4CEB-9F5D-715DE7FB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39FBE9-FFB2-4F7F-A9A3-5BEDC612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0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2A845-A825-41D5-888C-306786FD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98EFF0-FF4F-4113-8D36-39991048E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49B1C1-3C34-4611-B69E-58A782AA6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A78E8-E9FF-490E-A7B1-D9A33B93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C9E71-863B-404B-9FF6-20AB0318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00A52-DE9F-4791-9485-70794DE40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9B57AA-F08A-46CF-8241-4195DBFA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2F06B-1052-4C0F-A686-BA0BBB23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B5989-65AD-4A0B-875C-8D1992411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78F92-83AC-4223-BE3F-EAB251F50EB6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B8807-A316-4A0F-BD37-69860079F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332CB-C934-45D3-99C6-3B1E0E463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51EB9-00C2-4CB0-AF57-6A64F17BD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105DF25-79D1-4A95-B9F4-06A6975DFB36}"/>
              </a:ext>
            </a:extLst>
          </p:cNvPr>
          <p:cNvSpPr/>
          <p:nvPr/>
        </p:nvSpPr>
        <p:spPr>
          <a:xfrm>
            <a:off x="5115343" y="3546266"/>
            <a:ext cx="349652" cy="379507"/>
          </a:xfrm>
          <a:prstGeom prst="roundRect">
            <a:avLst/>
          </a:prstGeom>
          <a:solidFill>
            <a:srgbClr val="A3DDE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0FF130D-74CB-49E6-A3C4-84300B34D104}"/>
              </a:ext>
            </a:extLst>
          </p:cNvPr>
          <p:cNvSpPr/>
          <p:nvPr/>
        </p:nvSpPr>
        <p:spPr>
          <a:xfrm>
            <a:off x="5517603" y="3546266"/>
            <a:ext cx="349652" cy="379507"/>
          </a:xfrm>
          <a:prstGeom prst="roundRect">
            <a:avLst/>
          </a:prstGeom>
          <a:solidFill>
            <a:srgbClr val="01346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A4EBF9F-4DE7-4388-A975-545C682B58B4}"/>
              </a:ext>
            </a:extLst>
          </p:cNvPr>
          <p:cNvSpPr/>
          <p:nvPr/>
        </p:nvSpPr>
        <p:spPr>
          <a:xfrm>
            <a:off x="5920737" y="3546266"/>
            <a:ext cx="349652" cy="37950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DB6A472-A065-4315-956F-C5352F6D0692}"/>
              </a:ext>
            </a:extLst>
          </p:cNvPr>
          <p:cNvSpPr/>
          <p:nvPr/>
        </p:nvSpPr>
        <p:spPr>
          <a:xfrm>
            <a:off x="6323871" y="3546266"/>
            <a:ext cx="349652" cy="379507"/>
          </a:xfrm>
          <a:prstGeom prst="roundRect">
            <a:avLst/>
          </a:prstGeom>
          <a:solidFill>
            <a:srgbClr val="FF3F7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1E061B2A-EF89-488A-9D30-A94923BE19DB}"/>
              </a:ext>
            </a:extLst>
          </p:cNvPr>
          <p:cNvSpPr/>
          <p:nvPr/>
        </p:nvSpPr>
        <p:spPr>
          <a:xfrm>
            <a:off x="6727005" y="3546266"/>
            <a:ext cx="349652" cy="379507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D66EBE-FF51-42CB-A204-785C43298750}"/>
              </a:ext>
            </a:extLst>
          </p:cNvPr>
          <p:cNvSpPr txBox="1"/>
          <p:nvPr/>
        </p:nvSpPr>
        <p:spPr>
          <a:xfrm>
            <a:off x="4804226" y="2932228"/>
            <a:ext cx="2583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colors</a:t>
            </a:r>
            <a:endParaRPr lang="en-US" altLang="ko-KR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1B9E4B3-CF8A-4B2F-8201-1E5D3B41504A}"/>
              </a:ext>
            </a:extLst>
          </p:cNvPr>
          <p:cNvCxnSpPr/>
          <p:nvPr/>
        </p:nvCxnSpPr>
        <p:spPr>
          <a:xfrm>
            <a:off x="5062538" y="3421694"/>
            <a:ext cx="20669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7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D87879-638F-424E-847B-DFBCA849E4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D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66A43B-EE73-4E86-8552-7166F3260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619097" y="5105400"/>
            <a:ext cx="562290" cy="635000"/>
          </a:xfrm>
          <a:prstGeom prst="rect">
            <a:avLst/>
          </a:prstGeom>
          <a:effectLst/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415795-3DFC-4465-BA79-569E4546F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9444" r="10133" b="65417"/>
          <a:stretch/>
        </p:blipFill>
        <p:spPr>
          <a:xfrm rot="427675">
            <a:off x="8810714" y="2357310"/>
            <a:ext cx="545291" cy="6080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97BEDF1-DB63-42B6-B080-069A0B667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10405133" y="2765846"/>
            <a:ext cx="545291" cy="57731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C2B7305-C11B-438B-AE7C-4D1BDD583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0105993" y="5346788"/>
            <a:ext cx="545291" cy="56115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D83300B-121D-4D88-9249-A5F0CF69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2552745" y="3756787"/>
            <a:ext cx="545291" cy="5773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510C123-C1CD-4A95-B238-40A02B6AF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2833841" y="5585233"/>
            <a:ext cx="545291" cy="57731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D7193F-2F4D-41DB-B825-95CA18304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1308425" y="5919980"/>
            <a:ext cx="545291" cy="56115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E91942F-76B4-4226-AB80-27A64B40E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9091720" y="5487546"/>
            <a:ext cx="545291" cy="56115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8921561-3F7D-4B6D-B5E6-7117A7274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9444" r="10133" b="65417"/>
          <a:stretch/>
        </p:blipFill>
        <p:spPr>
          <a:xfrm rot="427675">
            <a:off x="9374104" y="3950860"/>
            <a:ext cx="545291" cy="60806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2496E3E-CA67-4BF9-9195-F3AEE5DDD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1474431" y="1684184"/>
            <a:ext cx="545291" cy="57731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F066F98-1969-42C7-8EAE-66FF1C9DE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747812" y="2819679"/>
            <a:ext cx="545291" cy="57731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6451824-47E8-45D9-99A6-CB3CE6AFE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10264775" y="905666"/>
            <a:ext cx="562290" cy="635000"/>
          </a:xfrm>
          <a:prstGeom prst="rect">
            <a:avLst/>
          </a:prstGeom>
          <a:effectLst/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B27425E3-A79D-4BF0-BD83-B1D660E7B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40071" r="38672" b="38086"/>
          <a:stretch/>
        </p:blipFill>
        <p:spPr>
          <a:xfrm>
            <a:off x="11255392" y="4278357"/>
            <a:ext cx="405742" cy="39880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77141621-854D-459E-AF03-7DF5DF0F8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5" t="38965" r="67706" b="37508"/>
          <a:stretch/>
        </p:blipFill>
        <p:spPr>
          <a:xfrm>
            <a:off x="7545291" y="5892799"/>
            <a:ext cx="603687" cy="67246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7EFF926-C88F-4503-9626-356822BCC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67506" r="67240" b="9101"/>
          <a:stretch/>
        </p:blipFill>
        <p:spPr>
          <a:xfrm>
            <a:off x="1737405" y="5269757"/>
            <a:ext cx="860652" cy="896304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B654719D-9315-4C3E-8A79-B43E93364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5" t="67506" r="39133" b="9101"/>
          <a:stretch/>
        </p:blipFill>
        <p:spPr>
          <a:xfrm>
            <a:off x="1362504" y="3945685"/>
            <a:ext cx="633659" cy="72477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77AEFD6-39FA-4648-A48D-0D91CC643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40071" r="38672" b="38086"/>
          <a:stretch/>
        </p:blipFill>
        <p:spPr>
          <a:xfrm>
            <a:off x="11602594" y="3042711"/>
            <a:ext cx="405742" cy="39880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6692F426-A460-4614-B39A-09FA2AEBD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10324058" y="3871265"/>
            <a:ext cx="562290" cy="635000"/>
          </a:xfrm>
          <a:prstGeom prst="rect">
            <a:avLst/>
          </a:prstGeom>
          <a:effectLst/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20CCDD0-7E68-418E-BEAD-8C1E92DBF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2515079" y="2343839"/>
            <a:ext cx="562290" cy="635000"/>
          </a:xfrm>
          <a:prstGeom prst="rect">
            <a:avLst/>
          </a:prstGeom>
          <a:effectLst/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0055403-79D2-4976-B4F9-0F842CB7B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5" t="67506" r="39133" b="9101"/>
          <a:stretch/>
        </p:blipFill>
        <p:spPr>
          <a:xfrm>
            <a:off x="138749" y="587245"/>
            <a:ext cx="1019299" cy="116586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62CD5D9D-6F2E-4894-9823-5C15C90DD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67506" r="67240" b="9101"/>
          <a:stretch/>
        </p:blipFill>
        <p:spPr>
          <a:xfrm>
            <a:off x="4639436" y="6155399"/>
            <a:ext cx="440564" cy="45881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1BB17F9F-2ECD-4D43-857C-9E3EBD879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67506" r="67240" b="9101"/>
          <a:stretch/>
        </p:blipFill>
        <p:spPr>
          <a:xfrm>
            <a:off x="5706236" y="5741742"/>
            <a:ext cx="440564" cy="45881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61D635B9-0077-4E33-94A1-D713B0F14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0963025" y="3545815"/>
            <a:ext cx="545291" cy="56115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1DB1031-5FC7-4780-A5A9-8349D740F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1111017" y="2512186"/>
            <a:ext cx="545291" cy="561152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341A195-D64B-45C9-80B9-46833A97E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9009721" y="3150979"/>
            <a:ext cx="545291" cy="561152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19DE465B-77DD-4F1B-940D-909997EFA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9444" r="10133" b="65417"/>
          <a:stretch/>
        </p:blipFill>
        <p:spPr>
          <a:xfrm rot="427675">
            <a:off x="9292105" y="1614293"/>
            <a:ext cx="545291" cy="60806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19903CA-C2EA-4DD5-8ED0-E4A1F674B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40071" r="38672" b="38086"/>
          <a:stretch/>
        </p:blipFill>
        <p:spPr>
          <a:xfrm>
            <a:off x="10876945" y="1406196"/>
            <a:ext cx="405742" cy="39880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81F1890E-83F2-4664-8F4C-A6AA35807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9849356" y="388537"/>
            <a:ext cx="288915" cy="326275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03587C-09F1-4F83-8C98-B1FE60B895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52"/>
          <a:stretch/>
        </p:blipFill>
        <p:spPr>
          <a:xfrm>
            <a:off x="0" y="0"/>
            <a:ext cx="12192000" cy="253451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70E864-5584-4DCB-B2F1-28927E2152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DDE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DD52E6-E8C5-43D6-8735-D4D1FF6950BA}"/>
              </a:ext>
            </a:extLst>
          </p:cNvPr>
          <p:cNvGrpSpPr/>
          <p:nvPr/>
        </p:nvGrpSpPr>
        <p:grpSpPr>
          <a:xfrm>
            <a:off x="3857445" y="1026543"/>
            <a:ext cx="4477110" cy="4494363"/>
            <a:chOff x="3857445" y="1026543"/>
            <a:chExt cx="4477110" cy="44943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E03854-025C-4517-AD14-DAF855D128D7}"/>
                </a:ext>
              </a:extLst>
            </p:cNvPr>
            <p:cNvSpPr/>
            <p:nvPr/>
          </p:nvSpPr>
          <p:spPr>
            <a:xfrm>
              <a:off x="3857445" y="1026543"/>
              <a:ext cx="4477110" cy="4494363"/>
            </a:xfrm>
            <a:prstGeom prst="rect">
              <a:avLst/>
            </a:prstGeom>
            <a:solidFill>
              <a:srgbClr val="A3DDE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AFB046-B3B1-4C28-BF57-30DECF3FD4BB}"/>
                </a:ext>
              </a:extLst>
            </p:cNvPr>
            <p:cNvSpPr txBox="1"/>
            <p:nvPr/>
          </p:nvSpPr>
          <p:spPr>
            <a:xfrm>
              <a:off x="4349657" y="4398431"/>
              <a:ext cx="3492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Winter Template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029136-CA3C-4C15-81CC-7F54424EB3BC}"/>
                </a:ext>
              </a:extLst>
            </p:cNvPr>
            <p:cNvSpPr txBox="1"/>
            <p:nvPr/>
          </p:nvSpPr>
          <p:spPr>
            <a:xfrm>
              <a:off x="5206496" y="4882034"/>
              <a:ext cx="1779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Your title here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E0F37D8-A4E5-4B88-AF4E-2426D361DCDE}"/>
                </a:ext>
              </a:extLst>
            </p:cNvPr>
            <p:cNvCxnSpPr/>
            <p:nvPr/>
          </p:nvCxnSpPr>
          <p:spPr>
            <a:xfrm>
              <a:off x="4790197" y="4218317"/>
              <a:ext cx="26116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3A3B313-ED64-41F5-A1DC-E5CF486E3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06" t="9444" r="38672" b="65417"/>
            <a:stretch/>
          </p:blipFill>
          <p:spPr>
            <a:xfrm>
              <a:off x="4889499" y="1189671"/>
              <a:ext cx="2413003" cy="2729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697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D87879-638F-424E-847B-DFBCA849E4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D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66A43B-EE73-4E86-8552-7166F3260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619097" y="5105400"/>
            <a:ext cx="562290" cy="635000"/>
          </a:xfrm>
          <a:prstGeom prst="rect">
            <a:avLst/>
          </a:prstGeom>
          <a:effectLst/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415795-3DFC-4465-BA79-569E4546F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9444" r="10133" b="65417"/>
          <a:stretch/>
        </p:blipFill>
        <p:spPr>
          <a:xfrm rot="427675">
            <a:off x="8810714" y="2357310"/>
            <a:ext cx="545291" cy="6080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97BEDF1-DB63-42B6-B080-069A0B667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10405133" y="2765846"/>
            <a:ext cx="545291" cy="57731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C2B7305-C11B-438B-AE7C-4D1BDD583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0105993" y="5346788"/>
            <a:ext cx="545291" cy="56115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D83300B-121D-4D88-9249-A5F0CF69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2552745" y="3756787"/>
            <a:ext cx="545291" cy="5773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510C123-C1CD-4A95-B238-40A02B6AF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2833841" y="5585233"/>
            <a:ext cx="545291" cy="57731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D7193F-2F4D-41DB-B825-95CA18304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1308425" y="5919980"/>
            <a:ext cx="545291" cy="56115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E91942F-76B4-4226-AB80-27A64B40E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9091720" y="5487546"/>
            <a:ext cx="545291" cy="56115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8921561-3F7D-4B6D-B5E6-7117A7274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9444" r="10133" b="65417"/>
          <a:stretch/>
        </p:blipFill>
        <p:spPr>
          <a:xfrm rot="427675">
            <a:off x="9374104" y="3950860"/>
            <a:ext cx="545291" cy="60806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2496E3E-CA67-4BF9-9195-F3AEE5DDD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1474431" y="1684184"/>
            <a:ext cx="545291" cy="57731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F066F98-1969-42C7-8EAE-66FF1C9DE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747812" y="2819679"/>
            <a:ext cx="545291" cy="57731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6451824-47E8-45D9-99A6-CB3CE6AFE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10264775" y="905666"/>
            <a:ext cx="562290" cy="635000"/>
          </a:xfrm>
          <a:prstGeom prst="rect">
            <a:avLst/>
          </a:prstGeom>
          <a:effectLst/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B27425E3-A79D-4BF0-BD83-B1D660E7B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40071" r="38672" b="38086"/>
          <a:stretch/>
        </p:blipFill>
        <p:spPr>
          <a:xfrm>
            <a:off x="11255392" y="4278357"/>
            <a:ext cx="405742" cy="39880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77141621-854D-459E-AF03-7DF5DF0F8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5" t="38965" r="67706" b="37508"/>
          <a:stretch/>
        </p:blipFill>
        <p:spPr>
          <a:xfrm>
            <a:off x="7545291" y="5892799"/>
            <a:ext cx="603687" cy="67246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7EFF926-C88F-4503-9626-356822BCC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67506" r="67240" b="9101"/>
          <a:stretch/>
        </p:blipFill>
        <p:spPr>
          <a:xfrm>
            <a:off x="1737405" y="5269757"/>
            <a:ext cx="860652" cy="896304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B654719D-9315-4C3E-8A79-B43E93364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5" t="67506" r="39133" b="9101"/>
          <a:stretch/>
        </p:blipFill>
        <p:spPr>
          <a:xfrm>
            <a:off x="1362504" y="3945685"/>
            <a:ext cx="633659" cy="72477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77AEFD6-39FA-4648-A48D-0D91CC643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40071" r="38672" b="38086"/>
          <a:stretch/>
        </p:blipFill>
        <p:spPr>
          <a:xfrm>
            <a:off x="11602594" y="3042711"/>
            <a:ext cx="405742" cy="39880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6692F426-A460-4614-B39A-09FA2AEBD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10324058" y="3871265"/>
            <a:ext cx="562290" cy="635000"/>
          </a:xfrm>
          <a:prstGeom prst="rect">
            <a:avLst/>
          </a:prstGeom>
          <a:effectLst/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20CCDD0-7E68-418E-BEAD-8C1E92DBF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2515079" y="2343839"/>
            <a:ext cx="562290" cy="635000"/>
          </a:xfrm>
          <a:prstGeom prst="rect">
            <a:avLst/>
          </a:prstGeom>
          <a:effectLst/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0055403-79D2-4976-B4F9-0F842CB7B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5" t="67506" r="39133" b="9101"/>
          <a:stretch/>
        </p:blipFill>
        <p:spPr>
          <a:xfrm>
            <a:off x="138749" y="587245"/>
            <a:ext cx="1019299" cy="116586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62CD5D9D-6F2E-4894-9823-5C15C90DD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67506" r="67240" b="9101"/>
          <a:stretch/>
        </p:blipFill>
        <p:spPr>
          <a:xfrm>
            <a:off x="4639436" y="6155399"/>
            <a:ext cx="440564" cy="45881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1BB17F9F-2ECD-4D43-857C-9E3EBD879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67506" r="67240" b="9101"/>
          <a:stretch/>
        </p:blipFill>
        <p:spPr>
          <a:xfrm>
            <a:off x="5706236" y="5741742"/>
            <a:ext cx="440564" cy="45881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61D635B9-0077-4E33-94A1-D713B0F14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0963025" y="3545815"/>
            <a:ext cx="545291" cy="56115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1DB1031-5FC7-4780-A5A9-8349D740F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1111017" y="2512186"/>
            <a:ext cx="545291" cy="561152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341A195-D64B-45C9-80B9-46833A97E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9009721" y="3150979"/>
            <a:ext cx="545291" cy="561152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19DE465B-77DD-4F1B-940D-909997EFA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9444" r="10133" b="65417"/>
          <a:stretch/>
        </p:blipFill>
        <p:spPr>
          <a:xfrm rot="427675">
            <a:off x="9292105" y="1614293"/>
            <a:ext cx="545291" cy="60806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19903CA-C2EA-4DD5-8ED0-E4A1F674B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40071" r="38672" b="38086"/>
          <a:stretch/>
        </p:blipFill>
        <p:spPr>
          <a:xfrm>
            <a:off x="10876945" y="1406196"/>
            <a:ext cx="405742" cy="39880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81F1890E-83F2-4664-8F4C-A6AA35807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9849356" y="388537"/>
            <a:ext cx="288915" cy="326275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03587C-09F1-4F83-8C98-B1FE60B895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52"/>
          <a:stretch/>
        </p:blipFill>
        <p:spPr>
          <a:xfrm>
            <a:off x="0" y="0"/>
            <a:ext cx="12192000" cy="253451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70E864-5584-4DCB-B2F1-28927E2152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DDE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DD52E6-E8C5-43D6-8735-D4D1FF6950BA}"/>
              </a:ext>
            </a:extLst>
          </p:cNvPr>
          <p:cNvGrpSpPr/>
          <p:nvPr/>
        </p:nvGrpSpPr>
        <p:grpSpPr>
          <a:xfrm>
            <a:off x="3857445" y="1026543"/>
            <a:ext cx="4477110" cy="4494363"/>
            <a:chOff x="3857445" y="1026543"/>
            <a:chExt cx="4477110" cy="44943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E03854-025C-4517-AD14-DAF855D128D7}"/>
                </a:ext>
              </a:extLst>
            </p:cNvPr>
            <p:cNvSpPr/>
            <p:nvPr/>
          </p:nvSpPr>
          <p:spPr>
            <a:xfrm>
              <a:off x="3857445" y="1026543"/>
              <a:ext cx="4477110" cy="4494363"/>
            </a:xfrm>
            <a:prstGeom prst="rect">
              <a:avLst/>
            </a:prstGeom>
            <a:solidFill>
              <a:srgbClr val="FF3F76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AFB046-B3B1-4C28-BF57-30DECF3FD4BB}"/>
                </a:ext>
              </a:extLst>
            </p:cNvPr>
            <p:cNvSpPr txBox="1"/>
            <p:nvPr/>
          </p:nvSpPr>
          <p:spPr>
            <a:xfrm>
              <a:off x="4349657" y="4398431"/>
              <a:ext cx="3492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Winter Template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029136-CA3C-4C15-81CC-7F54424EB3BC}"/>
                </a:ext>
              </a:extLst>
            </p:cNvPr>
            <p:cNvSpPr txBox="1"/>
            <p:nvPr/>
          </p:nvSpPr>
          <p:spPr>
            <a:xfrm>
              <a:off x="5206496" y="4882034"/>
              <a:ext cx="1779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Your title here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E0F37D8-A4E5-4B88-AF4E-2426D361DCDE}"/>
                </a:ext>
              </a:extLst>
            </p:cNvPr>
            <p:cNvCxnSpPr/>
            <p:nvPr/>
          </p:nvCxnSpPr>
          <p:spPr>
            <a:xfrm>
              <a:off x="4790197" y="4218317"/>
              <a:ext cx="26116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3A3B313-ED64-41F5-A1DC-E5CF486E3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06" t="9444" r="38672" b="65417"/>
            <a:stretch/>
          </p:blipFill>
          <p:spPr>
            <a:xfrm>
              <a:off x="4889499" y="1189671"/>
              <a:ext cx="2413003" cy="2729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65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F0D87879-638F-424E-847B-DFBCA849E4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D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66A43B-EE73-4E86-8552-7166F3260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619097" y="5105400"/>
            <a:ext cx="562290" cy="635000"/>
          </a:xfrm>
          <a:prstGeom prst="rect">
            <a:avLst/>
          </a:prstGeom>
          <a:effectLst/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6415795-3DFC-4465-BA79-569E4546F4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9444" r="10133" b="65417"/>
          <a:stretch/>
        </p:blipFill>
        <p:spPr>
          <a:xfrm rot="427675">
            <a:off x="8810714" y="2357310"/>
            <a:ext cx="545291" cy="60806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97BEDF1-DB63-42B6-B080-069A0B667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10405133" y="2765846"/>
            <a:ext cx="545291" cy="577317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BC2B7305-C11B-438B-AE7C-4D1BDD583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0105993" y="5346788"/>
            <a:ext cx="545291" cy="56115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0D83300B-121D-4D88-9249-A5F0CF69C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2552745" y="3756787"/>
            <a:ext cx="545291" cy="577317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510C123-C1CD-4A95-B238-40A02B6AF0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2833841" y="5585233"/>
            <a:ext cx="545291" cy="57731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AD7193F-2F4D-41DB-B825-95CA18304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1308425" y="5919980"/>
            <a:ext cx="545291" cy="56115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6E91942F-76B4-4226-AB80-27A64B40E2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9091720" y="5487546"/>
            <a:ext cx="545291" cy="56115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D8921561-3F7D-4B6D-B5E6-7117A7274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9444" r="10133" b="65417"/>
          <a:stretch/>
        </p:blipFill>
        <p:spPr>
          <a:xfrm rot="427675">
            <a:off x="9374104" y="3950860"/>
            <a:ext cx="545291" cy="60806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2496E3E-CA67-4BF9-9195-F3AEE5DDD6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1474431" y="1684184"/>
            <a:ext cx="545291" cy="577317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F066F98-1969-42C7-8EAE-66FF1C9DE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38879" r="10133" b="37253"/>
          <a:stretch/>
        </p:blipFill>
        <p:spPr>
          <a:xfrm rot="966771">
            <a:off x="747812" y="2819679"/>
            <a:ext cx="545291" cy="577317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36451824-47E8-45D9-99A6-CB3CE6AFE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10264775" y="905666"/>
            <a:ext cx="562290" cy="635000"/>
          </a:xfrm>
          <a:prstGeom prst="rect">
            <a:avLst/>
          </a:prstGeom>
          <a:effectLst/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B27425E3-A79D-4BF0-BD83-B1D660E7B7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40071" r="38672" b="38086"/>
          <a:stretch/>
        </p:blipFill>
        <p:spPr>
          <a:xfrm>
            <a:off x="11255392" y="4278357"/>
            <a:ext cx="405742" cy="398801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77141621-854D-459E-AF03-7DF5DF0F8F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5" t="38965" r="67706" b="37508"/>
          <a:stretch/>
        </p:blipFill>
        <p:spPr>
          <a:xfrm>
            <a:off x="7545291" y="5892799"/>
            <a:ext cx="603687" cy="672461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7EFF926-C88F-4503-9626-356822BCC0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67506" r="67240" b="9101"/>
          <a:stretch/>
        </p:blipFill>
        <p:spPr>
          <a:xfrm>
            <a:off x="1737405" y="5269757"/>
            <a:ext cx="860652" cy="896304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B654719D-9315-4C3E-8A79-B43E93364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5" t="67506" r="39133" b="9101"/>
          <a:stretch/>
        </p:blipFill>
        <p:spPr>
          <a:xfrm>
            <a:off x="1362504" y="3945685"/>
            <a:ext cx="633659" cy="72477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677AEFD6-39FA-4648-A48D-0D91CC6432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40071" r="38672" b="38086"/>
          <a:stretch/>
        </p:blipFill>
        <p:spPr>
          <a:xfrm>
            <a:off x="11602594" y="3042711"/>
            <a:ext cx="405742" cy="39880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6692F426-A460-4614-B39A-09FA2AEBD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10324058" y="3871265"/>
            <a:ext cx="562290" cy="635000"/>
          </a:xfrm>
          <a:prstGeom prst="rect">
            <a:avLst/>
          </a:prstGeom>
          <a:effectLst/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420CCDD0-7E68-418E-BEAD-8C1E92DBFF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2515079" y="2343839"/>
            <a:ext cx="562290" cy="635000"/>
          </a:xfrm>
          <a:prstGeom prst="rect">
            <a:avLst/>
          </a:prstGeom>
          <a:effectLst/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0055403-79D2-4976-B4F9-0F842CB7B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5" t="67506" r="39133" b="9101"/>
          <a:stretch/>
        </p:blipFill>
        <p:spPr>
          <a:xfrm>
            <a:off x="138749" y="587245"/>
            <a:ext cx="1019299" cy="1165866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62CD5D9D-6F2E-4894-9823-5C15C90DD4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67506" r="67240" b="9101"/>
          <a:stretch/>
        </p:blipFill>
        <p:spPr>
          <a:xfrm>
            <a:off x="4639436" y="6155399"/>
            <a:ext cx="440564" cy="45881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1BB17F9F-2ECD-4D43-857C-9E3EBD879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67506" r="67240" b="9101"/>
          <a:stretch/>
        </p:blipFill>
        <p:spPr>
          <a:xfrm>
            <a:off x="5706236" y="5741742"/>
            <a:ext cx="440564" cy="45881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61D635B9-0077-4E33-94A1-D713B0F14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0963025" y="3545815"/>
            <a:ext cx="545291" cy="56115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1DB1031-5FC7-4780-A5A9-8349D740F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11111017" y="2512186"/>
            <a:ext cx="545291" cy="561152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341A195-D64B-45C9-80B9-46833A97E5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67753" r="10133" b="9047"/>
          <a:stretch/>
        </p:blipFill>
        <p:spPr>
          <a:xfrm rot="966771">
            <a:off x="9009721" y="3150979"/>
            <a:ext cx="545291" cy="561152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19DE465B-77DD-4F1B-940D-909997EFA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23" t="9444" r="10133" b="65417"/>
          <a:stretch/>
        </p:blipFill>
        <p:spPr>
          <a:xfrm rot="427675">
            <a:off x="9292105" y="1614293"/>
            <a:ext cx="545291" cy="60806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19903CA-C2EA-4DD5-8ED0-E4A1F674B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40071" r="38672" b="38086"/>
          <a:stretch/>
        </p:blipFill>
        <p:spPr>
          <a:xfrm>
            <a:off x="10876945" y="1406196"/>
            <a:ext cx="405742" cy="39880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81F1890E-83F2-4664-8F4C-A6AA35807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10000" r="67429" b="65741"/>
          <a:stretch/>
        </p:blipFill>
        <p:spPr>
          <a:xfrm rot="20700000">
            <a:off x="9849356" y="388537"/>
            <a:ext cx="288915" cy="326275"/>
          </a:xfrm>
          <a:prstGeom prst="rect">
            <a:avLst/>
          </a:prstGeom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03587C-09F1-4F83-8C98-B1FE60B895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52"/>
          <a:stretch/>
        </p:blipFill>
        <p:spPr>
          <a:xfrm>
            <a:off x="0" y="0"/>
            <a:ext cx="12192000" cy="2534515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3670E864-5584-4DCB-B2F1-28927E2152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DDE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DD52E6-E8C5-43D6-8735-D4D1FF6950BA}"/>
              </a:ext>
            </a:extLst>
          </p:cNvPr>
          <p:cNvGrpSpPr/>
          <p:nvPr/>
        </p:nvGrpSpPr>
        <p:grpSpPr>
          <a:xfrm>
            <a:off x="3857445" y="1026543"/>
            <a:ext cx="4477110" cy="4494363"/>
            <a:chOff x="3857445" y="1026543"/>
            <a:chExt cx="4477110" cy="449436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E03854-025C-4517-AD14-DAF855D128D7}"/>
                </a:ext>
              </a:extLst>
            </p:cNvPr>
            <p:cNvSpPr/>
            <p:nvPr/>
          </p:nvSpPr>
          <p:spPr>
            <a:xfrm>
              <a:off x="3857445" y="1026543"/>
              <a:ext cx="4477110" cy="4494363"/>
            </a:xfrm>
            <a:prstGeom prst="rect">
              <a:avLst/>
            </a:prstGeom>
            <a:solidFill>
              <a:srgbClr val="01346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3AFB046-B3B1-4C28-BF57-30DECF3FD4BB}"/>
                </a:ext>
              </a:extLst>
            </p:cNvPr>
            <p:cNvSpPr txBox="1"/>
            <p:nvPr/>
          </p:nvSpPr>
          <p:spPr>
            <a:xfrm>
              <a:off x="4349657" y="4398431"/>
              <a:ext cx="34926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Winter Template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029136-CA3C-4C15-81CC-7F54424EB3BC}"/>
                </a:ext>
              </a:extLst>
            </p:cNvPr>
            <p:cNvSpPr txBox="1"/>
            <p:nvPr/>
          </p:nvSpPr>
          <p:spPr>
            <a:xfrm>
              <a:off x="5206496" y="4882034"/>
              <a:ext cx="1779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Your title here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EE0F37D8-A4E5-4B88-AF4E-2426D361DCDE}"/>
                </a:ext>
              </a:extLst>
            </p:cNvPr>
            <p:cNvCxnSpPr/>
            <p:nvPr/>
          </p:nvCxnSpPr>
          <p:spPr>
            <a:xfrm>
              <a:off x="4790197" y="4218317"/>
              <a:ext cx="26116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3A3B313-ED64-41F5-A1DC-E5CF486E3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06" t="9444" r="38672" b="65417"/>
            <a:stretch/>
          </p:blipFill>
          <p:spPr>
            <a:xfrm>
              <a:off x="4889499" y="1189671"/>
              <a:ext cx="2413003" cy="2729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07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115BA6E-2155-4841-A1C0-FCC654BB1FE2}"/>
              </a:ext>
            </a:extLst>
          </p:cNvPr>
          <p:cNvGrpSpPr/>
          <p:nvPr/>
        </p:nvGrpSpPr>
        <p:grpSpPr>
          <a:xfrm>
            <a:off x="0" y="0"/>
            <a:ext cx="3448050" cy="4305300"/>
            <a:chOff x="0" y="0"/>
            <a:chExt cx="3448050" cy="43053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5D8E26-A28B-4BF3-8E4D-D0478B9E1128}"/>
                </a:ext>
              </a:extLst>
            </p:cNvPr>
            <p:cNvSpPr/>
            <p:nvPr/>
          </p:nvSpPr>
          <p:spPr>
            <a:xfrm>
              <a:off x="0" y="0"/>
              <a:ext cx="3448050" cy="430530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r="5100000" sx="112000" sy="11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7">
              <a:extLst>
                <a:ext uri="{FF2B5EF4-FFF2-40B4-BE49-F238E27FC236}">
                  <a16:creationId xmlns:a16="http://schemas.microsoft.com/office/drawing/2014/main" id="{98506CD0-FB96-4962-91C0-A44BE3E4115A}"/>
                </a:ext>
              </a:extLst>
            </p:cNvPr>
            <p:cNvSpPr/>
            <p:nvPr/>
          </p:nvSpPr>
          <p:spPr>
            <a:xfrm>
              <a:off x="0" y="0"/>
              <a:ext cx="3057237" cy="421005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3D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8A0CF0-6D15-40CC-AFBB-6FAD85D87361}"/>
              </a:ext>
            </a:extLst>
          </p:cNvPr>
          <p:cNvGrpSpPr/>
          <p:nvPr/>
        </p:nvGrpSpPr>
        <p:grpSpPr>
          <a:xfrm rot="10800000">
            <a:off x="10536630" y="4791074"/>
            <a:ext cx="1655369" cy="2066925"/>
            <a:chOff x="0" y="0"/>
            <a:chExt cx="3448050" cy="4305300"/>
          </a:xfrm>
        </p:grpSpPr>
        <p:sp>
          <p:nvSpPr>
            <p:cNvPr id="15" name="직사각형 7">
              <a:extLst>
                <a:ext uri="{FF2B5EF4-FFF2-40B4-BE49-F238E27FC236}">
                  <a16:creationId xmlns:a16="http://schemas.microsoft.com/office/drawing/2014/main" id="{0FF704BD-B38C-4780-A1BC-39E4848C1051}"/>
                </a:ext>
              </a:extLst>
            </p:cNvPr>
            <p:cNvSpPr/>
            <p:nvPr/>
          </p:nvSpPr>
          <p:spPr>
            <a:xfrm>
              <a:off x="0" y="0"/>
              <a:ext cx="3448050" cy="430530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r="5100000" sx="112000" sy="11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ECE7B12C-EE1D-4662-BEF4-7B0D2AA2A0B7}"/>
                </a:ext>
              </a:extLst>
            </p:cNvPr>
            <p:cNvSpPr/>
            <p:nvPr/>
          </p:nvSpPr>
          <p:spPr>
            <a:xfrm>
              <a:off x="0" y="0"/>
              <a:ext cx="3057237" cy="421005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3D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42A9A4-F239-48C0-A023-DDEDC88A421E}"/>
              </a:ext>
            </a:extLst>
          </p:cNvPr>
          <p:cNvSpPr txBox="1"/>
          <p:nvPr/>
        </p:nvSpPr>
        <p:spPr>
          <a:xfrm>
            <a:off x="4467839" y="1812637"/>
            <a:ext cx="540898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34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Winter Template Contents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3F5DA6-D786-4443-8551-D4D9C43F8EDE}"/>
              </a:ext>
            </a:extLst>
          </p:cNvPr>
          <p:cNvCxnSpPr/>
          <p:nvPr/>
        </p:nvCxnSpPr>
        <p:spPr>
          <a:xfrm>
            <a:off x="4619625" y="2521237"/>
            <a:ext cx="7572374" cy="0"/>
          </a:xfrm>
          <a:prstGeom prst="line">
            <a:avLst/>
          </a:prstGeom>
          <a:ln w="12700">
            <a:solidFill>
              <a:srgbClr val="013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A17C1-9980-4703-BCA8-B00B2E593406}"/>
              </a:ext>
            </a:extLst>
          </p:cNvPr>
          <p:cNvSpPr txBox="1"/>
          <p:nvPr/>
        </p:nvSpPr>
        <p:spPr>
          <a:xfrm>
            <a:off x="4711241" y="3009268"/>
            <a:ext cx="2946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Winter Template Contents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49C0F-4F94-42BD-9DC5-42470EF6BC2F}"/>
              </a:ext>
            </a:extLst>
          </p:cNvPr>
          <p:cNvSpPr txBox="1"/>
          <p:nvPr/>
        </p:nvSpPr>
        <p:spPr>
          <a:xfrm>
            <a:off x="4711241" y="3409528"/>
            <a:ext cx="2946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Winter Template Contents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A2D9F9-F4FA-43F9-A1D5-C0B36BE1C57C}"/>
              </a:ext>
            </a:extLst>
          </p:cNvPr>
          <p:cNvSpPr txBox="1"/>
          <p:nvPr/>
        </p:nvSpPr>
        <p:spPr>
          <a:xfrm>
            <a:off x="4711241" y="3809788"/>
            <a:ext cx="2946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Winter Template Contents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D18F34-9723-48D3-91AA-305661E96E2D}"/>
              </a:ext>
            </a:extLst>
          </p:cNvPr>
          <p:cNvSpPr txBox="1"/>
          <p:nvPr/>
        </p:nvSpPr>
        <p:spPr>
          <a:xfrm>
            <a:off x="4711241" y="4210049"/>
            <a:ext cx="2946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Winter Template Contents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A78B0FC-229F-4C5D-B5C8-FC8D8D126CB1}"/>
              </a:ext>
            </a:extLst>
          </p:cNvPr>
          <p:cNvGrpSpPr/>
          <p:nvPr/>
        </p:nvGrpSpPr>
        <p:grpSpPr>
          <a:xfrm>
            <a:off x="-1" y="87176"/>
            <a:ext cx="1857375" cy="3573741"/>
            <a:chOff x="276786" y="248381"/>
            <a:chExt cx="2959287" cy="5693910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B70317C-2B7E-4B39-A6B3-8BDE0B96C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0" t="10000" r="67429" b="65741"/>
            <a:stretch/>
          </p:blipFill>
          <p:spPr>
            <a:xfrm rot="20700000">
              <a:off x="1573137" y="3669597"/>
              <a:ext cx="562290" cy="635000"/>
            </a:xfrm>
            <a:prstGeom prst="rect">
              <a:avLst/>
            </a:prstGeom>
            <a:effectLst/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675B360-447A-4126-AA00-FDFFE4D40D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2690782" y="2320984"/>
              <a:ext cx="545291" cy="57731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925FB47-6ACE-43A6-B9CE-747336277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2228130" y="4479984"/>
              <a:ext cx="545291" cy="57731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062B8E8-0FE2-4AF6-942E-36F532D5F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1612468" y="248381"/>
              <a:ext cx="545291" cy="577317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9AD6D35-4AE4-4952-A1B8-60CCB253E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885849" y="1383876"/>
              <a:ext cx="545291" cy="57731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916F933-056F-4A1F-9221-D588414CA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98" t="67506" r="67240" b="9101"/>
            <a:stretch/>
          </p:blipFill>
          <p:spPr>
            <a:xfrm>
              <a:off x="773594" y="5045987"/>
              <a:ext cx="860652" cy="896304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0877D68-C123-4623-A9F4-A012DAA12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15" t="67506" r="39133" b="9101"/>
            <a:stretch/>
          </p:blipFill>
          <p:spPr>
            <a:xfrm>
              <a:off x="1500541" y="2509882"/>
              <a:ext cx="633659" cy="72477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7FF1A0D-2EE3-40FC-8432-FB797093C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0" t="10000" r="67429" b="65741"/>
            <a:stretch/>
          </p:blipFill>
          <p:spPr>
            <a:xfrm rot="20700000">
              <a:off x="2653116" y="908036"/>
              <a:ext cx="562290" cy="635000"/>
            </a:xfrm>
            <a:prstGeom prst="rect">
              <a:avLst/>
            </a:prstGeom>
            <a:effectLst/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0C860A5-FF48-4D74-877E-F9C01BD10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15" t="67506" r="39133" b="9101"/>
            <a:stretch/>
          </p:blipFill>
          <p:spPr>
            <a:xfrm>
              <a:off x="276786" y="2863298"/>
              <a:ext cx="1019299" cy="1165866"/>
            </a:xfrm>
            <a:prstGeom prst="rect">
              <a:avLst/>
            </a:prstGeom>
          </p:spPr>
        </p:pic>
      </p:grpSp>
      <p:sp>
        <p:nvSpPr>
          <p:cNvPr id="45" name="직사각형 7">
            <a:extLst>
              <a:ext uri="{FF2B5EF4-FFF2-40B4-BE49-F238E27FC236}">
                <a16:creationId xmlns:a16="http://schemas.microsoft.com/office/drawing/2014/main" id="{BC59A898-DBAA-4571-838D-F9DD00E98965}"/>
              </a:ext>
            </a:extLst>
          </p:cNvPr>
          <p:cNvSpPr/>
          <p:nvPr/>
        </p:nvSpPr>
        <p:spPr>
          <a:xfrm>
            <a:off x="-4653" y="-1"/>
            <a:ext cx="3057237" cy="4210050"/>
          </a:xfrm>
          <a:custGeom>
            <a:avLst/>
            <a:gdLst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3257550 w 3257550"/>
              <a:gd name="connsiteY2" fmla="*/ 4476750 h 4476750"/>
              <a:gd name="connsiteX3" fmla="*/ 0 w 3257550"/>
              <a:gd name="connsiteY3" fmla="*/ 4476750 h 4476750"/>
              <a:gd name="connsiteX4" fmla="*/ 0 w 3257550"/>
              <a:gd name="connsiteY4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3257550 w 3257550"/>
              <a:gd name="connsiteY3" fmla="*/ 4476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609850 w 3257550"/>
              <a:gd name="connsiteY3" fmla="*/ 358140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609850 w 3257550"/>
              <a:gd name="connsiteY3" fmla="*/ 358140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609850 w 3257550"/>
              <a:gd name="connsiteY3" fmla="*/ 358140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57425 w 3257550"/>
              <a:gd name="connsiteY3" fmla="*/ 34194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57425 w 3257550"/>
              <a:gd name="connsiteY3" fmla="*/ 34194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19325 w 3257550"/>
              <a:gd name="connsiteY3" fmla="*/ 36861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19325 w 3257550"/>
              <a:gd name="connsiteY3" fmla="*/ 36861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466975 w 3257550"/>
              <a:gd name="connsiteY2" fmla="*/ 173355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87394"/>
              <a:gd name="connsiteX1" fmla="*/ 3257550 w 3257550"/>
              <a:gd name="connsiteY1" fmla="*/ 0 h 4487394"/>
              <a:gd name="connsiteX2" fmla="*/ 2466975 w 3257550"/>
              <a:gd name="connsiteY2" fmla="*/ 1733550 h 4487394"/>
              <a:gd name="connsiteX3" fmla="*/ 2057400 w 3257550"/>
              <a:gd name="connsiteY3" fmla="*/ 3714750 h 4487394"/>
              <a:gd name="connsiteX4" fmla="*/ 0 w 3257550"/>
              <a:gd name="connsiteY4" fmla="*/ 4476750 h 4487394"/>
              <a:gd name="connsiteX5" fmla="*/ 0 w 3257550"/>
              <a:gd name="connsiteY5" fmla="*/ 0 h 4487394"/>
              <a:gd name="connsiteX0" fmla="*/ 0 w 3257550"/>
              <a:gd name="connsiteY0" fmla="*/ 0 h 4485896"/>
              <a:gd name="connsiteX1" fmla="*/ 3257550 w 3257550"/>
              <a:gd name="connsiteY1" fmla="*/ 0 h 4485896"/>
              <a:gd name="connsiteX2" fmla="*/ 2466975 w 3257550"/>
              <a:gd name="connsiteY2" fmla="*/ 1733550 h 4485896"/>
              <a:gd name="connsiteX3" fmla="*/ 1914525 w 3257550"/>
              <a:gd name="connsiteY3" fmla="*/ 3571875 h 4485896"/>
              <a:gd name="connsiteX4" fmla="*/ 0 w 3257550"/>
              <a:gd name="connsiteY4" fmla="*/ 4476750 h 4485896"/>
              <a:gd name="connsiteX5" fmla="*/ 0 w 3257550"/>
              <a:gd name="connsiteY5" fmla="*/ 0 h 448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7550" h="4485896">
                <a:moveTo>
                  <a:pt x="0" y="0"/>
                </a:moveTo>
                <a:lnTo>
                  <a:pt x="3257550" y="0"/>
                </a:lnTo>
                <a:cubicBezTo>
                  <a:pt x="3254375" y="825500"/>
                  <a:pt x="2470150" y="908050"/>
                  <a:pt x="2466975" y="1733550"/>
                </a:cubicBezTo>
                <a:cubicBezTo>
                  <a:pt x="2428875" y="2305050"/>
                  <a:pt x="2590800" y="3200400"/>
                  <a:pt x="1914525" y="3571875"/>
                </a:cubicBezTo>
                <a:cubicBezTo>
                  <a:pt x="1606550" y="3651250"/>
                  <a:pt x="974725" y="4587875"/>
                  <a:pt x="0" y="4476750"/>
                </a:cubicBezTo>
                <a:lnTo>
                  <a:pt x="0" y="0"/>
                </a:lnTo>
                <a:close/>
              </a:path>
            </a:pathLst>
          </a:custGeom>
          <a:solidFill>
            <a:srgbClr val="A3DDE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A15500F-A9E4-4250-AAA0-0C8118784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0" y="3080488"/>
            <a:ext cx="200509" cy="22689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3E273A0-84C1-4446-84F4-993B0B799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0" y="3480748"/>
            <a:ext cx="200509" cy="22689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A2E8FB02-1916-433B-835C-263C817E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0" y="3881008"/>
            <a:ext cx="200509" cy="22689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6EABCA0-19F4-4156-B232-DF145466E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0" y="4281269"/>
            <a:ext cx="200509" cy="2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41CB54-3B8A-4F21-A77F-242F0A3BD9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D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BC714042-E5DC-4D88-B2BA-EC7A75233A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46" b="7061"/>
          <a:stretch/>
        </p:blipFill>
        <p:spPr>
          <a:xfrm>
            <a:off x="0" y="0"/>
            <a:ext cx="12192000" cy="5422900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5C8B2A80-43E2-4AFD-BF82-0CCB4282B7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DDE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88317C6-981B-4D6D-8CA4-5D5771493039}"/>
              </a:ext>
            </a:extLst>
          </p:cNvPr>
          <p:cNvGrpSpPr/>
          <p:nvPr/>
        </p:nvGrpSpPr>
        <p:grpSpPr>
          <a:xfrm>
            <a:off x="2638425" y="2869901"/>
            <a:ext cx="6915150" cy="1118198"/>
            <a:chOff x="2638425" y="3289817"/>
            <a:chExt cx="6915150" cy="1118198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02E8CD6-59FB-4F52-A9B6-33B0FC9DFBC9}"/>
                </a:ext>
              </a:extLst>
            </p:cNvPr>
            <p:cNvSpPr/>
            <p:nvPr/>
          </p:nvSpPr>
          <p:spPr>
            <a:xfrm>
              <a:off x="2638425" y="3289817"/>
              <a:ext cx="6915150" cy="1118198"/>
            </a:xfrm>
            <a:prstGeom prst="rect">
              <a:avLst/>
            </a:prstGeom>
            <a:solidFill>
              <a:srgbClr val="A3DDE0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1471A80-3CC1-4D36-BFF7-800CFE0A0C2E}"/>
                </a:ext>
              </a:extLst>
            </p:cNvPr>
            <p:cNvSpPr txBox="1"/>
            <p:nvPr/>
          </p:nvSpPr>
          <p:spPr>
            <a:xfrm>
              <a:off x="5071522" y="3556529"/>
              <a:ext cx="204895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CHAPTER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286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06C591AB-F75A-42B6-8837-4BD74DCDC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20700000">
            <a:off x="14413" y="4700529"/>
            <a:ext cx="1018883" cy="115261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72EC1BF-1AC6-4EDD-8A37-1A927DE44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1800000">
            <a:off x="477530" y="4172802"/>
            <a:ext cx="459313" cy="5195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FB855B4-DF21-4C7D-9CD6-D3142BD47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1800000">
            <a:off x="47433" y="3618207"/>
            <a:ext cx="337433" cy="38172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81DB985-5F76-4871-90DF-F4B73372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1800000">
            <a:off x="353882" y="3135544"/>
            <a:ext cx="253033" cy="28624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30CA7A-1E05-4736-9B92-3C9562B1AE39}"/>
              </a:ext>
            </a:extLst>
          </p:cNvPr>
          <p:cNvSpPr/>
          <p:nvPr/>
        </p:nvSpPr>
        <p:spPr>
          <a:xfrm>
            <a:off x="0" y="2428875"/>
            <a:ext cx="12192000" cy="38614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33B769-24AD-49E3-8A86-2FE3A6B50E4C}"/>
              </a:ext>
            </a:extLst>
          </p:cNvPr>
          <p:cNvGrpSpPr/>
          <p:nvPr/>
        </p:nvGrpSpPr>
        <p:grpSpPr>
          <a:xfrm>
            <a:off x="-1501" y="-1"/>
            <a:ext cx="2335126" cy="2143122"/>
            <a:chOff x="0" y="0"/>
            <a:chExt cx="3448050" cy="4305300"/>
          </a:xfrm>
        </p:grpSpPr>
        <p:sp>
          <p:nvSpPr>
            <p:cNvPr id="9" name="직사각형 7">
              <a:extLst>
                <a:ext uri="{FF2B5EF4-FFF2-40B4-BE49-F238E27FC236}">
                  <a16:creationId xmlns:a16="http://schemas.microsoft.com/office/drawing/2014/main" id="{5EE06F91-5119-480E-ACDA-709316C8EE45}"/>
                </a:ext>
              </a:extLst>
            </p:cNvPr>
            <p:cNvSpPr/>
            <p:nvPr/>
          </p:nvSpPr>
          <p:spPr>
            <a:xfrm>
              <a:off x="0" y="0"/>
              <a:ext cx="3448050" cy="430530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r="5100000" sx="112000" sy="11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직사각형 7">
              <a:extLst>
                <a:ext uri="{FF2B5EF4-FFF2-40B4-BE49-F238E27FC236}">
                  <a16:creationId xmlns:a16="http://schemas.microsoft.com/office/drawing/2014/main" id="{2F4B3614-7407-4A08-B74D-04F9ED5814D0}"/>
                </a:ext>
              </a:extLst>
            </p:cNvPr>
            <p:cNvSpPr/>
            <p:nvPr/>
          </p:nvSpPr>
          <p:spPr>
            <a:xfrm>
              <a:off x="0" y="0"/>
              <a:ext cx="3057237" cy="421005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3D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209826B-0E3D-4CC6-9788-D8D02B2FFE1B}"/>
              </a:ext>
            </a:extLst>
          </p:cNvPr>
          <p:cNvSpPr txBox="1"/>
          <p:nvPr/>
        </p:nvSpPr>
        <p:spPr>
          <a:xfrm>
            <a:off x="2433804" y="460574"/>
            <a:ext cx="35703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34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PAGE TITLE HERE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352700-CFF7-4747-856A-B87A6155AA00}"/>
              </a:ext>
            </a:extLst>
          </p:cNvPr>
          <p:cNvCxnSpPr>
            <a:cxnSpLocks/>
          </p:cNvCxnSpPr>
          <p:nvPr/>
        </p:nvCxnSpPr>
        <p:spPr>
          <a:xfrm>
            <a:off x="6096000" y="889639"/>
            <a:ext cx="6096000" cy="0"/>
          </a:xfrm>
          <a:prstGeom prst="line">
            <a:avLst/>
          </a:prstGeom>
          <a:ln w="12700">
            <a:solidFill>
              <a:srgbClr val="013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0EF4A6-3C13-42E0-AE92-509E847CFA08}"/>
              </a:ext>
            </a:extLst>
          </p:cNvPr>
          <p:cNvSpPr txBox="1"/>
          <p:nvPr/>
        </p:nvSpPr>
        <p:spPr>
          <a:xfrm>
            <a:off x="114038" y="460574"/>
            <a:ext cx="130035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514960E-8E40-42B1-B757-661A3CB27479}"/>
              </a:ext>
            </a:extLst>
          </p:cNvPr>
          <p:cNvCxnSpPr>
            <a:cxnSpLocks/>
          </p:cNvCxnSpPr>
          <p:nvPr/>
        </p:nvCxnSpPr>
        <p:spPr>
          <a:xfrm>
            <a:off x="142744" y="6446024"/>
            <a:ext cx="119065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3BF76B-9292-4031-AFBB-5E4E5C3C9145}"/>
              </a:ext>
            </a:extLst>
          </p:cNvPr>
          <p:cNvGrpSpPr/>
          <p:nvPr/>
        </p:nvGrpSpPr>
        <p:grpSpPr>
          <a:xfrm>
            <a:off x="2333625" y="2314583"/>
            <a:ext cx="9394046" cy="3826638"/>
            <a:chOff x="1607333" y="2409825"/>
            <a:chExt cx="9394046" cy="3676631"/>
          </a:xfrm>
          <a:solidFill>
            <a:schemeClr val="bg1">
              <a:lumMod val="95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04E041-5362-41DB-B6D8-3C17C4590F93}"/>
                </a:ext>
              </a:extLst>
            </p:cNvPr>
            <p:cNvSpPr/>
            <p:nvPr/>
          </p:nvSpPr>
          <p:spPr>
            <a:xfrm>
              <a:off x="1607333" y="2409825"/>
              <a:ext cx="3031342" cy="3676631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E95FFF-3275-4939-8001-9AF8B1CB37E9}"/>
                </a:ext>
              </a:extLst>
            </p:cNvPr>
            <p:cNvSpPr/>
            <p:nvPr/>
          </p:nvSpPr>
          <p:spPr>
            <a:xfrm>
              <a:off x="4788685" y="2409825"/>
              <a:ext cx="3031342" cy="3676631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2CBB55-FA6C-4724-B7EA-67F84C088C94}"/>
                </a:ext>
              </a:extLst>
            </p:cNvPr>
            <p:cNvSpPr/>
            <p:nvPr/>
          </p:nvSpPr>
          <p:spPr>
            <a:xfrm>
              <a:off x="7970037" y="2409825"/>
              <a:ext cx="3031342" cy="3676631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DAB1332-5C73-47D1-9DA3-F3F6898B0EAB}"/>
              </a:ext>
            </a:extLst>
          </p:cNvPr>
          <p:cNvSpPr txBox="1"/>
          <p:nvPr/>
        </p:nvSpPr>
        <p:spPr>
          <a:xfrm>
            <a:off x="2525496" y="1859520"/>
            <a:ext cx="1438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Contents #1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831365E-0457-4094-8228-45295E83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930740"/>
            <a:ext cx="200509" cy="2268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C0C928A-0FAD-4907-B461-561CE74B536C}"/>
              </a:ext>
            </a:extLst>
          </p:cNvPr>
          <p:cNvSpPr txBox="1"/>
          <p:nvPr/>
        </p:nvSpPr>
        <p:spPr>
          <a:xfrm>
            <a:off x="5706848" y="1859520"/>
            <a:ext cx="1438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Contents #2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37D2CC9-C511-4781-8447-BAEF0A111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7" y="1930740"/>
            <a:ext cx="200509" cy="22689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91964B1-7CAB-41FE-8AA8-3529CD36B2FA}"/>
              </a:ext>
            </a:extLst>
          </p:cNvPr>
          <p:cNvSpPr txBox="1"/>
          <p:nvPr/>
        </p:nvSpPr>
        <p:spPr>
          <a:xfrm>
            <a:off x="8888200" y="1859520"/>
            <a:ext cx="1438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Contents #3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4559DA0-FBB0-4098-BD6D-7F932AA79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29" y="1930740"/>
            <a:ext cx="200509" cy="22689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6B3F131-8DBD-42CC-9CEE-DC0C961E5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19800000">
            <a:off x="11261491" y="62776"/>
            <a:ext cx="579821" cy="65592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6257D6F-A94F-4CFC-8AB8-8C358DD03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19800000">
            <a:off x="11823306" y="448547"/>
            <a:ext cx="290088" cy="328162"/>
          </a:xfrm>
          <a:prstGeom prst="rect">
            <a:avLst/>
          </a:prstGeom>
        </p:spPr>
      </p:pic>
      <p:sp>
        <p:nvSpPr>
          <p:cNvPr id="50" name="슬라이드 번호 개체 틀 5">
            <a:extLst>
              <a:ext uri="{FF2B5EF4-FFF2-40B4-BE49-F238E27FC236}">
                <a16:creationId xmlns:a16="http://schemas.microsoft.com/office/drawing/2014/main" id="{D3C12537-C8CD-4089-B3AF-5FEA51C0AB2A}"/>
              </a:ext>
            </a:extLst>
          </p:cNvPr>
          <p:cNvSpPr txBox="1">
            <a:spLocks/>
          </p:cNvSpPr>
          <p:nvPr/>
        </p:nvSpPr>
        <p:spPr>
          <a:xfrm>
            <a:off x="5943600" y="6459993"/>
            <a:ext cx="30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fld id="{D7C51EB9-00C2-4CB0-AF57-6A64F17BDE6F}" type="slidenum">
              <a:rPr lang="en-US" sz="120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pPr algn="ctr"/>
              <a:t>7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9461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06C591AB-F75A-42B6-8837-4BD74DCDC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20700000">
            <a:off x="14413" y="4700529"/>
            <a:ext cx="1018883" cy="115261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72EC1BF-1AC6-4EDD-8A37-1A927DE44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1800000">
            <a:off x="477530" y="4172802"/>
            <a:ext cx="459313" cy="5195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FB855B4-DF21-4C7D-9CD6-D3142BD47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1800000">
            <a:off x="47433" y="3618207"/>
            <a:ext cx="337433" cy="38172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81DB985-5F76-4871-90DF-F4B7337285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1800000">
            <a:off x="353882" y="3135544"/>
            <a:ext cx="253033" cy="28624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F30CA7A-1E05-4736-9B92-3C9562B1AE39}"/>
              </a:ext>
            </a:extLst>
          </p:cNvPr>
          <p:cNvSpPr/>
          <p:nvPr/>
        </p:nvSpPr>
        <p:spPr>
          <a:xfrm>
            <a:off x="0" y="2428875"/>
            <a:ext cx="12192000" cy="38614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E33B769-24AD-49E3-8A86-2FE3A6B50E4C}"/>
              </a:ext>
            </a:extLst>
          </p:cNvPr>
          <p:cNvGrpSpPr/>
          <p:nvPr/>
        </p:nvGrpSpPr>
        <p:grpSpPr>
          <a:xfrm>
            <a:off x="-1501" y="-1"/>
            <a:ext cx="2335126" cy="2143122"/>
            <a:chOff x="0" y="0"/>
            <a:chExt cx="3448050" cy="4305300"/>
          </a:xfrm>
        </p:grpSpPr>
        <p:sp>
          <p:nvSpPr>
            <p:cNvPr id="9" name="직사각형 7">
              <a:extLst>
                <a:ext uri="{FF2B5EF4-FFF2-40B4-BE49-F238E27FC236}">
                  <a16:creationId xmlns:a16="http://schemas.microsoft.com/office/drawing/2014/main" id="{5EE06F91-5119-480E-ACDA-709316C8EE45}"/>
                </a:ext>
              </a:extLst>
            </p:cNvPr>
            <p:cNvSpPr/>
            <p:nvPr/>
          </p:nvSpPr>
          <p:spPr>
            <a:xfrm>
              <a:off x="0" y="0"/>
              <a:ext cx="3448050" cy="430530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r="5100000" sx="112000" sy="11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직사각형 7">
              <a:extLst>
                <a:ext uri="{FF2B5EF4-FFF2-40B4-BE49-F238E27FC236}">
                  <a16:creationId xmlns:a16="http://schemas.microsoft.com/office/drawing/2014/main" id="{2F4B3614-7407-4A08-B74D-04F9ED5814D0}"/>
                </a:ext>
              </a:extLst>
            </p:cNvPr>
            <p:cNvSpPr/>
            <p:nvPr/>
          </p:nvSpPr>
          <p:spPr>
            <a:xfrm>
              <a:off x="0" y="0"/>
              <a:ext cx="3057237" cy="421005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3D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209826B-0E3D-4CC6-9788-D8D02B2FFE1B}"/>
              </a:ext>
            </a:extLst>
          </p:cNvPr>
          <p:cNvSpPr txBox="1"/>
          <p:nvPr/>
        </p:nvSpPr>
        <p:spPr>
          <a:xfrm>
            <a:off x="2433804" y="460574"/>
            <a:ext cx="35703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34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PAGE TITLE HERE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352700-CFF7-4747-856A-B87A6155AA00}"/>
              </a:ext>
            </a:extLst>
          </p:cNvPr>
          <p:cNvCxnSpPr>
            <a:cxnSpLocks/>
          </p:cNvCxnSpPr>
          <p:nvPr/>
        </p:nvCxnSpPr>
        <p:spPr>
          <a:xfrm>
            <a:off x="6096000" y="889639"/>
            <a:ext cx="6096000" cy="0"/>
          </a:xfrm>
          <a:prstGeom prst="line">
            <a:avLst/>
          </a:prstGeom>
          <a:ln w="12700">
            <a:solidFill>
              <a:srgbClr val="013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0EF4A6-3C13-42E0-AE92-509E847CFA08}"/>
              </a:ext>
            </a:extLst>
          </p:cNvPr>
          <p:cNvSpPr txBox="1"/>
          <p:nvPr/>
        </p:nvSpPr>
        <p:spPr>
          <a:xfrm>
            <a:off x="114038" y="460574"/>
            <a:ext cx="130035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HEAD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514960E-8E40-42B1-B757-661A3CB27479}"/>
              </a:ext>
            </a:extLst>
          </p:cNvPr>
          <p:cNvCxnSpPr>
            <a:cxnSpLocks/>
          </p:cNvCxnSpPr>
          <p:nvPr/>
        </p:nvCxnSpPr>
        <p:spPr>
          <a:xfrm>
            <a:off x="142744" y="6446024"/>
            <a:ext cx="119065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3BF76B-9292-4031-AFBB-5E4E5C3C9145}"/>
              </a:ext>
            </a:extLst>
          </p:cNvPr>
          <p:cNvGrpSpPr/>
          <p:nvPr/>
        </p:nvGrpSpPr>
        <p:grpSpPr>
          <a:xfrm>
            <a:off x="2333625" y="2314583"/>
            <a:ext cx="9394046" cy="3826638"/>
            <a:chOff x="1607333" y="2409825"/>
            <a:chExt cx="9394046" cy="3676631"/>
          </a:xfrm>
          <a:solidFill>
            <a:schemeClr val="bg1">
              <a:lumMod val="95000"/>
            </a:schemeClr>
          </a:solidFill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B04E041-5362-41DB-B6D8-3C17C4590F93}"/>
                </a:ext>
              </a:extLst>
            </p:cNvPr>
            <p:cNvSpPr/>
            <p:nvPr/>
          </p:nvSpPr>
          <p:spPr>
            <a:xfrm>
              <a:off x="1607333" y="2409825"/>
              <a:ext cx="3031342" cy="3676631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E95FFF-3275-4939-8001-9AF8B1CB37E9}"/>
                </a:ext>
              </a:extLst>
            </p:cNvPr>
            <p:cNvSpPr/>
            <p:nvPr/>
          </p:nvSpPr>
          <p:spPr>
            <a:xfrm>
              <a:off x="4788685" y="2409825"/>
              <a:ext cx="3031342" cy="3676631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C2CBB55-FA6C-4724-B7EA-67F84C088C94}"/>
                </a:ext>
              </a:extLst>
            </p:cNvPr>
            <p:cNvSpPr/>
            <p:nvPr/>
          </p:nvSpPr>
          <p:spPr>
            <a:xfrm>
              <a:off x="7970037" y="2409825"/>
              <a:ext cx="3031342" cy="3676631"/>
            </a:xfrm>
            <a:prstGeom prst="rect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DAB1332-5C73-47D1-9DA3-F3F6898B0EAB}"/>
              </a:ext>
            </a:extLst>
          </p:cNvPr>
          <p:cNvSpPr txBox="1"/>
          <p:nvPr/>
        </p:nvSpPr>
        <p:spPr>
          <a:xfrm>
            <a:off x="2525496" y="1859520"/>
            <a:ext cx="1438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Contents #1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831365E-0457-4094-8228-45295E83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1930740"/>
            <a:ext cx="200509" cy="22689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C0C928A-0FAD-4907-B461-561CE74B536C}"/>
              </a:ext>
            </a:extLst>
          </p:cNvPr>
          <p:cNvSpPr txBox="1"/>
          <p:nvPr/>
        </p:nvSpPr>
        <p:spPr>
          <a:xfrm>
            <a:off x="5706848" y="1859520"/>
            <a:ext cx="1438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Contents #2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37D2CC9-C511-4781-8447-BAEF0A111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7" y="1930740"/>
            <a:ext cx="200509" cy="22689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91964B1-7CAB-41FE-8AA8-3529CD36B2FA}"/>
              </a:ext>
            </a:extLst>
          </p:cNvPr>
          <p:cNvSpPr txBox="1"/>
          <p:nvPr/>
        </p:nvSpPr>
        <p:spPr>
          <a:xfrm>
            <a:off x="8888200" y="1859520"/>
            <a:ext cx="14381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Contents #3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94559DA0-FBB0-4098-BD6D-7F932AA79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329" y="1930740"/>
            <a:ext cx="200509" cy="22689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6B3F131-8DBD-42CC-9CEE-DC0C961E5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19800000">
            <a:off x="11261491" y="62776"/>
            <a:ext cx="579821" cy="65592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6257D6F-A94F-4CFC-8AB8-8C358DD03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06" t="9444" r="38672" b="65417"/>
          <a:stretch/>
        </p:blipFill>
        <p:spPr>
          <a:xfrm rot="19800000">
            <a:off x="11823306" y="448547"/>
            <a:ext cx="290088" cy="328162"/>
          </a:xfrm>
          <a:prstGeom prst="rect">
            <a:avLst/>
          </a:prstGeom>
        </p:spPr>
      </p:pic>
      <p:sp>
        <p:nvSpPr>
          <p:cNvPr id="50" name="슬라이드 번호 개체 틀 5">
            <a:extLst>
              <a:ext uri="{FF2B5EF4-FFF2-40B4-BE49-F238E27FC236}">
                <a16:creationId xmlns:a16="http://schemas.microsoft.com/office/drawing/2014/main" id="{D3C12537-C8CD-4089-B3AF-5FEA51C0AB2A}"/>
              </a:ext>
            </a:extLst>
          </p:cNvPr>
          <p:cNvSpPr txBox="1">
            <a:spLocks/>
          </p:cNvSpPr>
          <p:nvPr/>
        </p:nvSpPr>
        <p:spPr>
          <a:xfrm>
            <a:off x="5943600" y="6459993"/>
            <a:ext cx="304800" cy="365125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fld id="{D7C51EB9-00C2-4CB0-AF57-6A64F17BDE6F}" type="slidenum">
              <a:rPr lang="en-US" sz="1200" smtClean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pPr algn="ctr"/>
              <a:t>8</a:t>
            </a:fld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8148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115BA6E-2155-4841-A1C0-FCC654BB1FE2}"/>
              </a:ext>
            </a:extLst>
          </p:cNvPr>
          <p:cNvGrpSpPr/>
          <p:nvPr/>
        </p:nvGrpSpPr>
        <p:grpSpPr>
          <a:xfrm>
            <a:off x="0" y="0"/>
            <a:ext cx="3448050" cy="4305300"/>
            <a:chOff x="0" y="0"/>
            <a:chExt cx="3448050" cy="43053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85D8E26-A28B-4BF3-8E4D-D0478B9E1128}"/>
                </a:ext>
              </a:extLst>
            </p:cNvPr>
            <p:cNvSpPr/>
            <p:nvPr/>
          </p:nvSpPr>
          <p:spPr>
            <a:xfrm>
              <a:off x="0" y="0"/>
              <a:ext cx="3448050" cy="430530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r="5100000" sx="112000" sy="11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7">
              <a:extLst>
                <a:ext uri="{FF2B5EF4-FFF2-40B4-BE49-F238E27FC236}">
                  <a16:creationId xmlns:a16="http://schemas.microsoft.com/office/drawing/2014/main" id="{98506CD0-FB96-4962-91C0-A44BE3E4115A}"/>
                </a:ext>
              </a:extLst>
            </p:cNvPr>
            <p:cNvSpPr/>
            <p:nvPr/>
          </p:nvSpPr>
          <p:spPr>
            <a:xfrm>
              <a:off x="0" y="0"/>
              <a:ext cx="3057237" cy="421005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3D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D8A0CF0-6D15-40CC-AFBB-6FAD85D87361}"/>
              </a:ext>
            </a:extLst>
          </p:cNvPr>
          <p:cNvGrpSpPr/>
          <p:nvPr/>
        </p:nvGrpSpPr>
        <p:grpSpPr>
          <a:xfrm rot="10800000">
            <a:off x="10536630" y="4791074"/>
            <a:ext cx="1655369" cy="2066925"/>
            <a:chOff x="0" y="0"/>
            <a:chExt cx="3448050" cy="4305300"/>
          </a:xfrm>
        </p:grpSpPr>
        <p:sp>
          <p:nvSpPr>
            <p:cNvPr id="15" name="직사각형 7">
              <a:extLst>
                <a:ext uri="{FF2B5EF4-FFF2-40B4-BE49-F238E27FC236}">
                  <a16:creationId xmlns:a16="http://schemas.microsoft.com/office/drawing/2014/main" id="{0FF704BD-B38C-4780-A1BC-39E4848C1051}"/>
                </a:ext>
              </a:extLst>
            </p:cNvPr>
            <p:cNvSpPr/>
            <p:nvPr/>
          </p:nvSpPr>
          <p:spPr>
            <a:xfrm>
              <a:off x="0" y="0"/>
              <a:ext cx="3448050" cy="430530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r="5100000" sx="112000" sy="112000" algn="ctr" rotWithShape="0">
                <a:schemeClr val="bg1">
                  <a:lumMod val="8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직사각형 7">
              <a:extLst>
                <a:ext uri="{FF2B5EF4-FFF2-40B4-BE49-F238E27FC236}">
                  <a16:creationId xmlns:a16="http://schemas.microsoft.com/office/drawing/2014/main" id="{ECE7B12C-EE1D-4662-BEF4-7B0D2AA2A0B7}"/>
                </a:ext>
              </a:extLst>
            </p:cNvPr>
            <p:cNvSpPr/>
            <p:nvPr/>
          </p:nvSpPr>
          <p:spPr>
            <a:xfrm>
              <a:off x="0" y="0"/>
              <a:ext cx="3057237" cy="4210050"/>
            </a:xfrm>
            <a:custGeom>
              <a:avLst/>
              <a:gdLst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3257550 w 3257550"/>
                <a:gd name="connsiteY2" fmla="*/ 4476750 h 4476750"/>
                <a:gd name="connsiteX3" fmla="*/ 0 w 3257550"/>
                <a:gd name="connsiteY3" fmla="*/ 4476750 h 4476750"/>
                <a:gd name="connsiteX4" fmla="*/ 0 w 3257550"/>
                <a:gd name="connsiteY4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3257550 w 3257550"/>
                <a:gd name="connsiteY3" fmla="*/ 4476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609850 w 3257550"/>
                <a:gd name="connsiteY3" fmla="*/ 358140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57425 w 3257550"/>
                <a:gd name="connsiteY3" fmla="*/ 34194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219325 w 3257550"/>
                <a:gd name="connsiteY3" fmla="*/ 3686175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724150 w 3257550"/>
                <a:gd name="connsiteY2" fmla="*/ 186690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76750"/>
                <a:gd name="connsiteX1" fmla="*/ 3257550 w 3257550"/>
                <a:gd name="connsiteY1" fmla="*/ 0 h 4476750"/>
                <a:gd name="connsiteX2" fmla="*/ 2466975 w 3257550"/>
                <a:gd name="connsiteY2" fmla="*/ 1733550 h 4476750"/>
                <a:gd name="connsiteX3" fmla="*/ 2057400 w 3257550"/>
                <a:gd name="connsiteY3" fmla="*/ 3714750 h 4476750"/>
                <a:gd name="connsiteX4" fmla="*/ 0 w 3257550"/>
                <a:gd name="connsiteY4" fmla="*/ 4476750 h 4476750"/>
                <a:gd name="connsiteX5" fmla="*/ 0 w 3257550"/>
                <a:gd name="connsiteY5" fmla="*/ 0 h 4476750"/>
                <a:gd name="connsiteX0" fmla="*/ 0 w 3257550"/>
                <a:gd name="connsiteY0" fmla="*/ 0 h 4487394"/>
                <a:gd name="connsiteX1" fmla="*/ 3257550 w 3257550"/>
                <a:gd name="connsiteY1" fmla="*/ 0 h 4487394"/>
                <a:gd name="connsiteX2" fmla="*/ 2466975 w 3257550"/>
                <a:gd name="connsiteY2" fmla="*/ 1733550 h 4487394"/>
                <a:gd name="connsiteX3" fmla="*/ 2057400 w 3257550"/>
                <a:gd name="connsiteY3" fmla="*/ 3714750 h 4487394"/>
                <a:gd name="connsiteX4" fmla="*/ 0 w 3257550"/>
                <a:gd name="connsiteY4" fmla="*/ 4476750 h 4487394"/>
                <a:gd name="connsiteX5" fmla="*/ 0 w 3257550"/>
                <a:gd name="connsiteY5" fmla="*/ 0 h 4487394"/>
                <a:gd name="connsiteX0" fmla="*/ 0 w 3257550"/>
                <a:gd name="connsiteY0" fmla="*/ 0 h 4485896"/>
                <a:gd name="connsiteX1" fmla="*/ 3257550 w 3257550"/>
                <a:gd name="connsiteY1" fmla="*/ 0 h 4485896"/>
                <a:gd name="connsiteX2" fmla="*/ 2466975 w 3257550"/>
                <a:gd name="connsiteY2" fmla="*/ 1733550 h 4485896"/>
                <a:gd name="connsiteX3" fmla="*/ 1914525 w 3257550"/>
                <a:gd name="connsiteY3" fmla="*/ 3571875 h 4485896"/>
                <a:gd name="connsiteX4" fmla="*/ 0 w 3257550"/>
                <a:gd name="connsiteY4" fmla="*/ 4476750 h 4485896"/>
                <a:gd name="connsiteX5" fmla="*/ 0 w 3257550"/>
                <a:gd name="connsiteY5" fmla="*/ 0 h 448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7550" h="4485896">
                  <a:moveTo>
                    <a:pt x="0" y="0"/>
                  </a:moveTo>
                  <a:lnTo>
                    <a:pt x="3257550" y="0"/>
                  </a:lnTo>
                  <a:cubicBezTo>
                    <a:pt x="3254375" y="825500"/>
                    <a:pt x="2470150" y="908050"/>
                    <a:pt x="2466975" y="1733550"/>
                  </a:cubicBezTo>
                  <a:cubicBezTo>
                    <a:pt x="2428875" y="2305050"/>
                    <a:pt x="2590800" y="3200400"/>
                    <a:pt x="1914525" y="3571875"/>
                  </a:cubicBezTo>
                  <a:cubicBezTo>
                    <a:pt x="1606550" y="3651250"/>
                    <a:pt x="974725" y="4587875"/>
                    <a:pt x="0" y="44767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3DD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A42A9A4-F239-48C0-A023-DDEDC88A421E}"/>
              </a:ext>
            </a:extLst>
          </p:cNvPr>
          <p:cNvSpPr txBox="1"/>
          <p:nvPr/>
        </p:nvSpPr>
        <p:spPr>
          <a:xfrm>
            <a:off x="4467839" y="1812637"/>
            <a:ext cx="540898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346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Winter Template Contents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3F5DA6-D786-4443-8551-D4D9C43F8EDE}"/>
              </a:ext>
            </a:extLst>
          </p:cNvPr>
          <p:cNvCxnSpPr/>
          <p:nvPr/>
        </p:nvCxnSpPr>
        <p:spPr>
          <a:xfrm>
            <a:off x="4619625" y="2521237"/>
            <a:ext cx="7572374" cy="0"/>
          </a:xfrm>
          <a:prstGeom prst="line">
            <a:avLst/>
          </a:prstGeom>
          <a:ln w="12700">
            <a:solidFill>
              <a:srgbClr val="0134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7A17C1-9980-4703-BCA8-B00B2E593406}"/>
              </a:ext>
            </a:extLst>
          </p:cNvPr>
          <p:cNvSpPr txBox="1"/>
          <p:nvPr/>
        </p:nvSpPr>
        <p:spPr>
          <a:xfrm>
            <a:off x="4711241" y="3009268"/>
            <a:ext cx="2946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Winter Template Contents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49C0F-4F94-42BD-9DC5-42470EF6BC2F}"/>
              </a:ext>
            </a:extLst>
          </p:cNvPr>
          <p:cNvSpPr txBox="1"/>
          <p:nvPr/>
        </p:nvSpPr>
        <p:spPr>
          <a:xfrm>
            <a:off x="4711241" y="3409528"/>
            <a:ext cx="2946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Winter Template Contents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A2D9F9-F4FA-43F9-A1D5-C0B36BE1C57C}"/>
              </a:ext>
            </a:extLst>
          </p:cNvPr>
          <p:cNvSpPr txBox="1"/>
          <p:nvPr/>
        </p:nvSpPr>
        <p:spPr>
          <a:xfrm>
            <a:off x="4711241" y="3809788"/>
            <a:ext cx="2946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Winter Template Contents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D18F34-9723-48D3-91AA-305661E96E2D}"/>
              </a:ext>
            </a:extLst>
          </p:cNvPr>
          <p:cNvSpPr txBox="1"/>
          <p:nvPr/>
        </p:nvSpPr>
        <p:spPr>
          <a:xfrm>
            <a:off x="4711241" y="4210049"/>
            <a:ext cx="294651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Winter Template Contents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A78B0FC-229F-4C5D-B5C8-FC8D8D126CB1}"/>
              </a:ext>
            </a:extLst>
          </p:cNvPr>
          <p:cNvGrpSpPr/>
          <p:nvPr/>
        </p:nvGrpSpPr>
        <p:grpSpPr>
          <a:xfrm>
            <a:off x="0" y="87177"/>
            <a:ext cx="1364360" cy="2625140"/>
            <a:chOff x="276786" y="248381"/>
            <a:chExt cx="2959287" cy="5693910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4B70317C-2B7E-4B39-A6B3-8BDE0B96C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0" t="10000" r="67429" b="65741"/>
            <a:stretch/>
          </p:blipFill>
          <p:spPr>
            <a:xfrm rot="20700000">
              <a:off x="1573137" y="3669597"/>
              <a:ext cx="562290" cy="635000"/>
            </a:xfrm>
            <a:prstGeom prst="rect">
              <a:avLst/>
            </a:prstGeom>
            <a:effectLst/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3675B360-447A-4126-AA00-FDFFE4D40D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2690782" y="2320984"/>
              <a:ext cx="545291" cy="577317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1925FB47-6ACE-43A6-B9CE-747336277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2228130" y="4479984"/>
              <a:ext cx="545291" cy="57731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3062B8E8-0FE2-4AF6-942E-36F532D5F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1612468" y="248381"/>
              <a:ext cx="545291" cy="577317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9AD6D35-4AE4-4952-A1B8-60CCB253EA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885849" y="1383876"/>
              <a:ext cx="545291" cy="57731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916F933-056F-4A1F-9221-D588414CA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98" t="67506" r="67240" b="9101"/>
            <a:stretch/>
          </p:blipFill>
          <p:spPr>
            <a:xfrm>
              <a:off x="773594" y="5045987"/>
              <a:ext cx="860652" cy="896304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40877D68-C123-4623-A9F4-A012DAA12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15" t="67506" r="39133" b="9101"/>
            <a:stretch/>
          </p:blipFill>
          <p:spPr>
            <a:xfrm>
              <a:off x="1500541" y="2509882"/>
              <a:ext cx="633659" cy="72477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7FF1A0D-2EE3-40FC-8432-FB797093C2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0" t="10000" r="67429" b="65741"/>
            <a:stretch/>
          </p:blipFill>
          <p:spPr>
            <a:xfrm rot="20700000">
              <a:off x="2653116" y="908036"/>
              <a:ext cx="562290" cy="635000"/>
            </a:xfrm>
            <a:prstGeom prst="rect">
              <a:avLst/>
            </a:prstGeom>
            <a:effectLst/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0C860A5-FF48-4D74-877E-F9C01BD10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15" t="67506" r="39133" b="9101"/>
            <a:stretch/>
          </p:blipFill>
          <p:spPr>
            <a:xfrm>
              <a:off x="276786" y="2863298"/>
              <a:ext cx="1019299" cy="1165866"/>
            </a:xfrm>
            <a:prstGeom prst="rect">
              <a:avLst/>
            </a:prstGeom>
          </p:spPr>
        </p:pic>
      </p:grpSp>
      <p:sp>
        <p:nvSpPr>
          <p:cNvPr id="45" name="직사각형 7">
            <a:extLst>
              <a:ext uri="{FF2B5EF4-FFF2-40B4-BE49-F238E27FC236}">
                <a16:creationId xmlns:a16="http://schemas.microsoft.com/office/drawing/2014/main" id="{BC59A898-DBAA-4571-838D-F9DD00E98965}"/>
              </a:ext>
            </a:extLst>
          </p:cNvPr>
          <p:cNvSpPr/>
          <p:nvPr/>
        </p:nvSpPr>
        <p:spPr>
          <a:xfrm>
            <a:off x="-4653" y="-1"/>
            <a:ext cx="3057237" cy="4210050"/>
          </a:xfrm>
          <a:custGeom>
            <a:avLst/>
            <a:gdLst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3257550 w 3257550"/>
              <a:gd name="connsiteY2" fmla="*/ 4476750 h 4476750"/>
              <a:gd name="connsiteX3" fmla="*/ 0 w 3257550"/>
              <a:gd name="connsiteY3" fmla="*/ 4476750 h 4476750"/>
              <a:gd name="connsiteX4" fmla="*/ 0 w 3257550"/>
              <a:gd name="connsiteY4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3257550 w 3257550"/>
              <a:gd name="connsiteY3" fmla="*/ 4476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609850 w 3257550"/>
              <a:gd name="connsiteY3" fmla="*/ 358140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609850 w 3257550"/>
              <a:gd name="connsiteY3" fmla="*/ 358140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609850 w 3257550"/>
              <a:gd name="connsiteY3" fmla="*/ 358140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57425 w 3257550"/>
              <a:gd name="connsiteY3" fmla="*/ 34194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57425 w 3257550"/>
              <a:gd name="connsiteY3" fmla="*/ 34194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19325 w 3257550"/>
              <a:gd name="connsiteY3" fmla="*/ 36861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19325 w 3257550"/>
              <a:gd name="connsiteY3" fmla="*/ 36861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466975 w 3257550"/>
              <a:gd name="connsiteY2" fmla="*/ 173355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87394"/>
              <a:gd name="connsiteX1" fmla="*/ 3257550 w 3257550"/>
              <a:gd name="connsiteY1" fmla="*/ 0 h 4487394"/>
              <a:gd name="connsiteX2" fmla="*/ 2466975 w 3257550"/>
              <a:gd name="connsiteY2" fmla="*/ 1733550 h 4487394"/>
              <a:gd name="connsiteX3" fmla="*/ 2057400 w 3257550"/>
              <a:gd name="connsiteY3" fmla="*/ 3714750 h 4487394"/>
              <a:gd name="connsiteX4" fmla="*/ 0 w 3257550"/>
              <a:gd name="connsiteY4" fmla="*/ 4476750 h 4487394"/>
              <a:gd name="connsiteX5" fmla="*/ 0 w 3257550"/>
              <a:gd name="connsiteY5" fmla="*/ 0 h 4487394"/>
              <a:gd name="connsiteX0" fmla="*/ 0 w 3257550"/>
              <a:gd name="connsiteY0" fmla="*/ 0 h 4485896"/>
              <a:gd name="connsiteX1" fmla="*/ 3257550 w 3257550"/>
              <a:gd name="connsiteY1" fmla="*/ 0 h 4485896"/>
              <a:gd name="connsiteX2" fmla="*/ 2466975 w 3257550"/>
              <a:gd name="connsiteY2" fmla="*/ 1733550 h 4485896"/>
              <a:gd name="connsiteX3" fmla="*/ 1914525 w 3257550"/>
              <a:gd name="connsiteY3" fmla="*/ 3571875 h 4485896"/>
              <a:gd name="connsiteX4" fmla="*/ 0 w 3257550"/>
              <a:gd name="connsiteY4" fmla="*/ 4476750 h 4485896"/>
              <a:gd name="connsiteX5" fmla="*/ 0 w 3257550"/>
              <a:gd name="connsiteY5" fmla="*/ 0 h 448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7550" h="4485896">
                <a:moveTo>
                  <a:pt x="0" y="0"/>
                </a:moveTo>
                <a:lnTo>
                  <a:pt x="3257550" y="0"/>
                </a:lnTo>
                <a:cubicBezTo>
                  <a:pt x="3254375" y="825500"/>
                  <a:pt x="2470150" y="908050"/>
                  <a:pt x="2466975" y="1733550"/>
                </a:cubicBezTo>
                <a:cubicBezTo>
                  <a:pt x="2428875" y="2305050"/>
                  <a:pt x="2590800" y="3200400"/>
                  <a:pt x="1914525" y="3571875"/>
                </a:cubicBezTo>
                <a:cubicBezTo>
                  <a:pt x="1606550" y="3651250"/>
                  <a:pt x="974725" y="4587875"/>
                  <a:pt x="0" y="4476750"/>
                </a:cubicBezTo>
                <a:lnTo>
                  <a:pt x="0" y="0"/>
                </a:lnTo>
                <a:close/>
              </a:path>
            </a:pathLst>
          </a:custGeom>
          <a:solidFill>
            <a:srgbClr val="A3DDE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6BC8ACB-BA4B-4C5A-B177-A88AC0316EAA}"/>
              </a:ext>
            </a:extLst>
          </p:cNvPr>
          <p:cNvGrpSpPr/>
          <p:nvPr/>
        </p:nvGrpSpPr>
        <p:grpSpPr>
          <a:xfrm>
            <a:off x="11307164" y="5173979"/>
            <a:ext cx="827685" cy="1592533"/>
            <a:chOff x="276786" y="248381"/>
            <a:chExt cx="2959287" cy="5693910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D81B8185-7F60-4527-810A-19A71A36AC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0" t="10000" r="67429" b="65741"/>
            <a:stretch/>
          </p:blipFill>
          <p:spPr>
            <a:xfrm rot="20700000">
              <a:off x="1573137" y="3669597"/>
              <a:ext cx="562290" cy="635000"/>
            </a:xfrm>
            <a:prstGeom prst="rect">
              <a:avLst/>
            </a:prstGeom>
            <a:effectLst/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9CAB11E9-7BA7-4E89-B468-D784609A65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2690782" y="2320984"/>
              <a:ext cx="545291" cy="577317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28EA2E2-0FED-434C-9963-26C613B74B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2228130" y="4479984"/>
              <a:ext cx="545291" cy="577317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56E3B14B-047A-43FA-8843-A177D117C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1612468" y="248381"/>
              <a:ext cx="545291" cy="577317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D231391-68AF-47F8-8787-F4C63ACB9F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323" t="38879" r="10133" b="37253"/>
            <a:stretch/>
          </p:blipFill>
          <p:spPr>
            <a:xfrm rot="966771">
              <a:off x="885849" y="1383876"/>
              <a:ext cx="545291" cy="577317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0EEACB6-F4B1-4214-A792-E69A7FBFB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98" t="67506" r="67240" b="9101"/>
            <a:stretch/>
          </p:blipFill>
          <p:spPr>
            <a:xfrm>
              <a:off x="773594" y="5045987"/>
              <a:ext cx="860652" cy="89630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61124BF-7B6D-4C39-B19D-689BE206D1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15" t="67506" r="39133" b="9101"/>
            <a:stretch/>
          </p:blipFill>
          <p:spPr>
            <a:xfrm>
              <a:off x="1500541" y="2509882"/>
              <a:ext cx="633659" cy="72477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28E91C2-1E99-466E-8CAE-EBB2ADB81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90" t="10000" r="67429" b="65741"/>
            <a:stretch/>
          </p:blipFill>
          <p:spPr>
            <a:xfrm rot="20700000">
              <a:off x="2653116" y="908036"/>
              <a:ext cx="562290" cy="635000"/>
            </a:xfrm>
            <a:prstGeom prst="rect">
              <a:avLst/>
            </a:prstGeom>
            <a:effectLst/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1D90189C-A8B6-488F-93B1-4B2CE8966B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15" t="67506" r="39133" b="9101"/>
            <a:stretch/>
          </p:blipFill>
          <p:spPr>
            <a:xfrm>
              <a:off x="276786" y="2863298"/>
              <a:ext cx="1019299" cy="1165866"/>
            </a:xfrm>
            <a:prstGeom prst="rect">
              <a:avLst/>
            </a:prstGeom>
          </p:spPr>
        </p:pic>
      </p:grpSp>
      <p:sp>
        <p:nvSpPr>
          <p:cNvPr id="56" name="직사각형 7">
            <a:extLst>
              <a:ext uri="{FF2B5EF4-FFF2-40B4-BE49-F238E27FC236}">
                <a16:creationId xmlns:a16="http://schemas.microsoft.com/office/drawing/2014/main" id="{11AE3564-276D-4DCE-A1FA-CE2DF43976CE}"/>
              </a:ext>
            </a:extLst>
          </p:cNvPr>
          <p:cNvSpPr/>
          <p:nvPr/>
        </p:nvSpPr>
        <p:spPr>
          <a:xfrm rot="10800000">
            <a:off x="10724255" y="4843497"/>
            <a:ext cx="1467744" cy="2021197"/>
          </a:xfrm>
          <a:custGeom>
            <a:avLst/>
            <a:gdLst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3257550 w 3257550"/>
              <a:gd name="connsiteY2" fmla="*/ 4476750 h 4476750"/>
              <a:gd name="connsiteX3" fmla="*/ 0 w 3257550"/>
              <a:gd name="connsiteY3" fmla="*/ 4476750 h 4476750"/>
              <a:gd name="connsiteX4" fmla="*/ 0 w 3257550"/>
              <a:gd name="connsiteY4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3257550 w 3257550"/>
              <a:gd name="connsiteY3" fmla="*/ 4476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609850 w 3257550"/>
              <a:gd name="connsiteY3" fmla="*/ 358140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609850 w 3257550"/>
              <a:gd name="connsiteY3" fmla="*/ 358140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609850 w 3257550"/>
              <a:gd name="connsiteY3" fmla="*/ 358140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57425 w 3257550"/>
              <a:gd name="connsiteY3" fmla="*/ 34194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57425 w 3257550"/>
              <a:gd name="connsiteY3" fmla="*/ 34194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19325 w 3257550"/>
              <a:gd name="connsiteY3" fmla="*/ 36861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219325 w 3257550"/>
              <a:gd name="connsiteY3" fmla="*/ 3686175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724150 w 3257550"/>
              <a:gd name="connsiteY2" fmla="*/ 186690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76750"/>
              <a:gd name="connsiteX1" fmla="*/ 3257550 w 3257550"/>
              <a:gd name="connsiteY1" fmla="*/ 0 h 4476750"/>
              <a:gd name="connsiteX2" fmla="*/ 2466975 w 3257550"/>
              <a:gd name="connsiteY2" fmla="*/ 1733550 h 4476750"/>
              <a:gd name="connsiteX3" fmla="*/ 2057400 w 3257550"/>
              <a:gd name="connsiteY3" fmla="*/ 3714750 h 4476750"/>
              <a:gd name="connsiteX4" fmla="*/ 0 w 3257550"/>
              <a:gd name="connsiteY4" fmla="*/ 4476750 h 4476750"/>
              <a:gd name="connsiteX5" fmla="*/ 0 w 3257550"/>
              <a:gd name="connsiteY5" fmla="*/ 0 h 4476750"/>
              <a:gd name="connsiteX0" fmla="*/ 0 w 3257550"/>
              <a:gd name="connsiteY0" fmla="*/ 0 h 4487394"/>
              <a:gd name="connsiteX1" fmla="*/ 3257550 w 3257550"/>
              <a:gd name="connsiteY1" fmla="*/ 0 h 4487394"/>
              <a:gd name="connsiteX2" fmla="*/ 2466975 w 3257550"/>
              <a:gd name="connsiteY2" fmla="*/ 1733550 h 4487394"/>
              <a:gd name="connsiteX3" fmla="*/ 2057400 w 3257550"/>
              <a:gd name="connsiteY3" fmla="*/ 3714750 h 4487394"/>
              <a:gd name="connsiteX4" fmla="*/ 0 w 3257550"/>
              <a:gd name="connsiteY4" fmla="*/ 4476750 h 4487394"/>
              <a:gd name="connsiteX5" fmla="*/ 0 w 3257550"/>
              <a:gd name="connsiteY5" fmla="*/ 0 h 4487394"/>
              <a:gd name="connsiteX0" fmla="*/ 0 w 3257550"/>
              <a:gd name="connsiteY0" fmla="*/ 0 h 4485896"/>
              <a:gd name="connsiteX1" fmla="*/ 3257550 w 3257550"/>
              <a:gd name="connsiteY1" fmla="*/ 0 h 4485896"/>
              <a:gd name="connsiteX2" fmla="*/ 2466975 w 3257550"/>
              <a:gd name="connsiteY2" fmla="*/ 1733550 h 4485896"/>
              <a:gd name="connsiteX3" fmla="*/ 1914525 w 3257550"/>
              <a:gd name="connsiteY3" fmla="*/ 3571875 h 4485896"/>
              <a:gd name="connsiteX4" fmla="*/ 0 w 3257550"/>
              <a:gd name="connsiteY4" fmla="*/ 4476750 h 4485896"/>
              <a:gd name="connsiteX5" fmla="*/ 0 w 3257550"/>
              <a:gd name="connsiteY5" fmla="*/ 0 h 448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7550" h="4485896">
                <a:moveTo>
                  <a:pt x="0" y="0"/>
                </a:moveTo>
                <a:lnTo>
                  <a:pt x="3257550" y="0"/>
                </a:lnTo>
                <a:cubicBezTo>
                  <a:pt x="3254375" y="825500"/>
                  <a:pt x="2470150" y="908050"/>
                  <a:pt x="2466975" y="1733550"/>
                </a:cubicBezTo>
                <a:cubicBezTo>
                  <a:pt x="2428875" y="2305050"/>
                  <a:pt x="2590800" y="3200400"/>
                  <a:pt x="1914525" y="3571875"/>
                </a:cubicBezTo>
                <a:cubicBezTo>
                  <a:pt x="1606550" y="3651250"/>
                  <a:pt x="974725" y="4587875"/>
                  <a:pt x="0" y="4476750"/>
                </a:cubicBezTo>
                <a:lnTo>
                  <a:pt x="0" y="0"/>
                </a:lnTo>
                <a:close/>
              </a:path>
            </a:pathLst>
          </a:custGeom>
          <a:solidFill>
            <a:srgbClr val="A3DDE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4A15500F-A9E4-4250-AAA0-0C8118784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0" y="3080488"/>
            <a:ext cx="200509" cy="22689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43E273A0-84C1-4446-84F4-993B0B799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0" y="3480748"/>
            <a:ext cx="200509" cy="22689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A2E8FB02-1916-433B-835C-263C817EE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0" y="3881008"/>
            <a:ext cx="200509" cy="226892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B6EABCA0-19F4-4156-B232-DF145466E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70" y="4281269"/>
            <a:ext cx="200509" cy="22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1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77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나눔스퀘어</vt:lpstr>
      <vt:lpstr>나눔스퀘어 ExtraBold</vt:lpstr>
      <vt:lpstr>나눔스퀘어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28</cp:revision>
  <dcterms:created xsi:type="dcterms:W3CDTF">2022-07-08T08:15:34Z</dcterms:created>
  <dcterms:modified xsi:type="dcterms:W3CDTF">2022-11-14T03:08:57Z</dcterms:modified>
</cp:coreProperties>
</file>