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4E4F"/>
    <a:srgbClr val="FFFFFF"/>
    <a:srgbClr val="CFDDE6"/>
    <a:srgbClr val="86AAC4"/>
    <a:srgbClr val="AAC3D7"/>
    <a:srgbClr val="605151"/>
    <a:srgbClr val="F4A074"/>
    <a:srgbClr val="FCB656"/>
    <a:srgbClr val="F9F9F9"/>
    <a:srgbClr val="E9E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32ABA-9193-4B16-8467-7EAEEB127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03C6A7-057C-4680-8B88-D915264FF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C3347-0F42-48F5-BCF6-DCE02A54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FCFA-60B2-4E9C-9683-3A638C787704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E2740-FA91-4296-A460-B841DF664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5A517-E185-42FC-9691-F2665A7B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32DD-0736-4492-A2CA-17C38D57C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6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CD2C6-9D72-4659-BD90-EBBCC077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07748A-C81E-4B4A-B7BD-7761BC83D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739E04-19CF-4AC6-B116-99E37D7CC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FCFA-60B2-4E9C-9683-3A638C787704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3FF4E6-6891-4A0A-8A5E-3F4D0806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CC496F-9723-47F0-8CAB-2C697FC75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32DD-0736-4492-A2CA-17C38D57C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84BFE1-69DE-40BD-9F69-2FB8747C7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0EDA8-57C1-445D-9045-8ECFB114C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B8F40A-40DA-4478-AF16-08B3E65E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FCFA-60B2-4E9C-9683-3A638C787704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E8B3F-27EA-4696-9852-9FC2741C2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2862C-EF13-4614-9A69-549D6457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32DD-0736-4492-A2CA-17C38D57C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4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15423-6EF2-492F-B16A-A9AAA3FD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F1FBD7-C009-4B85-BA29-F7E22BBBF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F328C-CD60-47C8-8DE2-3BE63DEB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FCFA-60B2-4E9C-9683-3A638C787704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497FAC-6D35-43DA-A7E3-5F39DF99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66AFE2-C2B5-4E39-8733-1084F1D4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32DD-0736-4492-A2CA-17C38D57C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1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A3B69-D98A-4645-B48B-5CB837820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CAC9C2-44F9-4090-8831-BBBFB3E92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5E808-5D88-4DFD-9A6A-74885B8B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FCFA-60B2-4E9C-9683-3A638C787704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DAFE76-2581-4738-B263-39BC5185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81227A-6234-4AAA-BC47-DB98EB86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32DD-0736-4492-A2CA-17C38D57C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6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0EF16-18F2-4485-A9D8-0FF00731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80232B-BCC3-4DE8-9E76-187EE5F4D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28C6B3-B8E7-4633-9FD7-9C0310102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0BD3C3-280E-42A4-8FC1-6A43B35A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FCFA-60B2-4E9C-9683-3A638C787704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A76504-B136-496A-93D4-DB1196253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591DA0-895D-4FF5-B9E8-CC19581D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32DD-0736-4492-A2CA-17C38D57C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9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54CC7-1ED4-4162-8647-D6B4434F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50494E-A321-422F-842F-E5BD61CFB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7A269D-C9E6-40DB-97DD-C01BEC5FE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F8504F-86E4-4C1A-B2A5-1E098284C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207032-FEF4-4BB6-A4F1-833305F69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63DC3-92A6-460E-8FA7-D7957A8C2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FCFA-60B2-4E9C-9683-3A638C787704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2BE9F7-F6BA-4223-9A14-D8B8F271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BB8128-2626-4FA3-9ABA-AB877188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32DD-0736-4492-A2CA-17C38D57C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4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6046-9E84-4BD3-9AEB-308676F3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7CCEAB-2C38-4E5D-86B3-4DF6865F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FCFA-60B2-4E9C-9683-3A638C787704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0DC617-BD04-46A4-AE52-151AAA46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F56EB3-2514-46B4-B928-15CD2607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32DD-0736-4492-A2CA-17C38D57C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2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86C8FB-35A6-4EB9-91C3-EF4D332B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FCFA-60B2-4E9C-9683-3A638C787704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F80947-EA00-482A-9FBE-AE83E02A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1111AD-F1D8-4440-8DCF-F6E373CD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32DD-0736-4492-A2CA-17C38D57C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6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1F14B-6C91-4119-BB14-1089257B2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C2616-E5ED-49C7-B235-D38F704EE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19CAC5-B06E-4AF7-ACF8-455F5040A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43B551-B4FF-4F3E-A18B-C26F4202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FCFA-60B2-4E9C-9683-3A638C787704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1A3958-B7CC-45B4-A145-BDDA4B79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315793-05E6-4ADF-8E53-B8666D21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32DD-0736-4492-A2CA-17C38D57C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1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BC080-9A28-4E92-8340-11D4A0D0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0CEBAC-E327-4794-BAE9-79D1CA19C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A1C233-9B9A-481D-941B-E32D48A95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3B73EC-F2EE-477A-8BC8-36357348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FCFA-60B2-4E9C-9683-3A638C787704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824033-105A-4A41-93D5-5404FBB5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7B42FD-180D-4861-BFAC-0CED08C6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32DD-0736-4492-A2CA-17C38D57C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3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648C0C-181E-4D1A-82D5-9DFF31F23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D24917-5F1A-4329-81A1-6D67CADA6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E76A8-5E25-407D-AABB-FDAC7A999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6FCFA-60B2-4E9C-9683-3A638C787704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0DC01A-0314-411D-A1FA-A5AD09407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C25C21-65EC-44D2-8149-100447525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F32DD-0736-4492-A2CA-17C38D57C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3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EE56C91-D00B-4742-9056-D10200EDA1E9}"/>
              </a:ext>
            </a:extLst>
          </p:cNvPr>
          <p:cNvSpPr/>
          <p:nvPr/>
        </p:nvSpPr>
        <p:spPr>
          <a:xfrm>
            <a:off x="6808" y="0"/>
            <a:ext cx="12185192" cy="6858000"/>
          </a:xfrm>
          <a:prstGeom prst="rect">
            <a:avLst/>
          </a:prstGeom>
          <a:solidFill>
            <a:srgbClr val="C8E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92CC75B-AC59-4CAF-B6A3-EB2EE975693A}"/>
              </a:ext>
            </a:extLst>
          </p:cNvPr>
          <p:cNvGrpSpPr/>
          <p:nvPr/>
        </p:nvGrpSpPr>
        <p:grpSpPr>
          <a:xfrm>
            <a:off x="-67475" y="1226820"/>
            <a:ext cx="3433491" cy="1707750"/>
            <a:chOff x="266701" y="1077638"/>
            <a:chExt cx="3596640" cy="1856932"/>
          </a:xfrm>
        </p:grpSpPr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D060418C-1EAB-40B7-841B-C334C2D72FB2}"/>
                </a:ext>
              </a:extLst>
            </p:cNvPr>
            <p:cNvSpPr/>
            <p:nvPr/>
          </p:nvSpPr>
          <p:spPr>
            <a:xfrm>
              <a:off x="266701" y="1077833"/>
              <a:ext cx="3596640" cy="1856737"/>
            </a:xfrm>
            <a:custGeom>
              <a:avLst/>
              <a:gdLst>
                <a:gd name="connsiteX0" fmla="*/ 0 w 3302457"/>
                <a:gd name="connsiteY0" fmla="*/ 2588025 h 2588025"/>
                <a:gd name="connsiteX1" fmla="*/ 1651229 w 3302457"/>
                <a:gd name="connsiteY1" fmla="*/ 0 h 2588025"/>
                <a:gd name="connsiteX2" fmla="*/ 3302457 w 3302457"/>
                <a:gd name="connsiteY2" fmla="*/ 2588025 h 2588025"/>
                <a:gd name="connsiteX3" fmla="*/ 0 w 3302457"/>
                <a:gd name="connsiteY3" fmla="*/ 2588025 h 2588025"/>
                <a:gd name="connsiteX0" fmla="*/ 0 w 3302457"/>
                <a:gd name="connsiteY0" fmla="*/ 2435625 h 2435625"/>
                <a:gd name="connsiteX1" fmla="*/ 1643609 w 3302457"/>
                <a:gd name="connsiteY1" fmla="*/ 0 h 2435625"/>
                <a:gd name="connsiteX2" fmla="*/ 3302457 w 3302457"/>
                <a:gd name="connsiteY2" fmla="*/ 2435625 h 2435625"/>
                <a:gd name="connsiteX3" fmla="*/ 0 w 3302457"/>
                <a:gd name="connsiteY3" fmla="*/ 2435625 h 2435625"/>
                <a:gd name="connsiteX0" fmla="*/ 0 w 3302457"/>
                <a:gd name="connsiteY0" fmla="*/ 2435625 h 2435625"/>
                <a:gd name="connsiteX1" fmla="*/ 1643609 w 3302457"/>
                <a:gd name="connsiteY1" fmla="*/ 0 h 2435625"/>
                <a:gd name="connsiteX2" fmla="*/ 3302457 w 3302457"/>
                <a:gd name="connsiteY2" fmla="*/ 2435625 h 2435625"/>
                <a:gd name="connsiteX3" fmla="*/ 0 w 3302457"/>
                <a:gd name="connsiteY3" fmla="*/ 2435625 h 2435625"/>
                <a:gd name="connsiteX0" fmla="*/ 88761 w 3391218"/>
                <a:gd name="connsiteY0" fmla="*/ 2488149 h 2488149"/>
                <a:gd name="connsiteX1" fmla="*/ 973139 w 3391218"/>
                <a:gd name="connsiteY1" fmla="*/ 948041 h 2488149"/>
                <a:gd name="connsiteX2" fmla="*/ 1732370 w 3391218"/>
                <a:gd name="connsiteY2" fmla="*/ 52524 h 2488149"/>
                <a:gd name="connsiteX3" fmla="*/ 3391218 w 3391218"/>
                <a:gd name="connsiteY3" fmla="*/ 2488149 h 2488149"/>
                <a:gd name="connsiteX4" fmla="*/ 88761 w 3391218"/>
                <a:gd name="connsiteY4" fmla="*/ 2488149 h 2488149"/>
                <a:gd name="connsiteX0" fmla="*/ 88761 w 3391218"/>
                <a:gd name="connsiteY0" fmla="*/ 2435818 h 2435818"/>
                <a:gd name="connsiteX1" fmla="*/ 973139 w 3391218"/>
                <a:gd name="connsiteY1" fmla="*/ 895710 h 2435818"/>
                <a:gd name="connsiteX2" fmla="*/ 1732370 w 3391218"/>
                <a:gd name="connsiteY2" fmla="*/ 193 h 2435818"/>
                <a:gd name="connsiteX3" fmla="*/ 2542859 w 3391218"/>
                <a:gd name="connsiteY3" fmla="*/ 964290 h 2435818"/>
                <a:gd name="connsiteX4" fmla="*/ 3391218 w 3391218"/>
                <a:gd name="connsiteY4" fmla="*/ 2435818 h 2435818"/>
                <a:gd name="connsiteX5" fmla="*/ 88761 w 3391218"/>
                <a:gd name="connsiteY5" fmla="*/ 2435818 h 2435818"/>
                <a:gd name="connsiteX0" fmla="*/ 88761 w 3391218"/>
                <a:gd name="connsiteY0" fmla="*/ 2374884 h 2374884"/>
                <a:gd name="connsiteX1" fmla="*/ 973139 w 3391218"/>
                <a:gd name="connsiteY1" fmla="*/ 834776 h 2374884"/>
                <a:gd name="connsiteX2" fmla="*/ 1755230 w 3391218"/>
                <a:gd name="connsiteY2" fmla="*/ 219 h 2374884"/>
                <a:gd name="connsiteX3" fmla="*/ 2542859 w 3391218"/>
                <a:gd name="connsiteY3" fmla="*/ 903356 h 2374884"/>
                <a:gd name="connsiteX4" fmla="*/ 3391218 w 3391218"/>
                <a:gd name="connsiteY4" fmla="*/ 2374884 h 2374884"/>
                <a:gd name="connsiteX5" fmla="*/ 88761 w 3391218"/>
                <a:gd name="connsiteY5" fmla="*/ 2374884 h 2374884"/>
                <a:gd name="connsiteX0" fmla="*/ 88761 w 3391218"/>
                <a:gd name="connsiteY0" fmla="*/ 2374884 h 2374884"/>
                <a:gd name="connsiteX1" fmla="*/ 973139 w 3391218"/>
                <a:gd name="connsiteY1" fmla="*/ 834776 h 2374884"/>
                <a:gd name="connsiteX2" fmla="*/ 1755230 w 3391218"/>
                <a:gd name="connsiteY2" fmla="*/ 219 h 2374884"/>
                <a:gd name="connsiteX3" fmla="*/ 2542859 w 3391218"/>
                <a:gd name="connsiteY3" fmla="*/ 903356 h 2374884"/>
                <a:gd name="connsiteX4" fmla="*/ 3391218 w 3391218"/>
                <a:gd name="connsiteY4" fmla="*/ 2374884 h 2374884"/>
                <a:gd name="connsiteX5" fmla="*/ 88761 w 3391218"/>
                <a:gd name="connsiteY5" fmla="*/ 2374884 h 2374884"/>
                <a:gd name="connsiteX0" fmla="*/ 88761 w 3391218"/>
                <a:gd name="connsiteY0" fmla="*/ 2374669 h 2374669"/>
                <a:gd name="connsiteX1" fmla="*/ 973139 w 3391218"/>
                <a:gd name="connsiteY1" fmla="*/ 834561 h 2374669"/>
                <a:gd name="connsiteX2" fmla="*/ 1755230 w 3391218"/>
                <a:gd name="connsiteY2" fmla="*/ 4 h 2374669"/>
                <a:gd name="connsiteX3" fmla="*/ 2542859 w 3391218"/>
                <a:gd name="connsiteY3" fmla="*/ 903141 h 2374669"/>
                <a:gd name="connsiteX4" fmla="*/ 3391218 w 3391218"/>
                <a:gd name="connsiteY4" fmla="*/ 2374669 h 2374669"/>
                <a:gd name="connsiteX5" fmla="*/ 88761 w 3391218"/>
                <a:gd name="connsiteY5" fmla="*/ 2374669 h 2374669"/>
                <a:gd name="connsiteX0" fmla="*/ 88761 w 3391218"/>
                <a:gd name="connsiteY0" fmla="*/ 2374669 h 2374669"/>
                <a:gd name="connsiteX1" fmla="*/ 973139 w 3391218"/>
                <a:gd name="connsiteY1" fmla="*/ 834561 h 2374669"/>
                <a:gd name="connsiteX2" fmla="*/ 1755230 w 3391218"/>
                <a:gd name="connsiteY2" fmla="*/ 4 h 2374669"/>
                <a:gd name="connsiteX3" fmla="*/ 2542859 w 3391218"/>
                <a:gd name="connsiteY3" fmla="*/ 903141 h 2374669"/>
                <a:gd name="connsiteX4" fmla="*/ 3391218 w 3391218"/>
                <a:gd name="connsiteY4" fmla="*/ 2374669 h 2374669"/>
                <a:gd name="connsiteX5" fmla="*/ 88761 w 3391218"/>
                <a:gd name="connsiteY5" fmla="*/ 2374669 h 2374669"/>
                <a:gd name="connsiteX0" fmla="*/ 81949 w 3384406"/>
                <a:gd name="connsiteY0" fmla="*/ 2374668 h 2374668"/>
                <a:gd name="connsiteX1" fmla="*/ 966327 w 3384406"/>
                <a:gd name="connsiteY1" fmla="*/ 834560 h 2374668"/>
                <a:gd name="connsiteX2" fmla="*/ 1748418 w 3384406"/>
                <a:gd name="connsiteY2" fmla="*/ 3 h 2374668"/>
                <a:gd name="connsiteX3" fmla="*/ 2536047 w 3384406"/>
                <a:gd name="connsiteY3" fmla="*/ 903140 h 2374668"/>
                <a:gd name="connsiteX4" fmla="*/ 3384406 w 3384406"/>
                <a:gd name="connsiteY4" fmla="*/ 2374668 h 2374668"/>
                <a:gd name="connsiteX5" fmla="*/ 81949 w 3384406"/>
                <a:gd name="connsiteY5" fmla="*/ 2374668 h 2374668"/>
                <a:gd name="connsiteX0" fmla="*/ 87794 w 3390251"/>
                <a:gd name="connsiteY0" fmla="*/ 2351809 h 2351809"/>
                <a:gd name="connsiteX1" fmla="*/ 972172 w 3390251"/>
                <a:gd name="connsiteY1" fmla="*/ 811701 h 2351809"/>
                <a:gd name="connsiteX2" fmla="*/ 1639963 w 3390251"/>
                <a:gd name="connsiteY2" fmla="*/ 4 h 2351809"/>
                <a:gd name="connsiteX3" fmla="*/ 2541892 w 3390251"/>
                <a:gd name="connsiteY3" fmla="*/ 880281 h 2351809"/>
                <a:gd name="connsiteX4" fmla="*/ 3390251 w 3390251"/>
                <a:gd name="connsiteY4" fmla="*/ 2351809 h 2351809"/>
                <a:gd name="connsiteX5" fmla="*/ 87794 w 3390251"/>
                <a:gd name="connsiteY5" fmla="*/ 2351809 h 2351809"/>
                <a:gd name="connsiteX0" fmla="*/ 99920 w 3402377"/>
                <a:gd name="connsiteY0" fmla="*/ 2352027 h 2352027"/>
                <a:gd name="connsiteX1" fmla="*/ 824278 w 3402377"/>
                <a:gd name="connsiteY1" fmla="*/ 811919 h 2352027"/>
                <a:gd name="connsiteX2" fmla="*/ 1652089 w 3402377"/>
                <a:gd name="connsiteY2" fmla="*/ 222 h 2352027"/>
                <a:gd name="connsiteX3" fmla="*/ 2554018 w 3402377"/>
                <a:gd name="connsiteY3" fmla="*/ 880499 h 2352027"/>
                <a:gd name="connsiteX4" fmla="*/ 3402377 w 3402377"/>
                <a:gd name="connsiteY4" fmla="*/ 2352027 h 2352027"/>
                <a:gd name="connsiteX5" fmla="*/ 99920 w 3402377"/>
                <a:gd name="connsiteY5" fmla="*/ 2352027 h 2352027"/>
                <a:gd name="connsiteX0" fmla="*/ 99920 w 3402377"/>
                <a:gd name="connsiteY0" fmla="*/ 2352078 h 2352078"/>
                <a:gd name="connsiteX1" fmla="*/ 824278 w 3402377"/>
                <a:gd name="connsiteY1" fmla="*/ 811970 h 2352078"/>
                <a:gd name="connsiteX2" fmla="*/ 1652089 w 3402377"/>
                <a:gd name="connsiteY2" fmla="*/ 273 h 2352078"/>
                <a:gd name="connsiteX3" fmla="*/ 2447338 w 3402377"/>
                <a:gd name="connsiteY3" fmla="*/ 888170 h 2352078"/>
                <a:gd name="connsiteX4" fmla="*/ 3402377 w 3402377"/>
                <a:gd name="connsiteY4" fmla="*/ 2352078 h 2352078"/>
                <a:gd name="connsiteX5" fmla="*/ 99920 w 3402377"/>
                <a:gd name="connsiteY5" fmla="*/ 2352078 h 2352078"/>
                <a:gd name="connsiteX0" fmla="*/ 0 w 3302457"/>
                <a:gd name="connsiteY0" fmla="*/ 2352078 h 2352078"/>
                <a:gd name="connsiteX1" fmla="*/ 724358 w 3302457"/>
                <a:gd name="connsiteY1" fmla="*/ 811970 h 2352078"/>
                <a:gd name="connsiteX2" fmla="*/ 1552169 w 3302457"/>
                <a:gd name="connsiteY2" fmla="*/ 273 h 2352078"/>
                <a:gd name="connsiteX3" fmla="*/ 2347418 w 3302457"/>
                <a:gd name="connsiteY3" fmla="*/ 888170 h 2352078"/>
                <a:gd name="connsiteX4" fmla="*/ 3302457 w 3302457"/>
                <a:gd name="connsiteY4" fmla="*/ 2352078 h 2352078"/>
                <a:gd name="connsiteX5" fmla="*/ 0 w 3302457"/>
                <a:gd name="connsiteY5" fmla="*/ 2352078 h 2352078"/>
                <a:gd name="connsiteX0" fmla="*/ 0 w 3302457"/>
                <a:gd name="connsiteY0" fmla="*/ 2024848 h 2024848"/>
                <a:gd name="connsiteX1" fmla="*/ 724358 w 3302457"/>
                <a:gd name="connsiteY1" fmla="*/ 484740 h 2024848"/>
                <a:gd name="connsiteX2" fmla="*/ 1529309 w 3302457"/>
                <a:gd name="connsiteY2" fmla="*/ 703 h 2024848"/>
                <a:gd name="connsiteX3" fmla="*/ 2347418 w 3302457"/>
                <a:gd name="connsiteY3" fmla="*/ 560940 h 2024848"/>
                <a:gd name="connsiteX4" fmla="*/ 3302457 w 3302457"/>
                <a:gd name="connsiteY4" fmla="*/ 2024848 h 2024848"/>
                <a:gd name="connsiteX5" fmla="*/ 0 w 3302457"/>
                <a:gd name="connsiteY5" fmla="*/ 2024848 h 2024848"/>
                <a:gd name="connsiteX0" fmla="*/ 0 w 3302457"/>
                <a:gd name="connsiteY0" fmla="*/ 2025619 h 2025619"/>
                <a:gd name="connsiteX1" fmla="*/ 724358 w 3302457"/>
                <a:gd name="connsiteY1" fmla="*/ 485511 h 2025619"/>
                <a:gd name="connsiteX2" fmla="*/ 1529309 w 3302457"/>
                <a:gd name="connsiteY2" fmla="*/ 1474 h 2025619"/>
                <a:gd name="connsiteX3" fmla="*/ 2187398 w 3302457"/>
                <a:gd name="connsiteY3" fmla="*/ 599811 h 2025619"/>
                <a:gd name="connsiteX4" fmla="*/ 3302457 w 3302457"/>
                <a:gd name="connsiteY4" fmla="*/ 2025619 h 2025619"/>
                <a:gd name="connsiteX5" fmla="*/ 0 w 3302457"/>
                <a:gd name="connsiteY5" fmla="*/ 2025619 h 2025619"/>
                <a:gd name="connsiteX0" fmla="*/ 0 w 2776677"/>
                <a:gd name="connsiteY0" fmla="*/ 2025619 h 2025619"/>
                <a:gd name="connsiteX1" fmla="*/ 724358 w 2776677"/>
                <a:gd name="connsiteY1" fmla="*/ 485511 h 2025619"/>
                <a:gd name="connsiteX2" fmla="*/ 1529309 w 2776677"/>
                <a:gd name="connsiteY2" fmla="*/ 1474 h 2025619"/>
                <a:gd name="connsiteX3" fmla="*/ 2187398 w 2776677"/>
                <a:gd name="connsiteY3" fmla="*/ 599811 h 2025619"/>
                <a:gd name="connsiteX4" fmla="*/ 2776677 w 2776677"/>
                <a:gd name="connsiteY4" fmla="*/ 1995139 h 2025619"/>
                <a:gd name="connsiteX5" fmla="*/ 0 w 2776677"/>
                <a:gd name="connsiteY5" fmla="*/ 2025619 h 2025619"/>
                <a:gd name="connsiteX0" fmla="*/ 0 w 3035757"/>
                <a:gd name="connsiteY0" fmla="*/ 2025619 h 2025619"/>
                <a:gd name="connsiteX1" fmla="*/ 724358 w 3035757"/>
                <a:gd name="connsiteY1" fmla="*/ 485511 h 2025619"/>
                <a:gd name="connsiteX2" fmla="*/ 1529309 w 3035757"/>
                <a:gd name="connsiteY2" fmla="*/ 1474 h 2025619"/>
                <a:gd name="connsiteX3" fmla="*/ 2187398 w 3035757"/>
                <a:gd name="connsiteY3" fmla="*/ 599811 h 2025619"/>
                <a:gd name="connsiteX4" fmla="*/ 3035757 w 3035757"/>
                <a:gd name="connsiteY4" fmla="*/ 1972279 h 2025619"/>
                <a:gd name="connsiteX5" fmla="*/ 0 w 3035757"/>
                <a:gd name="connsiteY5" fmla="*/ 2025619 h 2025619"/>
                <a:gd name="connsiteX0" fmla="*/ 0 w 3035757"/>
                <a:gd name="connsiteY0" fmla="*/ 2037609 h 2037609"/>
                <a:gd name="connsiteX1" fmla="*/ 724358 w 3035757"/>
                <a:gd name="connsiteY1" fmla="*/ 497501 h 2037609"/>
                <a:gd name="connsiteX2" fmla="*/ 1529309 w 3035757"/>
                <a:gd name="connsiteY2" fmla="*/ 13464 h 2037609"/>
                <a:gd name="connsiteX3" fmla="*/ 2454098 w 3035757"/>
                <a:gd name="connsiteY3" fmla="*/ 924221 h 2037609"/>
                <a:gd name="connsiteX4" fmla="*/ 3035757 w 3035757"/>
                <a:gd name="connsiteY4" fmla="*/ 1984269 h 2037609"/>
                <a:gd name="connsiteX5" fmla="*/ 0 w 3035757"/>
                <a:gd name="connsiteY5" fmla="*/ 2037609 h 2037609"/>
                <a:gd name="connsiteX0" fmla="*/ 0 w 3035757"/>
                <a:gd name="connsiteY0" fmla="*/ 2024256 h 2024256"/>
                <a:gd name="connsiteX1" fmla="*/ 503378 w 3035757"/>
                <a:gd name="connsiteY1" fmla="*/ 857528 h 2024256"/>
                <a:gd name="connsiteX2" fmla="*/ 1529309 w 3035757"/>
                <a:gd name="connsiteY2" fmla="*/ 111 h 2024256"/>
                <a:gd name="connsiteX3" fmla="*/ 2454098 w 3035757"/>
                <a:gd name="connsiteY3" fmla="*/ 910868 h 2024256"/>
                <a:gd name="connsiteX4" fmla="*/ 3035757 w 3035757"/>
                <a:gd name="connsiteY4" fmla="*/ 1970916 h 2024256"/>
                <a:gd name="connsiteX5" fmla="*/ 0 w 3035757"/>
                <a:gd name="connsiteY5" fmla="*/ 2024256 h 2024256"/>
                <a:gd name="connsiteX0" fmla="*/ 0 w 3035757"/>
                <a:gd name="connsiteY0" fmla="*/ 1932834 h 1932834"/>
                <a:gd name="connsiteX1" fmla="*/ 503378 w 3035757"/>
                <a:gd name="connsiteY1" fmla="*/ 766106 h 1932834"/>
                <a:gd name="connsiteX2" fmla="*/ 1376909 w 3035757"/>
                <a:gd name="connsiteY2" fmla="*/ 129 h 1932834"/>
                <a:gd name="connsiteX3" fmla="*/ 2454098 w 3035757"/>
                <a:gd name="connsiteY3" fmla="*/ 819446 h 1932834"/>
                <a:gd name="connsiteX4" fmla="*/ 3035757 w 3035757"/>
                <a:gd name="connsiteY4" fmla="*/ 1879494 h 1932834"/>
                <a:gd name="connsiteX5" fmla="*/ 0 w 3035757"/>
                <a:gd name="connsiteY5" fmla="*/ 1932834 h 1932834"/>
                <a:gd name="connsiteX0" fmla="*/ 0 w 3035757"/>
                <a:gd name="connsiteY0" fmla="*/ 1856655 h 1856655"/>
                <a:gd name="connsiteX1" fmla="*/ 503378 w 3035757"/>
                <a:gd name="connsiteY1" fmla="*/ 689927 h 1856655"/>
                <a:gd name="connsiteX2" fmla="*/ 1376909 w 3035757"/>
                <a:gd name="connsiteY2" fmla="*/ 150 h 1856655"/>
                <a:gd name="connsiteX3" fmla="*/ 2454098 w 3035757"/>
                <a:gd name="connsiteY3" fmla="*/ 743267 h 1856655"/>
                <a:gd name="connsiteX4" fmla="*/ 3035757 w 3035757"/>
                <a:gd name="connsiteY4" fmla="*/ 1803315 h 1856655"/>
                <a:gd name="connsiteX5" fmla="*/ 0 w 3035757"/>
                <a:gd name="connsiteY5" fmla="*/ 1856655 h 1856655"/>
                <a:gd name="connsiteX0" fmla="*/ 0 w 3035757"/>
                <a:gd name="connsiteY0" fmla="*/ 1856932 h 1856932"/>
                <a:gd name="connsiteX1" fmla="*/ 503378 w 3035757"/>
                <a:gd name="connsiteY1" fmla="*/ 690204 h 1856932"/>
                <a:gd name="connsiteX2" fmla="*/ 1376909 w 3035757"/>
                <a:gd name="connsiteY2" fmla="*/ 427 h 1856932"/>
                <a:gd name="connsiteX3" fmla="*/ 2393138 w 3035757"/>
                <a:gd name="connsiteY3" fmla="*/ 781644 h 1856932"/>
                <a:gd name="connsiteX4" fmla="*/ 3035757 w 3035757"/>
                <a:gd name="connsiteY4" fmla="*/ 1803592 h 1856932"/>
                <a:gd name="connsiteX5" fmla="*/ 0 w 3035757"/>
                <a:gd name="connsiteY5" fmla="*/ 1856932 h 1856932"/>
                <a:gd name="connsiteX0" fmla="*/ 0 w 3035757"/>
                <a:gd name="connsiteY0" fmla="*/ 1856932 h 1856932"/>
                <a:gd name="connsiteX1" fmla="*/ 503378 w 3035757"/>
                <a:gd name="connsiteY1" fmla="*/ 690204 h 1856932"/>
                <a:gd name="connsiteX2" fmla="*/ 1376909 w 3035757"/>
                <a:gd name="connsiteY2" fmla="*/ 427 h 1856932"/>
                <a:gd name="connsiteX3" fmla="*/ 2393138 w 3035757"/>
                <a:gd name="connsiteY3" fmla="*/ 781644 h 1856932"/>
                <a:gd name="connsiteX4" fmla="*/ 3035757 w 3035757"/>
                <a:gd name="connsiteY4" fmla="*/ 1803592 h 1856932"/>
                <a:gd name="connsiteX5" fmla="*/ 0 w 3035757"/>
                <a:gd name="connsiteY5" fmla="*/ 1856932 h 1856932"/>
                <a:gd name="connsiteX0" fmla="*/ 0 w 3035757"/>
                <a:gd name="connsiteY0" fmla="*/ 1856737 h 1856737"/>
                <a:gd name="connsiteX1" fmla="*/ 560928 w 3035757"/>
                <a:gd name="connsiteY1" fmla="*/ 712869 h 1856737"/>
                <a:gd name="connsiteX2" fmla="*/ 1376909 w 3035757"/>
                <a:gd name="connsiteY2" fmla="*/ 232 h 1856737"/>
                <a:gd name="connsiteX3" fmla="*/ 2393138 w 3035757"/>
                <a:gd name="connsiteY3" fmla="*/ 781449 h 1856737"/>
                <a:gd name="connsiteX4" fmla="*/ 3035757 w 3035757"/>
                <a:gd name="connsiteY4" fmla="*/ 1803397 h 1856737"/>
                <a:gd name="connsiteX5" fmla="*/ 0 w 3035757"/>
                <a:gd name="connsiteY5" fmla="*/ 1856737 h 185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5757" h="1856737">
                  <a:moveTo>
                    <a:pt x="0" y="1856737"/>
                  </a:moveTo>
                  <a:cubicBezTo>
                    <a:pt x="14817" y="1539092"/>
                    <a:pt x="331443" y="1022287"/>
                    <a:pt x="560928" y="712869"/>
                  </a:cubicBezTo>
                  <a:cubicBezTo>
                    <a:pt x="790413" y="403452"/>
                    <a:pt x="1071541" y="-11198"/>
                    <a:pt x="1376909" y="232"/>
                  </a:cubicBezTo>
                  <a:cubicBezTo>
                    <a:pt x="1682277" y="11662"/>
                    <a:pt x="2170003" y="496161"/>
                    <a:pt x="2393138" y="781449"/>
                  </a:cubicBezTo>
                  <a:cubicBezTo>
                    <a:pt x="2616273" y="1066737"/>
                    <a:pt x="2752971" y="1312888"/>
                    <a:pt x="3035757" y="1803397"/>
                  </a:cubicBezTo>
                  <a:lnTo>
                    <a:pt x="0" y="1856737"/>
                  </a:lnTo>
                  <a:close/>
                </a:path>
              </a:pathLst>
            </a:custGeom>
            <a:solidFill>
              <a:srgbClr val="E6EC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AB3769F-7F6F-4ABB-A830-C98C1C1A270D}"/>
                </a:ext>
              </a:extLst>
            </p:cNvPr>
            <p:cNvSpPr/>
            <p:nvPr/>
          </p:nvSpPr>
          <p:spPr>
            <a:xfrm>
              <a:off x="974096" y="1077638"/>
              <a:ext cx="2007967" cy="776562"/>
            </a:xfrm>
            <a:custGeom>
              <a:avLst/>
              <a:gdLst>
                <a:gd name="connsiteX0" fmla="*/ 1007481 w 2091537"/>
                <a:gd name="connsiteY0" fmla="*/ 427 h 659722"/>
                <a:gd name="connsiteX1" fmla="*/ 1964292 w 2091537"/>
                <a:gd name="connsiteY1" fmla="*/ 541366 h 659722"/>
                <a:gd name="connsiteX2" fmla="*/ 2091537 w 2091537"/>
                <a:gd name="connsiteY2" fmla="*/ 659722 h 659722"/>
                <a:gd name="connsiteX3" fmla="*/ 0 w 2091537"/>
                <a:gd name="connsiteY3" fmla="*/ 659722 h 659722"/>
                <a:gd name="connsiteX4" fmla="*/ 79783 w 2091537"/>
                <a:gd name="connsiteY4" fmla="*/ 571104 h 659722"/>
                <a:gd name="connsiteX5" fmla="*/ 1007481 w 2091537"/>
                <a:gd name="connsiteY5" fmla="*/ 427 h 659722"/>
                <a:gd name="connsiteX0" fmla="*/ 1007481 w 2091537"/>
                <a:gd name="connsiteY0" fmla="*/ 427 h 821012"/>
                <a:gd name="connsiteX1" fmla="*/ 1964292 w 2091537"/>
                <a:gd name="connsiteY1" fmla="*/ 541366 h 821012"/>
                <a:gd name="connsiteX2" fmla="*/ 2091537 w 2091537"/>
                <a:gd name="connsiteY2" fmla="*/ 659722 h 821012"/>
                <a:gd name="connsiteX3" fmla="*/ 982724 w 2091537"/>
                <a:gd name="connsiteY3" fmla="*/ 821012 h 821012"/>
                <a:gd name="connsiteX4" fmla="*/ 0 w 2091537"/>
                <a:gd name="connsiteY4" fmla="*/ 659722 h 821012"/>
                <a:gd name="connsiteX5" fmla="*/ 79783 w 2091537"/>
                <a:gd name="connsiteY5" fmla="*/ 571104 h 821012"/>
                <a:gd name="connsiteX6" fmla="*/ 1007481 w 2091537"/>
                <a:gd name="connsiteY6" fmla="*/ 427 h 821012"/>
                <a:gd name="connsiteX0" fmla="*/ 1007481 w 2091537"/>
                <a:gd name="connsiteY0" fmla="*/ 427 h 848787"/>
                <a:gd name="connsiteX1" fmla="*/ 1964292 w 2091537"/>
                <a:gd name="connsiteY1" fmla="*/ 541366 h 848787"/>
                <a:gd name="connsiteX2" fmla="*/ 2091537 w 2091537"/>
                <a:gd name="connsiteY2" fmla="*/ 659722 h 848787"/>
                <a:gd name="connsiteX3" fmla="*/ 982724 w 2091537"/>
                <a:gd name="connsiteY3" fmla="*/ 821012 h 848787"/>
                <a:gd name="connsiteX4" fmla="*/ 0 w 2091537"/>
                <a:gd name="connsiteY4" fmla="*/ 659722 h 848787"/>
                <a:gd name="connsiteX5" fmla="*/ 79783 w 2091537"/>
                <a:gd name="connsiteY5" fmla="*/ 571104 h 848787"/>
                <a:gd name="connsiteX6" fmla="*/ 1007481 w 2091537"/>
                <a:gd name="connsiteY6" fmla="*/ 427 h 848787"/>
                <a:gd name="connsiteX0" fmla="*/ 1007481 w 2091537"/>
                <a:gd name="connsiteY0" fmla="*/ 427 h 835866"/>
                <a:gd name="connsiteX1" fmla="*/ 1964292 w 2091537"/>
                <a:gd name="connsiteY1" fmla="*/ 541366 h 835866"/>
                <a:gd name="connsiteX2" fmla="*/ 2091537 w 2091537"/>
                <a:gd name="connsiteY2" fmla="*/ 659722 h 835866"/>
                <a:gd name="connsiteX3" fmla="*/ 982724 w 2091537"/>
                <a:gd name="connsiteY3" fmla="*/ 821012 h 835866"/>
                <a:gd name="connsiteX4" fmla="*/ 0 w 2091537"/>
                <a:gd name="connsiteY4" fmla="*/ 659722 h 835866"/>
                <a:gd name="connsiteX5" fmla="*/ 79783 w 2091537"/>
                <a:gd name="connsiteY5" fmla="*/ 571104 h 835866"/>
                <a:gd name="connsiteX6" fmla="*/ 1007481 w 2091537"/>
                <a:gd name="connsiteY6" fmla="*/ 427 h 835866"/>
                <a:gd name="connsiteX0" fmla="*/ 1007481 w 2091537"/>
                <a:gd name="connsiteY0" fmla="*/ 427 h 821145"/>
                <a:gd name="connsiteX1" fmla="*/ 1964292 w 2091537"/>
                <a:gd name="connsiteY1" fmla="*/ 541366 h 821145"/>
                <a:gd name="connsiteX2" fmla="*/ 2091537 w 2091537"/>
                <a:gd name="connsiteY2" fmla="*/ 659722 h 821145"/>
                <a:gd name="connsiteX3" fmla="*/ 982724 w 2091537"/>
                <a:gd name="connsiteY3" fmla="*/ 821012 h 821145"/>
                <a:gd name="connsiteX4" fmla="*/ 0 w 2091537"/>
                <a:gd name="connsiteY4" fmla="*/ 659722 h 821145"/>
                <a:gd name="connsiteX5" fmla="*/ 79783 w 2091537"/>
                <a:gd name="connsiteY5" fmla="*/ 571104 h 821145"/>
                <a:gd name="connsiteX6" fmla="*/ 1007481 w 2091537"/>
                <a:gd name="connsiteY6" fmla="*/ 427 h 821145"/>
                <a:gd name="connsiteX0" fmla="*/ 1007481 w 2091537"/>
                <a:gd name="connsiteY0" fmla="*/ 427 h 830925"/>
                <a:gd name="connsiteX1" fmla="*/ 1964292 w 2091537"/>
                <a:gd name="connsiteY1" fmla="*/ 541366 h 830925"/>
                <a:gd name="connsiteX2" fmla="*/ 2091537 w 2091537"/>
                <a:gd name="connsiteY2" fmla="*/ 659722 h 830925"/>
                <a:gd name="connsiteX3" fmla="*/ 982724 w 2091537"/>
                <a:gd name="connsiteY3" fmla="*/ 821012 h 830925"/>
                <a:gd name="connsiteX4" fmla="*/ 0 w 2091537"/>
                <a:gd name="connsiteY4" fmla="*/ 659722 h 830925"/>
                <a:gd name="connsiteX5" fmla="*/ 79783 w 2091537"/>
                <a:gd name="connsiteY5" fmla="*/ 571104 h 830925"/>
                <a:gd name="connsiteX6" fmla="*/ 1007481 w 2091537"/>
                <a:gd name="connsiteY6" fmla="*/ 427 h 830925"/>
                <a:gd name="connsiteX0" fmla="*/ 1007481 w 2091537"/>
                <a:gd name="connsiteY0" fmla="*/ 427 h 822161"/>
                <a:gd name="connsiteX1" fmla="*/ 1964292 w 2091537"/>
                <a:gd name="connsiteY1" fmla="*/ 541366 h 822161"/>
                <a:gd name="connsiteX2" fmla="*/ 2091537 w 2091537"/>
                <a:gd name="connsiteY2" fmla="*/ 659722 h 822161"/>
                <a:gd name="connsiteX3" fmla="*/ 982724 w 2091537"/>
                <a:gd name="connsiteY3" fmla="*/ 821012 h 822161"/>
                <a:gd name="connsiteX4" fmla="*/ 0 w 2091537"/>
                <a:gd name="connsiteY4" fmla="*/ 659722 h 822161"/>
                <a:gd name="connsiteX5" fmla="*/ 79783 w 2091537"/>
                <a:gd name="connsiteY5" fmla="*/ 571104 h 822161"/>
                <a:gd name="connsiteX6" fmla="*/ 1007481 w 2091537"/>
                <a:gd name="connsiteY6" fmla="*/ 427 h 822161"/>
                <a:gd name="connsiteX0" fmla="*/ 1007481 w 2091537"/>
                <a:gd name="connsiteY0" fmla="*/ 427 h 825788"/>
                <a:gd name="connsiteX1" fmla="*/ 1964292 w 2091537"/>
                <a:gd name="connsiteY1" fmla="*/ 541366 h 825788"/>
                <a:gd name="connsiteX2" fmla="*/ 2091537 w 2091537"/>
                <a:gd name="connsiteY2" fmla="*/ 659722 h 825788"/>
                <a:gd name="connsiteX3" fmla="*/ 982724 w 2091537"/>
                <a:gd name="connsiteY3" fmla="*/ 821012 h 825788"/>
                <a:gd name="connsiteX4" fmla="*/ 0 w 2091537"/>
                <a:gd name="connsiteY4" fmla="*/ 659722 h 825788"/>
                <a:gd name="connsiteX5" fmla="*/ 79783 w 2091537"/>
                <a:gd name="connsiteY5" fmla="*/ 571104 h 825788"/>
                <a:gd name="connsiteX6" fmla="*/ 1007481 w 2091537"/>
                <a:gd name="connsiteY6" fmla="*/ 427 h 825788"/>
                <a:gd name="connsiteX0" fmla="*/ 1007481 w 2091537"/>
                <a:gd name="connsiteY0" fmla="*/ 427 h 822244"/>
                <a:gd name="connsiteX1" fmla="*/ 1964292 w 2091537"/>
                <a:gd name="connsiteY1" fmla="*/ 541366 h 822244"/>
                <a:gd name="connsiteX2" fmla="*/ 2091537 w 2091537"/>
                <a:gd name="connsiteY2" fmla="*/ 659722 h 822244"/>
                <a:gd name="connsiteX3" fmla="*/ 982724 w 2091537"/>
                <a:gd name="connsiteY3" fmla="*/ 821012 h 822244"/>
                <a:gd name="connsiteX4" fmla="*/ 0 w 2091537"/>
                <a:gd name="connsiteY4" fmla="*/ 659722 h 822244"/>
                <a:gd name="connsiteX5" fmla="*/ 79783 w 2091537"/>
                <a:gd name="connsiteY5" fmla="*/ 571104 h 822244"/>
                <a:gd name="connsiteX6" fmla="*/ 1007481 w 2091537"/>
                <a:gd name="connsiteY6" fmla="*/ 427 h 822244"/>
                <a:gd name="connsiteX0" fmla="*/ 1007481 w 2091537"/>
                <a:gd name="connsiteY0" fmla="*/ 427 h 821012"/>
                <a:gd name="connsiteX1" fmla="*/ 1964292 w 2091537"/>
                <a:gd name="connsiteY1" fmla="*/ 541366 h 821012"/>
                <a:gd name="connsiteX2" fmla="*/ 2091537 w 2091537"/>
                <a:gd name="connsiteY2" fmla="*/ 659722 h 821012"/>
                <a:gd name="connsiteX3" fmla="*/ 982724 w 2091537"/>
                <a:gd name="connsiteY3" fmla="*/ 821012 h 821012"/>
                <a:gd name="connsiteX4" fmla="*/ 0 w 2091537"/>
                <a:gd name="connsiteY4" fmla="*/ 659722 h 821012"/>
                <a:gd name="connsiteX5" fmla="*/ 79783 w 2091537"/>
                <a:gd name="connsiteY5" fmla="*/ 571104 h 821012"/>
                <a:gd name="connsiteX6" fmla="*/ 1007481 w 2091537"/>
                <a:gd name="connsiteY6" fmla="*/ 427 h 821012"/>
                <a:gd name="connsiteX0" fmla="*/ 1007481 w 2091537"/>
                <a:gd name="connsiteY0" fmla="*/ 427 h 821012"/>
                <a:gd name="connsiteX1" fmla="*/ 1964292 w 2091537"/>
                <a:gd name="connsiteY1" fmla="*/ 541366 h 821012"/>
                <a:gd name="connsiteX2" fmla="*/ 2091537 w 2091537"/>
                <a:gd name="connsiteY2" fmla="*/ 659722 h 821012"/>
                <a:gd name="connsiteX3" fmla="*/ 982724 w 2091537"/>
                <a:gd name="connsiteY3" fmla="*/ 821012 h 821012"/>
                <a:gd name="connsiteX4" fmla="*/ 0 w 2091537"/>
                <a:gd name="connsiteY4" fmla="*/ 659722 h 821012"/>
                <a:gd name="connsiteX5" fmla="*/ 79783 w 2091537"/>
                <a:gd name="connsiteY5" fmla="*/ 571104 h 821012"/>
                <a:gd name="connsiteX6" fmla="*/ 1007481 w 2091537"/>
                <a:gd name="connsiteY6" fmla="*/ 427 h 821012"/>
                <a:gd name="connsiteX0" fmla="*/ 1007481 w 2091537"/>
                <a:gd name="connsiteY0" fmla="*/ 427 h 852762"/>
                <a:gd name="connsiteX1" fmla="*/ 1964292 w 2091537"/>
                <a:gd name="connsiteY1" fmla="*/ 541366 h 852762"/>
                <a:gd name="connsiteX2" fmla="*/ 2091537 w 2091537"/>
                <a:gd name="connsiteY2" fmla="*/ 659722 h 852762"/>
                <a:gd name="connsiteX3" fmla="*/ 976374 w 2091537"/>
                <a:gd name="connsiteY3" fmla="*/ 852762 h 852762"/>
                <a:gd name="connsiteX4" fmla="*/ 0 w 2091537"/>
                <a:gd name="connsiteY4" fmla="*/ 659722 h 852762"/>
                <a:gd name="connsiteX5" fmla="*/ 79783 w 2091537"/>
                <a:gd name="connsiteY5" fmla="*/ 571104 h 852762"/>
                <a:gd name="connsiteX6" fmla="*/ 1007481 w 2091537"/>
                <a:gd name="connsiteY6" fmla="*/ 427 h 852762"/>
                <a:gd name="connsiteX0" fmla="*/ 1007481 w 2091537"/>
                <a:gd name="connsiteY0" fmla="*/ 427 h 852762"/>
                <a:gd name="connsiteX1" fmla="*/ 1964292 w 2091537"/>
                <a:gd name="connsiteY1" fmla="*/ 541366 h 852762"/>
                <a:gd name="connsiteX2" fmla="*/ 2091537 w 2091537"/>
                <a:gd name="connsiteY2" fmla="*/ 659722 h 852762"/>
                <a:gd name="connsiteX3" fmla="*/ 976374 w 2091537"/>
                <a:gd name="connsiteY3" fmla="*/ 852762 h 852762"/>
                <a:gd name="connsiteX4" fmla="*/ 0 w 2091537"/>
                <a:gd name="connsiteY4" fmla="*/ 659722 h 852762"/>
                <a:gd name="connsiteX5" fmla="*/ 79783 w 2091537"/>
                <a:gd name="connsiteY5" fmla="*/ 571104 h 852762"/>
                <a:gd name="connsiteX6" fmla="*/ 1007481 w 2091537"/>
                <a:gd name="connsiteY6" fmla="*/ 427 h 852762"/>
                <a:gd name="connsiteX0" fmla="*/ 1007481 w 2091537"/>
                <a:gd name="connsiteY0" fmla="*/ 427 h 852762"/>
                <a:gd name="connsiteX1" fmla="*/ 1964292 w 2091537"/>
                <a:gd name="connsiteY1" fmla="*/ 541366 h 852762"/>
                <a:gd name="connsiteX2" fmla="*/ 2091537 w 2091537"/>
                <a:gd name="connsiteY2" fmla="*/ 659722 h 852762"/>
                <a:gd name="connsiteX3" fmla="*/ 976374 w 2091537"/>
                <a:gd name="connsiteY3" fmla="*/ 852762 h 852762"/>
                <a:gd name="connsiteX4" fmla="*/ 0 w 2091537"/>
                <a:gd name="connsiteY4" fmla="*/ 659722 h 852762"/>
                <a:gd name="connsiteX5" fmla="*/ 79783 w 2091537"/>
                <a:gd name="connsiteY5" fmla="*/ 571104 h 852762"/>
                <a:gd name="connsiteX6" fmla="*/ 1007481 w 2091537"/>
                <a:gd name="connsiteY6" fmla="*/ 427 h 852762"/>
                <a:gd name="connsiteX0" fmla="*/ 1007481 w 2091537"/>
                <a:gd name="connsiteY0" fmla="*/ 427 h 852762"/>
                <a:gd name="connsiteX1" fmla="*/ 1964292 w 2091537"/>
                <a:gd name="connsiteY1" fmla="*/ 541366 h 852762"/>
                <a:gd name="connsiteX2" fmla="*/ 2091537 w 2091537"/>
                <a:gd name="connsiteY2" fmla="*/ 659722 h 852762"/>
                <a:gd name="connsiteX3" fmla="*/ 976374 w 2091537"/>
                <a:gd name="connsiteY3" fmla="*/ 852762 h 852762"/>
                <a:gd name="connsiteX4" fmla="*/ 0 w 2091537"/>
                <a:gd name="connsiteY4" fmla="*/ 659722 h 852762"/>
                <a:gd name="connsiteX5" fmla="*/ 79783 w 2091537"/>
                <a:gd name="connsiteY5" fmla="*/ 571104 h 852762"/>
                <a:gd name="connsiteX6" fmla="*/ 1007481 w 2091537"/>
                <a:gd name="connsiteY6" fmla="*/ 427 h 852762"/>
                <a:gd name="connsiteX0" fmla="*/ 1007481 w 2091537"/>
                <a:gd name="connsiteY0" fmla="*/ 427 h 852762"/>
                <a:gd name="connsiteX1" fmla="*/ 1964292 w 2091537"/>
                <a:gd name="connsiteY1" fmla="*/ 541366 h 852762"/>
                <a:gd name="connsiteX2" fmla="*/ 2091537 w 2091537"/>
                <a:gd name="connsiteY2" fmla="*/ 659722 h 852762"/>
                <a:gd name="connsiteX3" fmla="*/ 976374 w 2091537"/>
                <a:gd name="connsiteY3" fmla="*/ 852762 h 852762"/>
                <a:gd name="connsiteX4" fmla="*/ 0 w 2091537"/>
                <a:gd name="connsiteY4" fmla="*/ 659722 h 852762"/>
                <a:gd name="connsiteX5" fmla="*/ 79783 w 2091537"/>
                <a:gd name="connsiteY5" fmla="*/ 571104 h 852762"/>
                <a:gd name="connsiteX6" fmla="*/ 1007481 w 2091537"/>
                <a:gd name="connsiteY6" fmla="*/ 427 h 852762"/>
                <a:gd name="connsiteX0" fmla="*/ 1007481 w 2091537"/>
                <a:gd name="connsiteY0" fmla="*/ 427 h 852762"/>
                <a:gd name="connsiteX1" fmla="*/ 1964292 w 2091537"/>
                <a:gd name="connsiteY1" fmla="*/ 541366 h 852762"/>
                <a:gd name="connsiteX2" fmla="*/ 2091537 w 2091537"/>
                <a:gd name="connsiteY2" fmla="*/ 659722 h 852762"/>
                <a:gd name="connsiteX3" fmla="*/ 976374 w 2091537"/>
                <a:gd name="connsiteY3" fmla="*/ 852762 h 852762"/>
                <a:gd name="connsiteX4" fmla="*/ 0 w 2091537"/>
                <a:gd name="connsiteY4" fmla="*/ 659722 h 852762"/>
                <a:gd name="connsiteX5" fmla="*/ 79783 w 2091537"/>
                <a:gd name="connsiteY5" fmla="*/ 571104 h 852762"/>
                <a:gd name="connsiteX6" fmla="*/ 1007481 w 2091537"/>
                <a:gd name="connsiteY6" fmla="*/ 427 h 852762"/>
                <a:gd name="connsiteX0" fmla="*/ 1007481 w 2091537"/>
                <a:gd name="connsiteY0" fmla="*/ 427 h 852762"/>
                <a:gd name="connsiteX1" fmla="*/ 1964292 w 2091537"/>
                <a:gd name="connsiteY1" fmla="*/ 541366 h 852762"/>
                <a:gd name="connsiteX2" fmla="*/ 2091537 w 2091537"/>
                <a:gd name="connsiteY2" fmla="*/ 659722 h 852762"/>
                <a:gd name="connsiteX3" fmla="*/ 976374 w 2091537"/>
                <a:gd name="connsiteY3" fmla="*/ 852762 h 852762"/>
                <a:gd name="connsiteX4" fmla="*/ 0 w 2091537"/>
                <a:gd name="connsiteY4" fmla="*/ 659722 h 852762"/>
                <a:gd name="connsiteX5" fmla="*/ 79783 w 2091537"/>
                <a:gd name="connsiteY5" fmla="*/ 571104 h 852762"/>
                <a:gd name="connsiteX6" fmla="*/ 1007481 w 2091537"/>
                <a:gd name="connsiteY6" fmla="*/ 427 h 852762"/>
                <a:gd name="connsiteX0" fmla="*/ 1007481 w 2091537"/>
                <a:gd name="connsiteY0" fmla="*/ 427 h 776562"/>
                <a:gd name="connsiteX1" fmla="*/ 1964292 w 2091537"/>
                <a:gd name="connsiteY1" fmla="*/ 541366 h 776562"/>
                <a:gd name="connsiteX2" fmla="*/ 2091537 w 2091537"/>
                <a:gd name="connsiteY2" fmla="*/ 659722 h 776562"/>
                <a:gd name="connsiteX3" fmla="*/ 983994 w 2091537"/>
                <a:gd name="connsiteY3" fmla="*/ 776562 h 776562"/>
                <a:gd name="connsiteX4" fmla="*/ 0 w 2091537"/>
                <a:gd name="connsiteY4" fmla="*/ 659722 h 776562"/>
                <a:gd name="connsiteX5" fmla="*/ 79783 w 2091537"/>
                <a:gd name="connsiteY5" fmla="*/ 571104 h 776562"/>
                <a:gd name="connsiteX6" fmla="*/ 1007481 w 2091537"/>
                <a:gd name="connsiteY6" fmla="*/ 427 h 77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1537" h="776562">
                  <a:moveTo>
                    <a:pt x="1007481" y="427"/>
                  </a:moveTo>
                  <a:cubicBezTo>
                    <a:pt x="1287345" y="11857"/>
                    <a:pt x="1675952" y="285102"/>
                    <a:pt x="1964292" y="541366"/>
                  </a:cubicBezTo>
                  <a:lnTo>
                    <a:pt x="2091537" y="659722"/>
                  </a:lnTo>
                  <a:cubicBezTo>
                    <a:pt x="1601283" y="660569"/>
                    <a:pt x="1270132" y="671040"/>
                    <a:pt x="983994" y="776562"/>
                  </a:cubicBezTo>
                  <a:cubicBezTo>
                    <a:pt x="560551" y="544156"/>
                    <a:pt x="327575" y="683005"/>
                    <a:pt x="0" y="659722"/>
                  </a:cubicBezTo>
                  <a:lnTo>
                    <a:pt x="79783" y="571104"/>
                  </a:lnTo>
                  <a:cubicBezTo>
                    <a:pt x="341653" y="288306"/>
                    <a:pt x="680974" y="-12908"/>
                    <a:pt x="1007481" y="4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F68DAD8-092A-404D-9F67-1352D8726AA2}"/>
              </a:ext>
            </a:extLst>
          </p:cNvPr>
          <p:cNvGrpSpPr/>
          <p:nvPr/>
        </p:nvGrpSpPr>
        <p:grpSpPr>
          <a:xfrm>
            <a:off x="2694775" y="617399"/>
            <a:ext cx="3040502" cy="1857792"/>
            <a:chOff x="2934685" y="827921"/>
            <a:chExt cx="2635471" cy="1647270"/>
          </a:xfrm>
        </p:grpSpPr>
        <p:sp>
          <p:nvSpPr>
            <p:cNvPr id="25" name="이등변 삼각형 15">
              <a:extLst>
                <a:ext uri="{FF2B5EF4-FFF2-40B4-BE49-F238E27FC236}">
                  <a16:creationId xmlns:a16="http://schemas.microsoft.com/office/drawing/2014/main" id="{EB50F381-CB3B-4E78-89A0-9D4952E22A30}"/>
                </a:ext>
              </a:extLst>
            </p:cNvPr>
            <p:cNvSpPr/>
            <p:nvPr/>
          </p:nvSpPr>
          <p:spPr>
            <a:xfrm>
              <a:off x="2934685" y="827921"/>
              <a:ext cx="2635471" cy="1647270"/>
            </a:xfrm>
            <a:custGeom>
              <a:avLst/>
              <a:gdLst>
                <a:gd name="connsiteX0" fmla="*/ 0 w 3302457"/>
                <a:gd name="connsiteY0" fmla="*/ 2588025 h 2588025"/>
                <a:gd name="connsiteX1" fmla="*/ 1651229 w 3302457"/>
                <a:gd name="connsiteY1" fmla="*/ 0 h 2588025"/>
                <a:gd name="connsiteX2" fmla="*/ 3302457 w 3302457"/>
                <a:gd name="connsiteY2" fmla="*/ 2588025 h 2588025"/>
                <a:gd name="connsiteX3" fmla="*/ 0 w 3302457"/>
                <a:gd name="connsiteY3" fmla="*/ 2588025 h 2588025"/>
                <a:gd name="connsiteX0" fmla="*/ 0 w 3302457"/>
                <a:gd name="connsiteY0" fmla="*/ 2435625 h 2435625"/>
                <a:gd name="connsiteX1" fmla="*/ 1643609 w 3302457"/>
                <a:gd name="connsiteY1" fmla="*/ 0 h 2435625"/>
                <a:gd name="connsiteX2" fmla="*/ 3302457 w 3302457"/>
                <a:gd name="connsiteY2" fmla="*/ 2435625 h 2435625"/>
                <a:gd name="connsiteX3" fmla="*/ 0 w 3302457"/>
                <a:gd name="connsiteY3" fmla="*/ 2435625 h 2435625"/>
                <a:gd name="connsiteX0" fmla="*/ 0 w 3302457"/>
                <a:gd name="connsiteY0" fmla="*/ 2435625 h 2435625"/>
                <a:gd name="connsiteX1" fmla="*/ 1643609 w 3302457"/>
                <a:gd name="connsiteY1" fmla="*/ 0 h 2435625"/>
                <a:gd name="connsiteX2" fmla="*/ 3302457 w 3302457"/>
                <a:gd name="connsiteY2" fmla="*/ 2435625 h 2435625"/>
                <a:gd name="connsiteX3" fmla="*/ 0 w 3302457"/>
                <a:gd name="connsiteY3" fmla="*/ 2435625 h 2435625"/>
                <a:gd name="connsiteX0" fmla="*/ 88761 w 3391218"/>
                <a:gd name="connsiteY0" fmla="*/ 2488149 h 2488149"/>
                <a:gd name="connsiteX1" fmla="*/ 973139 w 3391218"/>
                <a:gd name="connsiteY1" fmla="*/ 948041 h 2488149"/>
                <a:gd name="connsiteX2" fmla="*/ 1732370 w 3391218"/>
                <a:gd name="connsiteY2" fmla="*/ 52524 h 2488149"/>
                <a:gd name="connsiteX3" fmla="*/ 3391218 w 3391218"/>
                <a:gd name="connsiteY3" fmla="*/ 2488149 h 2488149"/>
                <a:gd name="connsiteX4" fmla="*/ 88761 w 3391218"/>
                <a:gd name="connsiteY4" fmla="*/ 2488149 h 2488149"/>
                <a:gd name="connsiteX0" fmla="*/ 88761 w 3391218"/>
                <a:gd name="connsiteY0" fmla="*/ 2435818 h 2435818"/>
                <a:gd name="connsiteX1" fmla="*/ 973139 w 3391218"/>
                <a:gd name="connsiteY1" fmla="*/ 895710 h 2435818"/>
                <a:gd name="connsiteX2" fmla="*/ 1732370 w 3391218"/>
                <a:gd name="connsiteY2" fmla="*/ 193 h 2435818"/>
                <a:gd name="connsiteX3" fmla="*/ 2542859 w 3391218"/>
                <a:gd name="connsiteY3" fmla="*/ 964290 h 2435818"/>
                <a:gd name="connsiteX4" fmla="*/ 3391218 w 3391218"/>
                <a:gd name="connsiteY4" fmla="*/ 2435818 h 2435818"/>
                <a:gd name="connsiteX5" fmla="*/ 88761 w 3391218"/>
                <a:gd name="connsiteY5" fmla="*/ 2435818 h 2435818"/>
                <a:gd name="connsiteX0" fmla="*/ 88761 w 3391218"/>
                <a:gd name="connsiteY0" fmla="*/ 2374884 h 2374884"/>
                <a:gd name="connsiteX1" fmla="*/ 973139 w 3391218"/>
                <a:gd name="connsiteY1" fmla="*/ 834776 h 2374884"/>
                <a:gd name="connsiteX2" fmla="*/ 1755230 w 3391218"/>
                <a:gd name="connsiteY2" fmla="*/ 219 h 2374884"/>
                <a:gd name="connsiteX3" fmla="*/ 2542859 w 3391218"/>
                <a:gd name="connsiteY3" fmla="*/ 903356 h 2374884"/>
                <a:gd name="connsiteX4" fmla="*/ 3391218 w 3391218"/>
                <a:gd name="connsiteY4" fmla="*/ 2374884 h 2374884"/>
                <a:gd name="connsiteX5" fmla="*/ 88761 w 3391218"/>
                <a:gd name="connsiteY5" fmla="*/ 2374884 h 2374884"/>
                <a:gd name="connsiteX0" fmla="*/ 88761 w 3391218"/>
                <a:gd name="connsiteY0" fmla="*/ 2374884 h 2374884"/>
                <a:gd name="connsiteX1" fmla="*/ 973139 w 3391218"/>
                <a:gd name="connsiteY1" fmla="*/ 834776 h 2374884"/>
                <a:gd name="connsiteX2" fmla="*/ 1755230 w 3391218"/>
                <a:gd name="connsiteY2" fmla="*/ 219 h 2374884"/>
                <a:gd name="connsiteX3" fmla="*/ 2542859 w 3391218"/>
                <a:gd name="connsiteY3" fmla="*/ 903356 h 2374884"/>
                <a:gd name="connsiteX4" fmla="*/ 3391218 w 3391218"/>
                <a:gd name="connsiteY4" fmla="*/ 2374884 h 2374884"/>
                <a:gd name="connsiteX5" fmla="*/ 88761 w 3391218"/>
                <a:gd name="connsiteY5" fmla="*/ 2374884 h 2374884"/>
                <a:gd name="connsiteX0" fmla="*/ 88761 w 3391218"/>
                <a:gd name="connsiteY0" fmla="*/ 2374669 h 2374669"/>
                <a:gd name="connsiteX1" fmla="*/ 973139 w 3391218"/>
                <a:gd name="connsiteY1" fmla="*/ 834561 h 2374669"/>
                <a:gd name="connsiteX2" fmla="*/ 1755230 w 3391218"/>
                <a:gd name="connsiteY2" fmla="*/ 4 h 2374669"/>
                <a:gd name="connsiteX3" fmla="*/ 2542859 w 3391218"/>
                <a:gd name="connsiteY3" fmla="*/ 903141 h 2374669"/>
                <a:gd name="connsiteX4" fmla="*/ 3391218 w 3391218"/>
                <a:gd name="connsiteY4" fmla="*/ 2374669 h 2374669"/>
                <a:gd name="connsiteX5" fmla="*/ 88761 w 3391218"/>
                <a:gd name="connsiteY5" fmla="*/ 2374669 h 2374669"/>
                <a:gd name="connsiteX0" fmla="*/ 88761 w 3391218"/>
                <a:gd name="connsiteY0" fmla="*/ 2374669 h 2374669"/>
                <a:gd name="connsiteX1" fmla="*/ 973139 w 3391218"/>
                <a:gd name="connsiteY1" fmla="*/ 834561 h 2374669"/>
                <a:gd name="connsiteX2" fmla="*/ 1755230 w 3391218"/>
                <a:gd name="connsiteY2" fmla="*/ 4 h 2374669"/>
                <a:gd name="connsiteX3" fmla="*/ 2542859 w 3391218"/>
                <a:gd name="connsiteY3" fmla="*/ 903141 h 2374669"/>
                <a:gd name="connsiteX4" fmla="*/ 3391218 w 3391218"/>
                <a:gd name="connsiteY4" fmla="*/ 2374669 h 2374669"/>
                <a:gd name="connsiteX5" fmla="*/ 88761 w 3391218"/>
                <a:gd name="connsiteY5" fmla="*/ 2374669 h 2374669"/>
                <a:gd name="connsiteX0" fmla="*/ 81949 w 3384406"/>
                <a:gd name="connsiteY0" fmla="*/ 2374668 h 2374668"/>
                <a:gd name="connsiteX1" fmla="*/ 966327 w 3384406"/>
                <a:gd name="connsiteY1" fmla="*/ 834560 h 2374668"/>
                <a:gd name="connsiteX2" fmla="*/ 1748418 w 3384406"/>
                <a:gd name="connsiteY2" fmla="*/ 3 h 2374668"/>
                <a:gd name="connsiteX3" fmla="*/ 2536047 w 3384406"/>
                <a:gd name="connsiteY3" fmla="*/ 903140 h 2374668"/>
                <a:gd name="connsiteX4" fmla="*/ 3384406 w 3384406"/>
                <a:gd name="connsiteY4" fmla="*/ 2374668 h 2374668"/>
                <a:gd name="connsiteX5" fmla="*/ 81949 w 3384406"/>
                <a:gd name="connsiteY5" fmla="*/ 2374668 h 2374668"/>
                <a:gd name="connsiteX0" fmla="*/ 87794 w 3390251"/>
                <a:gd name="connsiteY0" fmla="*/ 2351809 h 2351809"/>
                <a:gd name="connsiteX1" fmla="*/ 972172 w 3390251"/>
                <a:gd name="connsiteY1" fmla="*/ 811701 h 2351809"/>
                <a:gd name="connsiteX2" fmla="*/ 1639963 w 3390251"/>
                <a:gd name="connsiteY2" fmla="*/ 4 h 2351809"/>
                <a:gd name="connsiteX3" fmla="*/ 2541892 w 3390251"/>
                <a:gd name="connsiteY3" fmla="*/ 880281 h 2351809"/>
                <a:gd name="connsiteX4" fmla="*/ 3390251 w 3390251"/>
                <a:gd name="connsiteY4" fmla="*/ 2351809 h 2351809"/>
                <a:gd name="connsiteX5" fmla="*/ 87794 w 3390251"/>
                <a:gd name="connsiteY5" fmla="*/ 2351809 h 2351809"/>
                <a:gd name="connsiteX0" fmla="*/ 99920 w 3402377"/>
                <a:gd name="connsiteY0" fmla="*/ 2352027 h 2352027"/>
                <a:gd name="connsiteX1" fmla="*/ 824278 w 3402377"/>
                <a:gd name="connsiteY1" fmla="*/ 811919 h 2352027"/>
                <a:gd name="connsiteX2" fmla="*/ 1652089 w 3402377"/>
                <a:gd name="connsiteY2" fmla="*/ 222 h 2352027"/>
                <a:gd name="connsiteX3" fmla="*/ 2554018 w 3402377"/>
                <a:gd name="connsiteY3" fmla="*/ 880499 h 2352027"/>
                <a:gd name="connsiteX4" fmla="*/ 3402377 w 3402377"/>
                <a:gd name="connsiteY4" fmla="*/ 2352027 h 2352027"/>
                <a:gd name="connsiteX5" fmla="*/ 99920 w 3402377"/>
                <a:gd name="connsiteY5" fmla="*/ 2352027 h 2352027"/>
                <a:gd name="connsiteX0" fmla="*/ 99920 w 3402377"/>
                <a:gd name="connsiteY0" fmla="*/ 2352078 h 2352078"/>
                <a:gd name="connsiteX1" fmla="*/ 824278 w 3402377"/>
                <a:gd name="connsiteY1" fmla="*/ 811970 h 2352078"/>
                <a:gd name="connsiteX2" fmla="*/ 1652089 w 3402377"/>
                <a:gd name="connsiteY2" fmla="*/ 273 h 2352078"/>
                <a:gd name="connsiteX3" fmla="*/ 2447338 w 3402377"/>
                <a:gd name="connsiteY3" fmla="*/ 888170 h 2352078"/>
                <a:gd name="connsiteX4" fmla="*/ 3402377 w 3402377"/>
                <a:gd name="connsiteY4" fmla="*/ 2352078 h 2352078"/>
                <a:gd name="connsiteX5" fmla="*/ 99920 w 3402377"/>
                <a:gd name="connsiteY5" fmla="*/ 2352078 h 2352078"/>
                <a:gd name="connsiteX0" fmla="*/ 0 w 3302457"/>
                <a:gd name="connsiteY0" fmla="*/ 2352078 h 2352078"/>
                <a:gd name="connsiteX1" fmla="*/ 724358 w 3302457"/>
                <a:gd name="connsiteY1" fmla="*/ 811970 h 2352078"/>
                <a:gd name="connsiteX2" fmla="*/ 1552169 w 3302457"/>
                <a:gd name="connsiteY2" fmla="*/ 273 h 2352078"/>
                <a:gd name="connsiteX3" fmla="*/ 2347418 w 3302457"/>
                <a:gd name="connsiteY3" fmla="*/ 888170 h 2352078"/>
                <a:gd name="connsiteX4" fmla="*/ 3302457 w 3302457"/>
                <a:gd name="connsiteY4" fmla="*/ 2352078 h 2352078"/>
                <a:gd name="connsiteX5" fmla="*/ 0 w 3302457"/>
                <a:gd name="connsiteY5" fmla="*/ 2352078 h 2352078"/>
                <a:gd name="connsiteX0" fmla="*/ 0 w 3302457"/>
                <a:gd name="connsiteY0" fmla="*/ 2024848 h 2024848"/>
                <a:gd name="connsiteX1" fmla="*/ 724358 w 3302457"/>
                <a:gd name="connsiteY1" fmla="*/ 484740 h 2024848"/>
                <a:gd name="connsiteX2" fmla="*/ 1529309 w 3302457"/>
                <a:gd name="connsiteY2" fmla="*/ 703 h 2024848"/>
                <a:gd name="connsiteX3" fmla="*/ 2347418 w 3302457"/>
                <a:gd name="connsiteY3" fmla="*/ 560940 h 2024848"/>
                <a:gd name="connsiteX4" fmla="*/ 3302457 w 3302457"/>
                <a:gd name="connsiteY4" fmla="*/ 2024848 h 2024848"/>
                <a:gd name="connsiteX5" fmla="*/ 0 w 3302457"/>
                <a:gd name="connsiteY5" fmla="*/ 2024848 h 2024848"/>
                <a:gd name="connsiteX0" fmla="*/ 0 w 3302457"/>
                <a:gd name="connsiteY0" fmla="*/ 2025619 h 2025619"/>
                <a:gd name="connsiteX1" fmla="*/ 724358 w 3302457"/>
                <a:gd name="connsiteY1" fmla="*/ 485511 h 2025619"/>
                <a:gd name="connsiteX2" fmla="*/ 1529309 w 3302457"/>
                <a:gd name="connsiteY2" fmla="*/ 1474 h 2025619"/>
                <a:gd name="connsiteX3" fmla="*/ 2187398 w 3302457"/>
                <a:gd name="connsiteY3" fmla="*/ 599811 h 2025619"/>
                <a:gd name="connsiteX4" fmla="*/ 3302457 w 3302457"/>
                <a:gd name="connsiteY4" fmla="*/ 2025619 h 2025619"/>
                <a:gd name="connsiteX5" fmla="*/ 0 w 3302457"/>
                <a:gd name="connsiteY5" fmla="*/ 2025619 h 2025619"/>
                <a:gd name="connsiteX0" fmla="*/ 0 w 2776677"/>
                <a:gd name="connsiteY0" fmla="*/ 2025619 h 2025619"/>
                <a:gd name="connsiteX1" fmla="*/ 724358 w 2776677"/>
                <a:gd name="connsiteY1" fmla="*/ 485511 h 2025619"/>
                <a:gd name="connsiteX2" fmla="*/ 1529309 w 2776677"/>
                <a:gd name="connsiteY2" fmla="*/ 1474 h 2025619"/>
                <a:gd name="connsiteX3" fmla="*/ 2187398 w 2776677"/>
                <a:gd name="connsiteY3" fmla="*/ 599811 h 2025619"/>
                <a:gd name="connsiteX4" fmla="*/ 2776677 w 2776677"/>
                <a:gd name="connsiteY4" fmla="*/ 1995139 h 2025619"/>
                <a:gd name="connsiteX5" fmla="*/ 0 w 2776677"/>
                <a:gd name="connsiteY5" fmla="*/ 2025619 h 2025619"/>
                <a:gd name="connsiteX0" fmla="*/ 0 w 3035757"/>
                <a:gd name="connsiteY0" fmla="*/ 2025619 h 2025619"/>
                <a:gd name="connsiteX1" fmla="*/ 724358 w 3035757"/>
                <a:gd name="connsiteY1" fmla="*/ 485511 h 2025619"/>
                <a:gd name="connsiteX2" fmla="*/ 1529309 w 3035757"/>
                <a:gd name="connsiteY2" fmla="*/ 1474 h 2025619"/>
                <a:gd name="connsiteX3" fmla="*/ 2187398 w 3035757"/>
                <a:gd name="connsiteY3" fmla="*/ 599811 h 2025619"/>
                <a:gd name="connsiteX4" fmla="*/ 3035757 w 3035757"/>
                <a:gd name="connsiteY4" fmla="*/ 1972279 h 2025619"/>
                <a:gd name="connsiteX5" fmla="*/ 0 w 3035757"/>
                <a:gd name="connsiteY5" fmla="*/ 2025619 h 2025619"/>
                <a:gd name="connsiteX0" fmla="*/ 0 w 3035757"/>
                <a:gd name="connsiteY0" fmla="*/ 2037609 h 2037609"/>
                <a:gd name="connsiteX1" fmla="*/ 724358 w 3035757"/>
                <a:gd name="connsiteY1" fmla="*/ 497501 h 2037609"/>
                <a:gd name="connsiteX2" fmla="*/ 1529309 w 3035757"/>
                <a:gd name="connsiteY2" fmla="*/ 13464 h 2037609"/>
                <a:gd name="connsiteX3" fmla="*/ 2454098 w 3035757"/>
                <a:gd name="connsiteY3" fmla="*/ 924221 h 2037609"/>
                <a:gd name="connsiteX4" fmla="*/ 3035757 w 3035757"/>
                <a:gd name="connsiteY4" fmla="*/ 1984269 h 2037609"/>
                <a:gd name="connsiteX5" fmla="*/ 0 w 3035757"/>
                <a:gd name="connsiteY5" fmla="*/ 2037609 h 2037609"/>
                <a:gd name="connsiteX0" fmla="*/ 0 w 3035757"/>
                <a:gd name="connsiteY0" fmla="*/ 2024256 h 2024256"/>
                <a:gd name="connsiteX1" fmla="*/ 503378 w 3035757"/>
                <a:gd name="connsiteY1" fmla="*/ 857528 h 2024256"/>
                <a:gd name="connsiteX2" fmla="*/ 1529309 w 3035757"/>
                <a:gd name="connsiteY2" fmla="*/ 111 h 2024256"/>
                <a:gd name="connsiteX3" fmla="*/ 2454098 w 3035757"/>
                <a:gd name="connsiteY3" fmla="*/ 910868 h 2024256"/>
                <a:gd name="connsiteX4" fmla="*/ 3035757 w 3035757"/>
                <a:gd name="connsiteY4" fmla="*/ 1970916 h 2024256"/>
                <a:gd name="connsiteX5" fmla="*/ 0 w 3035757"/>
                <a:gd name="connsiteY5" fmla="*/ 2024256 h 2024256"/>
                <a:gd name="connsiteX0" fmla="*/ 0 w 3035757"/>
                <a:gd name="connsiteY0" fmla="*/ 1932834 h 1932834"/>
                <a:gd name="connsiteX1" fmla="*/ 503378 w 3035757"/>
                <a:gd name="connsiteY1" fmla="*/ 766106 h 1932834"/>
                <a:gd name="connsiteX2" fmla="*/ 1376909 w 3035757"/>
                <a:gd name="connsiteY2" fmla="*/ 129 h 1932834"/>
                <a:gd name="connsiteX3" fmla="*/ 2454098 w 3035757"/>
                <a:gd name="connsiteY3" fmla="*/ 819446 h 1932834"/>
                <a:gd name="connsiteX4" fmla="*/ 3035757 w 3035757"/>
                <a:gd name="connsiteY4" fmla="*/ 1879494 h 1932834"/>
                <a:gd name="connsiteX5" fmla="*/ 0 w 3035757"/>
                <a:gd name="connsiteY5" fmla="*/ 1932834 h 1932834"/>
                <a:gd name="connsiteX0" fmla="*/ 0 w 3035757"/>
                <a:gd name="connsiteY0" fmla="*/ 1856655 h 1856655"/>
                <a:gd name="connsiteX1" fmla="*/ 503378 w 3035757"/>
                <a:gd name="connsiteY1" fmla="*/ 689927 h 1856655"/>
                <a:gd name="connsiteX2" fmla="*/ 1376909 w 3035757"/>
                <a:gd name="connsiteY2" fmla="*/ 150 h 1856655"/>
                <a:gd name="connsiteX3" fmla="*/ 2454098 w 3035757"/>
                <a:gd name="connsiteY3" fmla="*/ 743267 h 1856655"/>
                <a:gd name="connsiteX4" fmla="*/ 3035757 w 3035757"/>
                <a:gd name="connsiteY4" fmla="*/ 1803315 h 1856655"/>
                <a:gd name="connsiteX5" fmla="*/ 0 w 3035757"/>
                <a:gd name="connsiteY5" fmla="*/ 1856655 h 1856655"/>
                <a:gd name="connsiteX0" fmla="*/ 0 w 3035757"/>
                <a:gd name="connsiteY0" fmla="*/ 1856932 h 1856932"/>
                <a:gd name="connsiteX1" fmla="*/ 503378 w 3035757"/>
                <a:gd name="connsiteY1" fmla="*/ 690204 h 1856932"/>
                <a:gd name="connsiteX2" fmla="*/ 1376909 w 3035757"/>
                <a:gd name="connsiteY2" fmla="*/ 427 h 1856932"/>
                <a:gd name="connsiteX3" fmla="*/ 2393138 w 3035757"/>
                <a:gd name="connsiteY3" fmla="*/ 781644 h 1856932"/>
                <a:gd name="connsiteX4" fmla="*/ 3035757 w 3035757"/>
                <a:gd name="connsiteY4" fmla="*/ 1803592 h 1856932"/>
                <a:gd name="connsiteX5" fmla="*/ 0 w 3035757"/>
                <a:gd name="connsiteY5" fmla="*/ 1856932 h 1856932"/>
                <a:gd name="connsiteX0" fmla="*/ 0 w 3035757"/>
                <a:gd name="connsiteY0" fmla="*/ 1856932 h 1856932"/>
                <a:gd name="connsiteX1" fmla="*/ 503378 w 3035757"/>
                <a:gd name="connsiteY1" fmla="*/ 690204 h 1856932"/>
                <a:gd name="connsiteX2" fmla="*/ 1376909 w 3035757"/>
                <a:gd name="connsiteY2" fmla="*/ 427 h 1856932"/>
                <a:gd name="connsiteX3" fmla="*/ 2393138 w 3035757"/>
                <a:gd name="connsiteY3" fmla="*/ 781644 h 1856932"/>
                <a:gd name="connsiteX4" fmla="*/ 3035757 w 3035757"/>
                <a:gd name="connsiteY4" fmla="*/ 1803592 h 1856932"/>
                <a:gd name="connsiteX5" fmla="*/ 0 w 3035757"/>
                <a:gd name="connsiteY5" fmla="*/ 1856932 h 1856932"/>
                <a:gd name="connsiteX0" fmla="*/ 0 w 3035757"/>
                <a:gd name="connsiteY0" fmla="*/ 1856737 h 1856737"/>
                <a:gd name="connsiteX1" fmla="*/ 560928 w 3035757"/>
                <a:gd name="connsiteY1" fmla="*/ 712869 h 1856737"/>
                <a:gd name="connsiteX2" fmla="*/ 1376909 w 3035757"/>
                <a:gd name="connsiteY2" fmla="*/ 232 h 1856737"/>
                <a:gd name="connsiteX3" fmla="*/ 2393138 w 3035757"/>
                <a:gd name="connsiteY3" fmla="*/ 781449 h 1856737"/>
                <a:gd name="connsiteX4" fmla="*/ 3035757 w 3035757"/>
                <a:gd name="connsiteY4" fmla="*/ 1803397 h 1856737"/>
                <a:gd name="connsiteX5" fmla="*/ 0 w 3035757"/>
                <a:gd name="connsiteY5" fmla="*/ 1856737 h 1856737"/>
                <a:gd name="connsiteX0" fmla="*/ 0 w 3035757"/>
                <a:gd name="connsiteY0" fmla="*/ 1562047 h 1562047"/>
                <a:gd name="connsiteX1" fmla="*/ 560928 w 3035757"/>
                <a:gd name="connsiteY1" fmla="*/ 418179 h 1562047"/>
                <a:gd name="connsiteX2" fmla="*/ 1365335 w 3035757"/>
                <a:gd name="connsiteY2" fmla="*/ 547 h 1562047"/>
                <a:gd name="connsiteX3" fmla="*/ 2393138 w 3035757"/>
                <a:gd name="connsiteY3" fmla="*/ 486759 h 1562047"/>
                <a:gd name="connsiteX4" fmla="*/ 3035757 w 3035757"/>
                <a:gd name="connsiteY4" fmla="*/ 1508707 h 1562047"/>
                <a:gd name="connsiteX5" fmla="*/ 0 w 3035757"/>
                <a:gd name="connsiteY5" fmla="*/ 1562047 h 1562047"/>
                <a:gd name="connsiteX0" fmla="*/ 0 w 3035757"/>
                <a:gd name="connsiteY0" fmla="*/ 1791214 h 1791214"/>
                <a:gd name="connsiteX1" fmla="*/ 560928 w 3035757"/>
                <a:gd name="connsiteY1" fmla="*/ 647346 h 1791214"/>
                <a:gd name="connsiteX2" fmla="*/ 1238015 w 3035757"/>
                <a:gd name="connsiteY2" fmla="*/ 265 h 1791214"/>
                <a:gd name="connsiteX3" fmla="*/ 2393138 w 3035757"/>
                <a:gd name="connsiteY3" fmla="*/ 715926 h 1791214"/>
                <a:gd name="connsiteX4" fmla="*/ 3035757 w 3035757"/>
                <a:gd name="connsiteY4" fmla="*/ 1737874 h 1791214"/>
                <a:gd name="connsiteX5" fmla="*/ 0 w 3035757"/>
                <a:gd name="connsiteY5" fmla="*/ 1791214 h 1791214"/>
                <a:gd name="connsiteX0" fmla="*/ 0 w 3035757"/>
                <a:gd name="connsiteY0" fmla="*/ 1791810 h 1791810"/>
                <a:gd name="connsiteX1" fmla="*/ 560928 w 3035757"/>
                <a:gd name="connsiteY1" fmla="*/ 855539 h 1791810"/>
                <a:gd name="connsiteX2" fmla="*/ 1238015 w 3035757"/>
                <a:gd name="connsiteY2" fmla="*/ 861 h 1791810"/>
                <a:gd name="connsiteX3" fmla="*/ 2393138 w 3035757"/>
                <a:gd name="connsiteY3" fmla="*/ 716522 h 1791810"/>
                <a:gd name="connsiteX4" fmla="*/ 3035757 w 3035757"/>
                <a:gd name="connsiteY4" fmla="*/ 1738470 h 1791810"/>
                <a:gd name="connsiteX5" fmla="*/ 0 w 3035757"/>
                <a:gd name="connsiteY5" fmla="*/ 1791810 h 1791810"/>
                <a:gd name="connsiteX0" fmla="*/ 0 w 3035757"/>
                <a:gd name="connsiteY0" fmla="*/ 1791168 h 1791168"/>
                <a:gd name="connsiteX1" fmla="*/ 560928 w 3035757"/>
                <a:gd name="connsiteY1" fmla="*/ 854897 h 1791168"/>
                <a:gd name="connsiteX2" fmla="*/ 1238015 w 3035757"/>
                <a:gd name="connsiteY2" fmla="*/ 219 h 1791168"/>
                <a:gd name="connsiteX3" fmla="*/ 2346840 w 3035757"/>
                <a:gd name="connsiteY3" fmla="*/ 781436 h 1791168"/>
                <a:gd name="connsiteX4" fmla="*/ 3035757 w 3035757"/>
                <a:gd name="connsiteY4" fmla="*/ 1737828 h 1791168"/>
                <a:gd name="connsiteX5" fmla="*/ 0 w 3035757"/>
                <a:gd name="connsiteY5" fmla="*/ 1791168 h 1791168"/>
                <a:gd name="connsiteX0" fmla="*/ 0 w 3035757"/>
                <a:gd name="connsiteY0" fmla="*/ 1791168 h 1791168"/>
                <a:gd name="connsiteX1" fmla="*/ 560928 w 3035757"/>
                <a:gd name="connsiteY1" fmla="*/ 854897 h 1791168"/>
                <a:gd name="connsiteX2" fmla="*/ 1238015 w 3035757"/>
                <a:gd name="connsiteY2" fmla="*/ 219 h 1791168"/>
                <a:gd name="connsiteX3" fmla="*/ 2427863 w 3035757"/>
                <a:gd name="connsiteY3" fmla="*/ 781436 h 1791168"/>
                <a:gd name="connsiteX4" fmla="*/ 3035757 w 3035757"/>
                <a:gd name="connsiteY4" fmla="*/ 1737828 h 1791168"/>
                <a:gd name="connsiteX5" fmla="*/ 0 w 3035757"/>
                <a:gd name="connsiteY5" fmla="*/ 1791168 h 179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5757" h="1791168">
                  <a:moveTo>
                    <a:pt x="0" y="1791168"/>
                  </a:moveTo>
                  <a:cubicBezTo>
                    <a:pt x="14817" y="1473523"/>
                    <a:pt x="354592" y="1153389"/>
                    <a:pt x="560928" y="854897"/>
                  </a:cubicBezTo>
                  <a:cubicBezTo>
                    <a:pt x="767264" y="556406"/>
                    <a:pt x="926859" y="12462"/>
                    <a:pt x="1238015" y="219"/>
                  </a:cubicBezTo>
                  <a:cubicBezTo>
                    <a:pt x="1549171" y="-12024"/>
                    <a:pt x="2128239" y="491835"/>
                    <a:pt x="2427863" y="781436"/>
                  </a:cubicBezTo>
                  <a:cubicBezTo>
                    <a:pt x="2727487" y="1071037"/>
                    <a:pt x="2752971" y="1247319"/>
                    <a:pt x="3035757" y="1737828"/>
                  </a:cubicBezTo>
                  <a:lnTo>
                    <a:pt x="0" y="1791168"/>
                  </a:lnTo>
                  <a:close/>
                </a:path>
              </a:pathLst>
            </a:custGeom>
            <a:solidFill>
              <a:srgbClr val="EEF5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787E9816-EAA1-4058-8128-825C54CA56CF}"/>
                </a:ext>
              </a:extLst>
            </p:cNvPr>
            <p:cNvSpPr/>
            <p:nvPr/>
          </p:nvSpPr>
          <p:spPr>
            <a:xfrm>
              <a:off x="3267882" y="827922"/>
              <a:ext cx="1994361" cy="1000879"/>
            </a:xfrm>
            <a:custGeom>
              <a:avLst/>
              <a:gdLst>
                <a:gd name="connsiteX0" fmla="*/ 741577 w 1994361"/>
                <a:gd name="connsiteY0" fmla="*/ 201 h 1000879"/>
                <a:gd name="connsiteX1" fmla="*/ 1774535 w 1994361"/>
                <a:gd name="connsiteY1" fmla="*/ 718657 h 1000879"/>
                <a:gd name="connsiteX2" fmla="*/ 1991093 w 1994361"/>
                <a:gd name="connsiteY2" fmla="*/ 995054 h 1000879"/>
                <a:gd name="connsiteX3" fmla="*/ 1994361 w 1994361"/>
                <a:gd name="connsiteY3" fmla="*/ 1000879 h 1000879"/>
                <a:gd name="connsiteX4" fmla="*/ 0 w 1994361"/>
                <a:gd name="connsiteY4" fmla="*/ 1000879 h 1000879"/>
                <a:gd name="connsiteX5" fmla="*/ 3919 w 1994361"/>
                <a:gd name="connsiteY5" fmla="*/ 995486 h 1000879"/>
                <a:gd name="connsiteX6" fmla="*/ 153769 w 1994361"/>
                <a:gd name="connsiteY6" fmla="*/ 786217 h 1000879"/>
                <a:gd name="connsiteX7" fmla="*/ 741577 w 1994361"/>
                <a:gd name="connsiteY7" fmla="*/ 201 h 1000879"/>
                <a:gd name="connsiteX0" fmla="*/ 741577 w 1994361"/>
                <a:gd name="connsiteY0" fmla="*/ 201 h 1000879"/>
                <a:gd name="connsiteX1" fmla="*/ 1774535 w 1994361"/>
                <a:gd name="connsiteY1" fmla="*/ 718657 h 1000879"/>
                <a:gd name="connsiteX2" fmla="*/ 1991093 w 1994361"/>
                <a:gd name="connsiteY2" fmla="*/ 995054 h 1000879"/>
                <a:gd name="connsiteX3" fmla="*/ 1994361 w 1994361"/>
                <a:gd name="connsiteY3" fmla="*/ 1000879 h 1000879"/>
                <a:gd name="connsiteX4" fmla="*/ 1426323 w 1994361"/>
                <a:gd name="connsiteY4" fmla="*/ 932239 h 1000879"/>
                <a:gd name="connsiteX5" fmla="*/ 0 w 1994361"/>
                <a:gd name="connsiteY5" fmla="*/ 1000879 h 1000879"/>
                <a:gd name="connsiteX6" fmla="*/ 3919 w 1994361"/>
                <a:gd name="connsiteY6" fmla="*/ 995486 h 1000879"/>
                <a:gd name="connsiteX7" fmla="*/ 153769 w 1994361"/>
                <a:gd name="connsiteY7" fmla="*/ 786217 h 1000879"/>
                <a:gd name="connsiteX8" fmla="*/ 741577 w 1994361"/>
                <a:gd name="connsiteY8" fmla="*/ 201 h 1000879"/>
                <a:gd name="connsiteX0" fmla="*/ 741577 w 1994361"/>
                <a:gd name="connsiteY0" fmla="*/ 201 h 1000879"/>
                <a:gd name="connsiteX1" fmla="*/ 1774535 w 1994361"/>
                <a:gd name="connsiteY1" fmla="*/ 718657 h 1000879"/>
                <a:gd name="connsiteX2" fmla="*/ 1991093 w 1994361"/>
                <a:gd name="connsiteY2" fmla="*/ 995054 h 1000879"/>
                <a:gd name="connsiteX3" fmla="*/ 1994361 w 1994361"/>
                <a:gd name="connsiteY3" fmla="*/ 1000879 h 1000879"/>
                <a:gd name="connsiteX4" fmla="*/ 1426323 w 1994361"/>
                <a:gd name="connsiteY4" fmla="*/ 932239 h 1000879"/>
                <a:gd name="connsiteX5" fmla="*/ 0 w 1994361"/>
                <a:gd name="connsiteY5" fmla="*/ 1000879 h 1000879"/>
                <a:gd name="connsiteX6" fmla="*/ 3919 w 1994361"/>
                <a:gd name="connsiteY6" fmla="*/ 995486 h 1000879"/>
                <a:gd name="connsiteX7" fmla="*/ 153769 w 1994361"/>
                <a:gd name="connsiteY7" fmla="*/ 786217 h 1000879"/>
                <a:gd name="connsiteX8" fmla="*/ 741577 w 1994361"/>
                <a:gd name="connsiteY8" fmla="*/ 201 h 1000879"/>
                <a:gd name="connsiteX0" fmla="*/ 741577 w 1994361"/>
                <a:gd name="connsiteY0" fmla="*/ 201 h 1000879"/>
                <a:gd name="connsiteX1" fmla="*/ 1774535 w 1994361"/>
                <a:gd name="connsiteY1" fmla="*/ 718657 h 1000879"/>
                <a:gd name="connsiteX2" fmla="*/ 1991093 w 1994361"/>
                <a:gd name="connsiteY2" fmla="*/ 995054 h 1000879"/>
                <a:gd name="connsiteX3" fmla="*/ 1994361 w 1994361"/>
                <a:gd name="connsiteY3" fmla="*/ 1000879 h 1000879"/>
                <a:gd name="connsiteX4" fmla="*/ 1433504 w 1994361"/>
                <a:gd name="connsiteY4" fmla="*/ 898457 h 1000879"/>
                <a:gd name="connsiteX5" fmla="*/ 0 w 1994361"/>
                <a:gd name="connsiteY5" fmla="*/ 1000879 h 1000879"/>
                <a:gd name="connsiteX6" fmla="*/ 3919 w 1994361"/>
                <a:gd name="connsiteY6" fmla="*/ 995486 h 1000879"/>
                <a:gd name="connsiteX7" fmla="*/ 153769 w 1994361"/>
                <a:gd name="connsiteY7" fmla="*/ 786217 h 1000879"/>
                <a:gd name="connsiteX8" fmla="*/ 741577 w 1994361"/>
                <a:gd name="connsiteY8" fmla="*/ 201 h 1000879"/>
                <a:gd name="connsiteX0" fmla="*/ 741577 w 1994361"/>
                <a:gd name="connsiteY0" fmla="*/ 201 h 1000879"/>
                <a:gd name="connsiteX1" fmla="*/ 1774535 w 1994361"/>
                <a:gd name="connsiteY1" fmla="*/ 718657 h 1000879"/>
                <a:gd name="connsiteX2" fmla="*/ 1991093 w 1994361"/>
                <a:gd name="connsiteY2" fmla="*/ 995054 h 1000879"/>
                <a:gd name="connsiteX3" fmla="*/ 1994361 w 1994361"/>
                <a:gd name="connsiteY3" fmla="*/ 1000879 h 1000879"/>
                <a:gd name="connsiteX4" fmla="*/ 1433504 w 1994361"/>
                <a:gd name="connsiteY4" fmla="*/ 898457 h 1000879"/>
                <a:gd name="connsiteX5" fmla="*/ 0 w 1994361"/>
                <a:gd name="connsiteY5" fmla="*/ 1000879 h 1000879"/>
                <a:gd name="connsiteX6" fmla="*/ 3919 w 1994361"/>
                <a:gd name="connsiteY6" fmla="*/ 995486 h 1000879"/>
                <a:gd name="connsiteX7" fmla="*/ 153769 w 1994361"/>
                <a:gd name="connsiteY7" fmla="*/ 786217 h 1000879"/>
                <a:gd name="connsiteX8" fmla="*/ 741577 w 1994361"/>
                <a:gd name="connsiteY8" fmla="*/ 201 h 1000879"/>
                <a:gd name="connsiteX0" fmla="*/ 741577 w 1994361"/>
                <a:gd name="connsiteY0" fmla="*/ 201 h 1000879"/>
                <a:gd name="connsiteX1" fmla="*/ 1774535 w 1994361"/>
                <a:gd name="connsiteY1" fmla="*/ 718657 h 1000879"/>
                <a:gd name="connsiteX2" fmla="*/ 1991093 w 1994361"/>
                <a:gd name="connsiteY2" fmla="*/ 995054 h 1000879"/>
                <a:gd name="connsiteX3" fmla="*/ 1994361 w 1994361"/>
                <a:gd name="connsiteY3" fmla="*/ 1000879 h 1000879"/>
                <a:gd name="connsiteX4" fmla="*/ 1433504 w 1994361"/>
                <a:gd name="connsiteY4" fmla="*/ 898457 h 1000879"/>
                <a:gd name="connsiteX5" fmla="*/ 0 w 1994361"/>
                <a:gd name="connsiteY5" fmla="*/ 1000879 h 1000879"/>
                <a:gd name="connsiteX6" fmla="*/ 3919 w 1994361"/>
                <a:gd name="connsiteY6" fmla="*/ 995486 h 1000879"/>
                <a:gd name="connsiteX7" fmla="*/ 153769 w 1994361"/>
                <a:gd name="connsiteY7" fmla="*/ 786217 h 1000879"/>
                <a:gd name="connsiteX8" fmla="*/ 741577 w 1994361"/>
                <a:gd name="connsiteY8" fmla="*/ 201 h 100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94361" h="1000879">
                  <a:moveTo>
                    <a:pt x="741577" y="201"/>
                  </a:moveTo>
                  <a:cubicBezTo>
                    <a:pt x="1011705" y="-11058"/>
                    <a:pt x="1514419" y="452322"/>
                    <a:pt x="1774535" y="718657"/>
                  </a:cubicBezTo>
                  <a:cubicBezTo>
                    <a:pt x="1872079" y="818533"/>
                    <a:pt x="1936155" y="903754"/>
                    <a:pt x="1991093" y="995054"/>
                  </a:cubicBezTo>
                  <a:lnTo>
                    <a:pt x="1994361" y="1000879"/>
                  </a:lnTo>
                  <a:cubicBezTo>
                    <a:pt x="1805015" y="998269"/>
                    <a:pt x="1701835" y="948363"/>
                    <a:pt x="1433504" y="898457"/>
                  </a:cubicBezTo>
                  <a:cubicBezTo>
                    <a:pt x="1037048" y="975389"/>
                    <a:pt x="475441" y="977999"/>
                    <a:pt x="0" y="1000879"/>
                  </a:cubicBezTo>
                  <a:lnTo>
                    <a:pt x="3919" y="995486"/>
                  </a:lnTo>
                  <a:cubicBezTo>
                    <a:pt x="56964" y="924717"/>
                    <a:pt x="108987" y="854845"/>
                    <a:pt x="153769" y="786217"/>
                  </a:cubicBezTo>
                  <a:cubicBezTo>
                    <a:pt x="332898" y="511706"/>
                    <a:pt x="471449" y="11461"/>
                    <a:pt x="741577" y="2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0EA971-F212-4CA4-B73D-A71AB0DBC134}"/>
              </a:ext>
            </a:extLst>
          </p:cNvPr>
          <p:cNvSpPr/>
          <p:nvPr/>
        </p:nvSpPr>
        <p:spPr>
          <a:xfrm>
            <a:off x="0" y="1990952"/>
            <a:ext cx="12185192" cy="4867048"/>
          </a:xfrm>
          <a:custGeom>
            <a:avLst/>
            <a:gdLst>
              <a:gd name="connsiteX0" fmla="*/ 0 w 11430914"/>
              <a:gd name="connsiteY0" fmla="*/ 0 h 3692106"/>
              <a:gd name="connsiteX1" fmla="*/ 11430914 w 11430914"/>
              <a:gd name="connsiteY1" fmla="*/ 0 h 3692106"/>
              <a:gd name="connsiteX2" fmla="*/ 11430914 w 11430914"/>
              <a:gd name="connsiteY2" fmla="*/ 3692106 h 3692106"/>
              <a:gd name="connsiteX3" fmla="*/ 0 w 11430914"/>
              <a:gd name="connsiteY3" fmla="*/ 3692106 h 3692106"/>
              <a:gd name="connsiteX4" fmla="*/ 0 w 11430914"/>
              <a:gd name="connsiteY4" fmla="*/ 0 h 3692106"/>
              <a:gd name="connsiteX0" fmla="*/ 0 w 11430914"/>
              <a:gd name="connsiteY0" fmla="*/ 409037 h 4101143"/>
              <a:gd name="connsiteX1" fmla="*/ 6810832 w 11430914"/>
              <a:gd name="connsiteY1" fmla="*/ 0 h 4101143"/>
              <a:gd name="connsiteX2" fmla="*/ 11430914 w 11430914"/>
              <a:gd name="connsiteY2" fmla="*/ 409037 h 4101143"/>
              <a:gd name="connsiteX3" fmla="*/ 11430914 w 11430914"/>
              <a:gd name="connsiteY3" fmla="*/ 4101143 h 4101143"/>
              <a:gd name="connsiteX4" fmla="*/ 0 w 11430914"/>
              <a:gd name="connsiteY4" fmla="*/ 4101143 h 4101143"/>
              <a:gd name="connsiteX5" fmla="*/ 0 w 11430914"/>
              <a:gd name="connsiteY5" fmla="*/ 409037 h 4101143"/>
              <a:gd name="connsiteX0" fmla="*/ 0 w 11430914"/>
              <a:gd name="connsiteY0" fmla="*/ 416972 h 4109078"/>
              <a:gd name="connsiteX1" fmla="*/ 6810832 w 11430914"/>
              <a:gd name="connsiteY1" fmla="*/ 7935 h 4109078"/>
              <a:gd name="connsiteX2" fmla="*/ 11430914 w 11430914"/>
              <a:gd name="connsiteY2" fmla="*/ 416972 h 4109078"/>
              <a:gd name="connsiteX3" fmla="*/ 11430914 w 11430914"/>
              <a:gd name="connsiteY3" fmla="*/ 4109078 h 4109078"/>
              <a:gd name="connsiteX4" fmla="*/ 0 w 11430914"/>
              <a:gd name="connsiteY4" fmla="*/ 4109078 h 4109078"/>
              <a:gd name="connsiteX5" fmla="*/ 0 w 11430914"/>
              <a:gd name="connsiteY5" fmla="*/ 416972 h 4109078"/>
              <a:gd name="connsiteX0" fmla="*/ 0 w 11430914"/>
              <a:gd name="connsiteY0" fmla="*/ 416972 h 4109078"/>
              <a:gd name="connsiteX1" fmla="*/ 6810832 w 11430914"/>
              <a:gd name="connsiteY1" fmla="*/ 7935 h 4109078"/>
              <a:gd name="connsiteX2" fmla="*/ 11430914 w 11430914"/>
              <a:gd name="connsiteY2" fmla="*/ 416972 h 4109078"/>
              <a:gd name="connsiteX3" fmla="*/ 11430914 w 11430914"/>
              <a:gd name="connsiteY3" fmla="*/ 4109078 h 4109078"/>
              <a:gd name="connsiteX4" fmla="*/ 0 w 11430914"/>
              <a:gd name="connsiteY4" fmla="*/ 4109078 h 4109078"/>
              <a:gd name="connsiteX5" fmla="*/ 0 w 11430914"/>
              <a:gd name="connsiteY5" fmla="*/ 416972 h 4109078"/>
              <a:gd name="connsiteX0" fmla="*/ 0 w 11430914"/>
              <a:gd name="connsiteY0" fmla="*/ 389028 h 4081134"/>
              <a:gd name="connsiteX1" fmla="*/ 5886907 w 11430914"/>
              <a:gd name="connsiteY1" fmla="*/ 8566 h 4081134"/>
              <a:gd name="connsiteX2" fmla="*/ 11430914 w 11430914"/>
              <a:gd name="connsiteY2" fmla="*/ 389028 h 4081134"/>
              <a:gd name="connsiteX3" fmla="*/ 11430914 w 11430914"/>
              <a:gd name="connsiteY3" fmla="*/ 4081134 h 4081134"/>
              <a:gd name="connsiteX4" fmla="*/ 0 w 11430914"/>
              <a:gd name="connsiteY4" fmla="*/ 4081134 h 4081134"/>
              <a:gd name="connsiteX5" fmla="*/ 0 w 11430914"/>
              <a:gd name="connsiteY5" fmla="*/ 389028 h 4081134"/>
              <a:gd name="connsiteX0" fmla="*/ 0 w 11430914"/>
              <a:gd name="connsiteY0" fmla="*/ 574171 h 4266277"/>
              <a:gd name="connsiteX1" fmla="*/ 5886907 w 11430914"/>
              <a:gd name="connsiteY1" fmla="*/ 193709 h 4266277"/>
              <a:gd name="connsiteX2" fmla="*/ 7391857 w 11430914"/>
              <a:gd name="connsiteY2" fmla="*/ 13326 h 4266277"/>
              <a:gd name="connsiteX3" fmla="*/ 11430914 w 11430914"/>
              <a:gd name="connsiteY3" fmla="*/ 574171 h 4266277"/>
              <a:gd name="connsiteX4" fmla="*/ 11430914 w 11430914"/>
              <a:gd name="connsiteY4" fmla="*/ 4266277 h 4266277"/>
              <a:gd name="connsiteX5" fmla="*/ 0 w 11430914"/>
              <a:gd name="connsiteY5" fmla="*/ 4266277 h 4266277"/>
              <a:gd name="connsiteX6" fmla="*/ 0 w 11430914"/>
              <a:gd name="connsiteY6" fmla="*/ 574171 h 4266277"/>
              <a:gd name="connsiteX0" fmla="*/ 0 w 11430914"/>
              <a:gd name="connsiteY0" fmla="*/ 564846 h 4256952"/>
              <a:gd name="connsiteX1" fmla="*/ 5886907 w 11430914"/>
              <a:gd name="connsiteY1" fmla="*/ 184384 h 4256952"/>
              <a:gd name="connsiteX2" fmla="*/ 7391857 w 11430914"/>
              <a:gd name="connsiteY2" fmla="*/ 4001 h 4256952"/>
              <a:gd name="connsiteX3" fmla="*/ 11430914 w 11430914"/>
              <a:gd name="connsiteY3" fmla="*/ 564846 h 4256952"/>
              <a:gd name="connsiteX4" fmla="*/ 11430914 w 11430914"/>
              <a:gd name="connsiteY4" fmla="*/ 4256952 h 4256952"/>
              <a:gd name="connsiteX5" fmla="*/ 0 w 11430914"/>
              <a:gd name="connsiteY5" fmla="*/ 4256952 h 4256952"/>
              <a:gd name="connsiteX6" fmla="*/ 0 w 11430914"/>
              <a:gd name="connsiteY6" fmla="*/ 564846 h 4256952"/>
              <a:gd name="connsiteX0" fmla="*/ 0 w 11430914"/>
              <a:gd name="connsiteY0" fmla="*/ 566454 h 4258560"/>
              <a:gd name="connsiteX1" fmla="*/ 5886907 w 11430914"/>
              <a:gd name="connsiteY1" fmla="*/ 185992 h 4258560"/>
              <a:gd name="connsiteX2" fmla="*/ 7391857 w 11430914"/>
              <a:gd name="connsiteY2" fmla="*/ 5609 h 4258560"/>
              <a:gd name="connsiteX3" fmla="*/ 9944557 w 11430914"/>
              <a:gd name="connsiteY3" fmla="*/ 406411 h 4258560"/>
              <a:gd name="connsiteX4" fmla="*/ 11430914 w 11430914"/>
              <a:gd name="connsiteY4" fmla="*/ 566454 h 4258560"/>
              <a:gd name="connsiteX5" fmla="*/ 11430914 w 11430914"/>
              <a:gd name="connsiteY5" fmla="*/ 4258560 h 4258560"/>
              <a:gd name="connsiteX6" fmla="*/ 0 w 11430914"/>
              <a:gd name="connsiteY6" fmla="*/ 4258560 h 4258560"/>
              <a:gd name="connsiteX7" fmla="*/ 0 w 11430914"/>
              <a:gd name="connsiteY7" fmla="*/ 566454 h 4258560"/>
              <a:gd name="connsiteX0" fmla="*/ 0 w 11430914"/>
              <a:gd name="connsiteY0" fmla="*/ 566454 h 4258560"/>
              <a:gd name="connsiteX1" fmla="*/ 5886907 w 11430914"/>
              <a:gd name="connsiteY1" fmla="*/ 185992 h 4258560"/>
              <a:gd name="connsiteX2" fmla="*/ 7391857 w 11430914"/>
              <a:gd name="connsiteY2" fmla="*/ 5609 h 4258560"/>
              <a:gd name="connsiteX3" fmla="*/ 9944557 w 11430914"/>
              <a:gd name="connsiteY3" fmla="*/ 406411 h 4258560"/>
              <a:gd name="connsiteX4" fmla="*/ 11430914 w 11430914"/>
              <a:gd name="connsiteY4" fmla="*/ 566454 h 4258560"/>
              <a:gd name="connsiteX5" fmla="*/ 11430914 w 11430914"/>
              <a:gd name="connsiteY5" fmla="*/ 4258560 h 4258560"/>
              <a:gd name="connsiteX6" fmla="*/ 0 w 11430914"/>
              <a:gd name="connsiteY6" fmla="*/ 4258560 h 4258560"/>
              <a:gd name="connsiteX7" fmla="*/ 0 w 11430914"/>
              <a:gd name="connsiteY7" fmla="*/ 566454 h 4258560"/>
              <a:gd name="connsiteX0" fmla="*/ 0 w 11430914"/>
              <a:gd name="connsiteY0" fmla="*/ 584727 h 4276833"/>
              <a:gd name="connsiteX1" fmla="*/ 5886907 w 11430914"/>
              <a:gd name="connsiteY1" fmla="*/ 204265 h 4276833"/>
              <a:gd name="connsiteX2" fmla="*/ 7391857 w 11430914"/>
              <a:gd name="connsiteY2" fmla="*/ 23882 h 4276833"/>
              <a:gd name="connsiteX3" fmla="*/ 9906457 w 11430914"/>
              <a:gd name="connsiteY3" fmla="*/ 769819 h 4276833"/>
              <a:gd name="connsiteX4" fmla="*/ 11430914 w 11430914"/>
              <a:gd name="connsiteY4" fmla="*/ 584727 h 4276833"/>
              <a:gd name="connsiteX5" fmla="*/ 11430914 w 11430914"/>
              <a:gd name="connsiteY5" fmla="*/ 4276833 h 4276833"/>
              <a:gd name="connsiteX6" fmla="*/ 0 w 11430914"/>
              <a:gd name="connsiteY6" fmla="*/ 4276833 h 4276833"/>
              <a:gd name="connsiteX7" fmla="*/ 0 w 11430914"/>
              <a:gd name="connsiteY7" fmla="*/ 584727 h 4276833"/>
              <a:gd name="connsiteX0" fmla="*/ 0 w 11430914"/>
              <a:gd name="connsiteY0" fmla="*/ 574563 h 4266669"/>
              <a:gd name="connsiteX1" fmla="*/ 5886907 w 11430914"/>
              <a:gd name="connsiteY1" fmla="*/ 194101 h 4266669"/>
              <a:gd name="connsiteX2" fmla="*/ 7620457 w 11430914"/>
              <a:gd name="connsiteY2" fmla="*/ 24852 h 4266669"/>
              <a:gd name="connsiteX3" fmla="*/ 9906457 w 11430914"/>
              <a:gd name="connsiteY3" fmla="*/ 759655 h 4266669"/>
              <a:gd name="connsiteX4" fmla="*/ 11430914 w 11430914"/>
              <a:gd name="connsiteY4" fmla="*/ 574563 h 4266669"/>
              <a:gd name="connsiteX5" fmla="*/ 11430914 w 11430914"/>
              <a:gd name="connsiteY5" fmla="*/ 4266669 h 4266669"/>
              <a:gd name="connsiteX6" fmla="*/ 0 w 11430914"/>
              <a:gd name="connsiteY6" fmla="*/ 4266669 h 4266669"/>
              <a:gd name="connsiteX7" fmla="*/ 0 w 11430914"/>
              <a:gd name="connsiteY7" fmla="*/ 574563 h 4266669"/>
              <a:gd name="connsiteX0" fmla="*/ 0 w 11430914"/>
              <a:gd name="connsiteY0" fmla="*/ 574563 h 4266669"/>
              <a:gd name="connsiteX1" fmla="*/ 5886907 w 11430914"/>
              <a:gd name="connsiteY1" fmla="*/ 194101 h 4266669"/>
              <a:gd name="connsiteX2" fmla="*/ 7620457 w 11430914"/>
              <a:gd name="connsiteY2" fmla="*/ 24852 h 4266669"/>
              <a:gd name="connsiteX3" fmla="*/ 9906457 w 11430914"/>
              <a:gd name="connsiteY3" fmla="*/ 759655 h 4266669"/>
              <a:gd name="connsiteX4" fmla="*/ 11430914 w 11430914"/>
              <a:gd name="connsiteY4" fmla="*/ 574563 h 4266669"/>
              <a:gd name="connsiteX5" fmla="*/ 11430914 w 11430914"/>
              <a:gd name="connsiteY5" fmla="*/ 4266669 h 4266669"/>
              <a:gd name="connsiteX6" fmla="*/ 0 w 11430914"/>
              <a:gd name="connsiteY6" fmla="*/ 4266669 h 4266669"/>
              <a:gd name="connsiteX7" fmla="*/ 0 w 11430914"/>
              <a:gd name="connsiteY7" fmla="*/ 574563 h 4266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914" h="4266669">
                <a:moveTo>
                  <a:pt x="0" y="574563"/>
                </a:moveTo>
                <a:cubicBezTo>
                  <a:pt x="1987702" y="571567"/>
                  <a:pt x="3803955" y="139947"/>
                  <a:pt x="5886907" y="194101"/>
                </a:cubicBezTo>
                <a:cubicBezTo>
                  <a:pt x="7044800" y="130316"/>
                  <a:pt x="7102932" y="-69407"/>
                  <a:pt x="7620457" y="24852"/>
                </a:cubicBezTo>
                <a:cubicBezTo>
                  <a:pt x="8137982" y="119111"/>
                  <a:pt x="9233281" y="666181"/>
                  <a:pt x="9906457" y="759655"/>
                </a:cubicBezTo>
                <a:cubicBezTo>
                  <a:pt x="10579633" y="853129"/>
                  <a:pt x="11081588" y="778675"/>
                  <a:pt x="11430914" y="574563"/>
                </a:cubicBezTo>
                <a:lnTo>
                  <a:pt x="11430914" y="4266669"/>
                </a:lnTo>
                <a:lnTo>
                  <a:pt x="0" y="4266669"/>
                </a:lnTo>
                <a:lnTo>
                  <a:pt x="0" y="574563"/>
                </a:lnTo>
                <a:close/>
              </a:path>
            </a:pathLst>
          </a:custGeom>
          <a:solidFill>
            <a:srgbClr val="F1F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순서도: 준비 50">
            <a:extLst>
              <a:ext uri="{FF2B5EF4-FFF2-40B4-BE49-F238E27FC236}">
                <a16:creationId xmlns:a16="http://schemas.microsoft.com/office/drawing/2014/main" id="{F12CCB69-652C-48D3-BA9C-BDE85A5CC8B7}"/>
              </a:ext>
            </a:extLst>
          </p:cNvPr>
          <p:cNvSpPr/>
          <p:nvPr/>
        </p:nvSpPr>
        <p:spPr>
          <a:xfrm>
            <a:off x="-306813" y="2864830"/>
            <a:ext cx="2225722" cy="268825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9174 w 10000"/>
              <a:gd name="connsiteY4" fmla="*/ 7673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9917"/>
              <a:gd name="connsiteY0" fmla="*/ 5000 h 10000"/>
              <a:gd name="connsiteX1" fmla="*/ 2000 w 9917"/>
              <a:gd name="connsiteY1" fmla="*/ 0 h 10000"/>
              <a:gd name="connsiteX2" fmla="*/ 8000 w 9917"/>
              <a:gd name="connsiteY2" fmla="*/ 0 h 10000"/>
              <a:gd name="connsiteX3" fmla="*/ 9917 w 9917"/>
              <a:gd name="connsiteY3" fmla="*/ 4741 h 10000"/>
              <a:gd name="connsiteX4" fmla="*/ 9174 w 9917"/>
              <a:gd name="connsiteY4" fmla="*/ 7673 h 10000"/>
              <a:gd name="connsiteX5" fmla="*/ 2000 w 9917"/>
              <a:gd name="connsiteY5" fmla="*/ 10000 h 10000"/>
              <a:gd name="connsiteX6" fmla="*/ 0 w 9917"/>
              <a:gd name="connsiteY6" fmla="*/ 5000 h 10000"/>
              <a:gd name="connsiteX0" fmla="*/ 0 w 10029"/>
              <a:gd name="connsiteY0" fmla="*/ 5000 h 10000"/>
              <a:gd name="connsiteX1" fmla="*/ 2017 w 10029"/>
              <a:gd name="connsiteY1" fmla="*/ 0 h 10000"/>
              <a:gd name="connsiteX2" fmla="*/ 8067 w 10029"/>
              <a:gd name="connsiteY2" fmla="*/ 0 h 10000"/>
              <a:gd name="connsiteX3" fmla="*/ 10000 w 10029"/>
              <a:gd name="connsiteY3" fmla="*/ 4741 h 10000"/>
              <a:gd name="connsiteX4" fmla="*/ 9251 w 10029"/>
              <a:gd name="connsiteY4" fmla="*/ 7673 h 10000"/>
              <a:gd name="connsiteX5" fmla="*/ 2017 w 10029"/>
              <a:gd name="connsiteY5" fmla="*/ 10000 h 10000"/>
              <a:gd name="connsiteX6" fmla="*/ 0 w 10029"/>
              <a:gd name="connsiteY6" fmla="*/ 5000 h 10000"/>
              <a:gd name="connsiteX0" fmla="*/ 0 w 10029"/>
              <a:gd name="connsiteY0" fmla="*/ 5000 h 10000"/>
              <a:gd name="connsiteX1" fmla="*/ 2017 w 10029"/>
              <a:gd name="connsiteY1" fmla="*/ 0 h 10000"/>
              <a:gd name="connsiteX2" fmla="*/ 8178 w 10029"/>
              <a:gd name="connsiteY2" fmla="*/ 0 h 10000"/>
              <a:gd name="connsiteX3" fmla="*/ 10000 w 10029"/>
              <a:gd name="connsiteY3" fmla="*/ 4741 h 10000"/>
              <a:gd name="connsiteX4" fmla="*/ 9251 w 10029"/>
              <a:gd name="connsiteY4" fmla="*/ 7673 h 10000"/>
              <a:gd name="connsiteX5" fmla="*/ 2017 w 10029"/>
              <a:gd name="connsiteY5" fmla="*/ 10000 h 10000"/>
              <a:gd name="connsiteX6" fmla="*/ 0 w 10029"/>
              <a:gd name="connsiteY6" fmla="*/ 5000 h 10000"/>
              <a:gd name="connsiteX0" fmla="*/ 0 w 10029"/>
              <a:gd name="connsiteY0" fmla="*/ 5587 h 10587"/>
              <a:gd name="connsiteX1" fmla="*/ 2017 w 10029"/>
              <a:gd name="connsiteY1" fmla="*/ 587 h 10587"/>
              <a:gd name="connsiteX2" fmla="*/ 8178 w 10029"/>
              <a:gd name="connsiteY2" fmla="*/ 587 h 10587"/>
              <a:gd name="connsiteX3" fmla="*/ 10000 w 10029"/>
              <a:gd name="connsiteY3" fmla="*/ 5328 h 10587"/>
              <a:gd name="connsiteX4" fmla="*/ 9251 w 10029"/>
              <a:gd name="connsiteY4" fmla="*/ 8260 h 10587"/>
              <a:gd name="connsiteX5" fmla="*/ 2017 w 10029"/>
              <a:gd name="connsiteY5" fmla="*/ 10587 h 10587"/>
              <a:gd name="connsiteX6" fmla="*/ 0 w 10029"/>
              <a:gd name="connsiteY6" fmla="*/ 5587 h 10587"/>
              <a:gd name="connsiteX0" fmla="*/ 0 w 10511"/>
              <a:gd name="connsiteY0" fmla="*/ 5587 h 10587"/>
              <a:gd name="connsiteX1" fmla="*/ 2017 w 10511"/>
              <a:gd name="connsiteY1" fmla="*/ 587 h 10587"/>
              <a:gd name="connsiteX2" fmla="*/ 8178 w 10511"/>
              <a:gd name="connsiteY2" fmla="*/ 587 h 10587"/>
              <a:gd name="connsiteX3" fmla="*/ 10000 w 10511"/>
              <a:gd name="connsiteY3" fmla="*/ 5328 h 10587"/>
              <a:gd name="connsiteX4" fmla="*/ 9251 w 10511"/>
              <a:gd name="connsiteY4" fmla="*/ 8260 h 10587"/>
              <a:gd name="connsiteX5" fmla="*/ 2017 w 10511"/>
              <a:gd name="connsiteY5" fmla="*/ 10587 h 10587"/>
              <a:gd name="connsiteX6" fmla="*/ 0 w 10511"/>
              <a:gd name="connsiteY6" fmla="*/ 5587 h 10587"/>
              <a:gd name="connsiteX0" fmla="*/ 0 w 10066"/>
              <a:gd name="connsiteY0" fmla="*/ 5587 h 10587"/>
              <a:gd name="connsiteX1" fmla="*/ 2017 w 10066"/>
              <a:gd name="connsiteY1" fmla="*/ 587 h 10587"/>
              <a:gd name="connsiteX2" fmla="*/ 8178 w 10066"/>
              <a:gd name="connsiteY2" fmla="*/ 587 h 10587"/>
              <a:gd name="connsiteX3" fmla="*/ 10000 w 10066"/>
              <a:gd name="connsiteY3" fmla="*/ 5328 h 10587"/>
              <a:gd name="connsiteX4" fmla="*/ 9251 w 10066"/>
              <a:gd name="connsiteY4" fmla="*/ 8260 h 10587"/>
              <a:gd name="connsiteX5" fmla="*/ 2017 w 10066"/>
              <a:gd name="connsiteY5" fmla="*/ 10587 h 10587"/>
              <a:gd name="connsiteX6" fmla="*/ 0 w 10066"/>
              <a:gd name="connsiteY6" fmla="*/ 5587 h 10587"/>
              <a:gd name="connsiteX0" fmla="*/ 0 w 10066"/>
              <a:gd name="connsiteY0" fmla="*/ 5587 h 10731"/>
              <a:gd name="connsiteX1" fmla="*/ 2017 w 10066"/>
              <a:gd name="connsiteY1" fmla="*/ 587 h 10731"/>
              <a:gd name="connsiteX2" fmla="*/ 8178 w 10066"/>
              <a:gd name="connsiteY2" fmla="*/ 587 h 10731"/>
              <a:gd name="connsiteX3" fmla="*/ 10000 w 10066"/>
              <a:gd name="connsiteY3" fmla="*/ 5328 h 10731"/>
              <a:gd name="connsiteX4" fmla="*/ 9251 w 10066"/>
              <a:gd name="connsiteY4" fmla="*/ 8260 h 10731"/>
              <a:gd name="connsiteX5" fmla="*/ 2017 w 10066"/>
              <a:gd name="connsiteY5" fmla="*/ 10587 h 10731"/>
              <a:gd name="connsiteX6" fmla="*/ 0 w 10066"/>
              <a:gd name="connsiteY6" fmla="*/ 5587 h 10731"/>
              <a:gd name="connsiteX0" fmla="*/ 0 w 10066"/>
              <a:gd name="connsiteY0" fmla="*/ 5534 h 10678"/>
              <a:gd name="connsiteX1" fmla="*/ 2017 w 10066"/>
              <a:gd name="connsiteY1" fmla="*/ 534 h 10678"/>
              <a:gd name="connsiteX2" fmla="*/ 8178 w 10066"/>
              <a:gd name="connsiteY2" fmla="*/ 534 h 10678"/>
              <a:gd name="connsiteX3" fmla="*/ 10000 w 10066"/>
              <a:gd name="connsiteY3" fmla="*/ 5275 h 10678"/>
              <a:gd name="connsiteX4" fmla="*/ 9251 w 10066"/>
              <a:gd name="connsiteY4" fmla="*/ 8207 h 10678"/>
              <a:gd name="connsiteX5" fmla="*/ 2017 w 10066"/>
              <a:gd name="connsiteY5" fmla="*/ 10534 h 10678"/>
              <a:gd name="connsiteX6" fmla="*/ 0 w 10066"/>
              <a:gd name="connsiteY6" fmla="*/ 5534 h 10678"/>
              <a:gd name="connsiteX0" fmla="*/ 0 w 10066"/>
              <a:gd name="connsiteY0" fmla="*/ 5413 h 10557"/>
              <a:gd name="connsiteX1" fmla="*/ 2017 w 10066"/>
              <a:gd name="connsiteY1" fmla="*/ 413 h 10557"/>
              <a:gd name="connsiteX2" fmla="*/ 8178 w 10066"/>
              <a:gd name="connsiteY2" fmla="*/ 1189 h 10557"/>
              <a:gd name="connsiteX3" fmla="*/ 10000 w 10066"/>
              <a:gd name="connsiteY3" fmla="*/ 5154 h 10557"/>
              <a:gd name="connsiteX4" fmla="*/ 9251 w 10066"/>
              <a:gd name="connsiteY4" fmla="*/ 8086 h 10557"/>
              <a:gd name="connsiteX5" fmla="*/ 2017 w 10066"/>
              <a:gd name="connsiteY5" fmla="*/ 10413 h 10557"/>
              <a:gd name="connsiteX6" fmla="*/ 0 w 10066"/>
              <a:gd name="connsiteY6" fmla="*/ 5413 h 10557"/>
              <a:gd name="connsiteX0" fmla="*/ 0 w 10000"/>
              <a:gd name="connsiteY0" fmla="*/ 5413 h 10557"/>
              <a:gd name="connsiteX1" fmla="*/ 2017 w 10000"/>
              <a:gd name="connsiteY1" fmla="*/ 413 h 10557"/>
              <a:gd name="connsiteX2" fmla="*/ 8178 w 10000"/>
              <a:gd name="connsiteY2" fmla="*/ 1189 h 10557"/>
              <a:gd name="connsiteX3" fmla="*/ 10000 w 10000"/>
              <a:gd name="connsiteY3" fmla="*/ 5154 h 10557"/>
              <a:gd name="connsiteX4" fmla="*/ 9251 w 10000"/>
              <a:gd name="connsiteY4" fmla="*/ 8086 h 10557"/>
              <a:gd name="connsiteX5" fmla="*/ 2017 w 10000"/>
              <a:gd name="connsiteY5" fmla="*/ 10413 h 10557"/>
              <a:gd name="connsiteX6" fmla="*/ 0 w 10000"/>
              <a:gd name="connsiteY6" fmla="*/ 5413 h 10557"/>
              <a:gd name="connsiteX0" fmla="*/ 0 w 10000"/>
              <a:gd name="connsiteY0" fmla="*/ 5413 h 10557"/>
              <a:gd name="connsiteX1" fmla="*/ 2017 w 10000"/>
              <a:gd name="connsiteY1" fmla="*/ 413 h 10557"/>
              <a:gd name="connsiteX2" fmla="*/ 8178 w 10000"/>
              <a:gd name="connsiteY2" fmla="*/ 1189 h 10557"/>
              <a:gd name="connsiteX3" fmla="*/ 10000 w 10000"/>
              <a:gd name="connsiteY3" fmla="*/ 5154 h 10557"/>
              <a:gd name="connsiteX4" fmla="*/ 9251 w 10000"/>
              <a:gd name="connsiteY4" fmla="*/ 8086 h 10557"/>
              <a:gd name="connsiteX5" fmla="*/ 2017 w 10000"/>
              <a:gd name="connsiteY5" fmla="*/ 10413 h 10557"/>
              <a:gd name="connsiteX6" fmla="*/ 0 w 10000"/>
              <a:gd name="connsiteY6" fmla="*/ 5413 h 10557"/>
              <a:gd name="connsiteX0" fmla="*/ 0 w 10000"/>
              <a:gd name="connsiteY0" fmla="*/ 5413 h 10478"/>
              <a:gd name="connsiteX1" fmla="*/ 2017 w 10000"/>
              <a:gd name="connsiteY1" fmla="*/ 413 h 10478"/>
              <a:gd name="connsiteX2" fmla="*/ 8178 w 10000"/>
              <a:gd name="connsiteY2" fmla="*/ 1189 h 10478"/>
              <a:gd name="connsiteX3" fmla="*/ 10000 w 10000"/>
              <a:gd name="connsiteY3" fmla="*/ 5154 h 10478"/>
              <a:gd name="connsiteX4" fmla="*/ 8875 w 10000"/>
              <a:gd name="connsiteY4" fmla="*/ 8215 h 10478"/>
              <a:gd name="connsiteX5" fmla="*/ 2017 w 10000"/>
              <a:gd name="connsiteY5" fmla="*/ 10413 h 10478"/>
              <a:gd name="connsiteX6" fmla="*/ 0 w 10000"/>
              <a:gd name="connsiteY6" fmla="*/ 5413 h 10478"/>
              <a:gd name="connsiteX0" fmla="*/ 0 w 10000"/>
              <a:gd name="connsiteY0" fmla="*/ 5000 h 10065"/>
              <a:gd name="connsiteX1" fmla="*/ 2017 w 10000"/>
              <a:gd name="connsiteY1" fmla="*/ 0 h 10065"/>
              <a:gd name="connsiteX2" fmla="*/ 8178 w 10000"/>
              <a:gd name="connsiteY2" fmla="*/ 776 h 10065"/>
              <a:gd name="connsiteX3" fmla="*/ 10000 w 10000"/>
              <a:gd name="connsiteY3" fmla="*/ 4741 h 10065"/>
              <a:gd name="connsiteX4" fmla="*/ 8875 w 10000"/>
              <a:gd name="connsiteY4" fmla="*/ 7802 h 10065"/>
              <a:gd name="connsiteX5" fmla="*/ 2017 w 10000"/>
              <a:gd name="connsiteY5" fmla="*/ 10000 h 10065"/>
              <a:gd name="connsiteX6" fmla="*/ 0 w 10000"/>
              <a:gd name="connsiteY6" fmla="*/ 5000 h 10065"/>
              <a:gd name="connsiteX0" fmla="*/ 0 w 10000"/>
              <a:gd name="connsiteY0" fmla="*/ 4738 h 9803"/>
              <a:gd name="connsiteX1" fmla="*/ 2069 w 10000"/>
              <a:gd name="connsiteY1" fmla="*/ 0 h 9803"/>
              <a:gd name="connsiteX2" fmla="*/ 8178 w 10000"/>
              <a:gd name="connsiteY2" fmla="*/ 514 h 9803"/>
              <a:gd name="connsiteX3" fmla="*/ 10000 w 10000"/>
              <a:gd name="connsiteY3" fmla="*/ 4479 h 9803"/>
              <a:gd name="connsiteX4" fmla="*/ 8875 w 10000"/>
              <a:gd name="connsiteY4" fmla="*/ 7540 h 9803"/>
              <a:gd name="connsiteX5" fmla="*/ 2017 w 10000"/>
              <a:gd name="connsiteY5" fmla="*/ 9738 h 9803"/>
              <a:gd name="connsiteX6" fmla="*/ 0 w 10000"/>
              <a:gd name="connsiteY6" fmla="*/ 4738 h 9803"/>
              <a:gd name="connsiteX0" fmla="*/ 0 w 10000"/>
              <a:gd name="connsiteY0" fmla="*/ 5555 h 10723"/>
              <a:gd name="connsiteX1" fmla="*/ 2069 w 10000"/>
              <a:gd name="connsiteY1" fmla="*/ 722 h 10723"/>
              <a:gd name="connsiteX2" fmla="*/ 8178 w 10000"/>
              <a:gd name="connsiteY2" fmla="*/ 1246 h 10723"/>
              <a:gd name="connsiteX3" fmla="*/ 10000 w 10000"/>
              <a:gd name="connsiteY3" fmla="*/ 5291 h 10723"/>
              <a:gd name="connsiteX4" fmla="*/ 8875 w 10000"/>
              <a:gd name="connsiteY4" fmla="*/ 8414 h 10723"/>
              <a:gd name="connsiteX5" fmla="*/ 2017 w 10000"/>
              <a:gd name="connsiteY5" fmla="*/ 10656 h 10723"/>
              <a:gd name="connsiteX6" fmla="*/ 0 w 10000"/>
              <a:gd name="connsiteY6" fmla="*/ 5555 h 10723"/>
              <a:gd name="connsiteX0" fmla="*/ 0 w 10000"/>
              <a:gd name="connsiteY0" fmla="*/ 5555 h 10723"/>
              <a:gd name="connsiteX1" fmla="*/ 2069 w 10000"/>
              <a:gd name="connsiteY1" fmla="*/ 722 h 10723"/>
              <a:gd name="connsiteX2" fmla="*/ 8178 w 10000"/>
              <a:gd name="connsiteY2" fmla="*/ 1246 h 10723"/>
              <a:gd name="connsiteX3" fmla="*/ 10000 w 10000"/>
              <a:gd name="connsiteY3" fmla="*/ 5291 h 10723"/>
              <a:gd name="connsiteX4" fmla="*/ 8875 w 10000"/>
              <a:gd name="connsiteY4" fmla="*/ 8414 h 10723"/>
              <a:gd name="connsiteX5" fmla="*/ 2017 w 10000"/>
              <a:gd name="connsiteY5" fmla="*/ 10656 h 10723"/>
              <a:gd name="connsiteX6" fmla="*/ 0 w 10000"/>
              <a:gd name="connsiteY6" fmla="*/ 5555 h 10723"/>
              <a:gd name="connsiteX0" fmla="*/ 36 w 10036"/>
              <a:gd name="connsiteY0" fmla="*/ 5555 h 12621"/>
              <a:gd name="connsiteX1" fmla="*/ 2105 w 10036"/>
              <a:gd name="connsiteY1" fmla="*/ 722 h 12621"/>
              <a:gd name="connsiteX2" fmla="*/ 8214 w 10036"/>
              <a:gd name="connsiteY2" fmla="*/ 1246 h 12621"/>
              <a:gd name="connsiteX3" fmla="*/ 10036 w 10036"/>
              <a:gd name="connsiteY3" fmla="*/ 5291 h 12621"/>
              <a:gd name="connsiteX4" fmla="*/ 8911 w 10036"/>
              <a:gd name="connsiteY4" fmla="*/ 8414 h 12621"/>
              <a:gd name="connsiteX5" fmla="*/ 2053 w 10036"/>
              <a:gd name="connsiteY5" fmla="*/ 10656 h 12621"/>
              <a:gd name="connsiteX6" fmla="*/ 36 w 10036"/>
              <a:gd name="connsiteY6" fmla="*/ 5555 h 12621"/>
              <a:gd name="connsiteX0" fmla="*/ 36 w 10036"/>
              <a:gd name="connsiteY0" fmla="*/ 5566 h 12632"/>
              <a:gd name="connsiteX1" fmla="*/ 2105 w 10036"/>
              <a:gd name="connsiteY1" fmla="*/ 733 h 12632"/>
              <a:gd name="connsiteX2" fmla="*/ 8214 w 10036"/>
              <a:gd name="connsiteY2" fmla="*/ 1257 h 12632"/>
              <a:gd name="connsiteX3" fmla="*/ 10036 w 10036"/>
              <a:gd name="connsiteY3" fmla="*/ 5302 h 12632"/>
              <a:gd name="connsiteX4" fmla="*/ 8911 w 10036"/>
              <a:gd name="connsiteY4" fmla="*/ 8425 h 12632"/>
              <a:gd name="connsiteX5" fmla="*/ 2053 w 10036"/>
              <a:gd name="connsiteY5" fmla="*/ 10667 h 12632"/>
              <a:gd name="connsiteX6" fmla="*/ 36 w 10036"/>
              <a:gd name="connsiteY6" fmla="*/ 5566 h 12632"/>
              <a:gd name="connsiteX0" fmla="*/ 36 w 10036"/>
              <a:gd name="connsiteY0" fmla="*/ 5566 h 12632"/>
              <a:gd name="connsiteX1" fmla="*/ 2105 w 10036"/>
              <a:gd name="connsiteY1" fmla="*/ 733 h 12632"/>
              <a:gd name="connsiteX2" fmla="*/ 8214 w 10036"/>
              <a:gd name="connsiteY2" fmla="*/ 1257 h 12632"/>
              <a:gd name="connsiteX3" fmla="*/ 10036 w 10036"/>
              <a:gd name="connsiteY3" fmla="*/ 5302 h 12632"/>
              <a:gd name="connsiteX4" fmla="*/ 8911 w 10036"/>
              <a:gd name="connsiteY4" fmla="*/ 8425 h 12632"/>
              <a:gd name="connsiteX5" fmla="*/ 2053 w 10036"/>
              <a:gd name="connsiteY5" fmla="*/ 10667 h 12632"/>
              <a:gd name="connsiteX6" fmla="*/ 36 w 10036"/>
              <a:gd name="connsiteY6" fmla="*/ 5566 h 12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6" h="12632">
                <a:moveTo>
                  <a:pt x="36" y="5566"/>
                </a:moveTo>
                <a:cubicBezTo>
                  <a:pt x="248" y="3732"/>
                  <a:pt x="784" y="-2021"/>
                  <a:pt x="2105" y="733"/>
                </a:cubicBezTo>
                <a:cubicBezTo>
                  <a:pt x="2813" y="3755"/>
                  <a:pt x="6892" y="495"/>
                  <a:pt x="8214" y="1257"/>
                </a:cubicBezTo>
                <a:cubicBezTo>
                  <a:pt x="9536" y="2019"/>
                  <a:pt x="9857" y="4130"/>
                  <a:pt x="10036" y="5302"/>
                </a:cubicBezTo>
                <a:cubicBezTo>
                  <a:pt x="9769" y="8188"/>
                  <a:pt x="9678" y="7897"/>
                  <a:pt x="8911" y="8425"/>
                </a:cubicBezTo>
                <a:cubicBezTo>
                  <a:pt x="8144" y="8952"/>
                  <a:pt x="3532" y="11143"/>
                  <a:pt x="2053" y="10667"/>
                </a:cubicBezTo>
                <a:cubicBezTo>
                  <a:pt x="574" y="10190"/>
                  <a:pt x="-180" y="17949"/>
                  <a:pt x="36" y="5566"/>
                </a:cubicBezTo>
                <a:close/>
              </a:path>
            </a:pathLst>
          </a:custGeom>
          <a:solidFill>
            <a:srgbClr val="D6E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74A1AB2-26AA-4A37-8265-0410741182D7}"/>
              </a:ext>
            </a:extLst>
          </p:cNvPr>
          <p:cNvGrpSpPr/>
          <p:nvPr/>
        </p:nvGrpSpPr>
        <p:grpSpPr>
          <a:xfrm>
            <a:off x="514025" y="2000250"/>
            <a:ext cx="447674" cy="953023"/>
            <a:chOff x="1058453" y="1895823"/>
            <a:chExt cx="409556" cy="1057450"/>
          </a:xfrm>
        </p:grpSpPr>
        <p:sp>
          <p:nvSpPr>
            <p:cNvPr id="49" name="사다리꼴 39">
              <a:extLst>
                <a:ext uri="{FF2B5EF4-FFF2-40B4-BE49-F238E27FC236}">
                  <a16:creationId xmlns:a16="http://schemas.microsoft.com/office/drawing/2014/main" id="{8D034B74-1DF2-4357-9BE2-DC10FAA06158}"/>
                </a:ext>
              </a:extLst>
            </p:cNvPr>
            <p:cNvSpPr/>
            <p:nvPr/>
          </p:nvSpPr>
          <p:spPr>
            <a:xfrm>
              <a:off x="1245419" y="2628899"/>
              <a:ext cx="72680" cy="324374"/>
            </a:xfrm>
            <a:custGeom>
              <a:avLst/>
              <a:gdLst>
                <a:gd name="connsiteX0" fmla="*/ 0 w 266700"/>
                <a:gd name="connsiteY0" fmla="*/ 1762474 h 1762474"/>
                <a:gd name="connsiteX1" fmla="*/ 66675 w 266700"/>
                <a:gd name="connsiteY1" fmla="*/ 0 h 1762474"/>
                <a:gd name="connsiteX2" fmla="*/ 200025 w 266700"/>
                <a:gd name="connsiteY2" fmla="*/ 0 h 1762474"/>
                <a:gd name="connsiteX3" fmla="*/ 266700 w 266700"/>
                <a:gd name="connsiteY3" fmla="*/ 1762474 h 1762474"/>
                <a:gd name="connsiteX4" fmla="*/ 0 w 266700"/>
                <a:gd name="connsiteY4" fmla="*/ 1762474 h 1762474"/>
                <a:gd name="connsiteX0" fmla="*/ 0 w 266700"/>
                <a:gd name="connsiteY0" fmla="*/ 1762474 h 1762474"/>
                <a:gd name="connsiteX1" fmla="*/ 66675 w 266700"/>
                <a:gd name="connsiteY1" fmla="*/ 0 h 1762474"/>
                <a:gd name="connsiteX2" fmla="*/ 200025 w 266700"/>
                <a:gd name="connsiteY2" fmla="*/ 0 h 1762474"/>
                <a:gd name="connsiteX3" fmla="*/ 234950 w 266700"/>
                <a:gd name="connsiteY3" fmla="*/ 572809 h 1762474"/>
                <a:gd name="connsiteX4" fmla="*/ 266700 w 266700"/>
                <a:gd name="connsiteY4" fmla="*/ 1762474 h 1762474"/>
                <a:gd name="connsiteX5" fmla="*/ 0 w 266700"/>
                <a:gd name="connsiteY5" fmla="*/ 1762474 h 1762474"/>
                <a:gd name="connsiteX0" fmla="*/ 0 w 269875"/>
                <a:gd name="connsiteY0" fmla="*/ 1762474 h 1762474"/>
                <a:gd name="connsiteX1" fmla="*/ 66675 w 269875"/>
                <a:gd name="connsiteY1" fmla="*/ 0 h 1762474"/>
                <a:gd name="connsiteX2" fmla="*/ 200025 w 269875"/>
                <a:gd name="connsiteY2" fmla="*/ 0 h 1762474"/>
                <a:gd name="connsiteX3" fmla="*/ 234950 w 269875"/>
                <a:gd name="connsiteY3" fmla="*/ 572809 h 1762474"/>
                <a:gd name="connsiteX4" fmla="*/ 269875 w 269875"/>
                <a:gd name="connsiteY4" fmla="*/ 1366559 h 1762474"/>
                <a:gd name="connsiteX5" fmla="*/ 266700 w 269875"/>
                <a:gd name="connsiteY5" fmla="*/ 1762474 h 1762474"/>
                <a:gd name="connsiteX6" fmla="*/ 0 w 269875"/>
                <a:gd name="connsiteY6" fmla="*/ 1762474 h 1762474"/>
                <a:gd name="connsiteX0" fmla="*/ 0 w 269875"/>
                <a:gd name="connsiteY0" fmla="*/ 1762474 h 1762474"/>
                <a:gd name="connsiteX1" fmla="*/ 19050 w 269875"/>
                <a:gd name="connsiteY1" fmla="*/ 941109 h 1762474"/>
                <a:gd name="connsiteX2" fmla="*/ 66675 w 269875"/>
                <a:gd name="connsiteY2" fmla="*/ 0 h 1762474"/>
                <a:gd name="connsiteX3" fmla="*/ 200025 w 269875"/>
                <a:gd name="connsiteY3" fmla="*/ 0 h 1762474"/>
                <a:gd name="connsiteX4" fmla="*/ 234950 w 269875"/>
                <a:gd name="connsiteY4" fmla="*/ 572809 h 1762474"/>
                <a:gd name="connsiteX5" fmla="*/ 269875 w 269875"/>
                <a:gd name="connsiteY5" fmla="*/ 1366559 h 1762474"/>
                <a:gd name="connsiteX6" fmla="*/ 266700 w 269875"/>
                <a:gd name="connsiteY6" fmla="*/ 1762474 h 1762474"/>
                <a:gd name="connsiteX7" fmla="*/ 0 w 269875"/>
                <a:gd name="connsiteY7" fmla="*/ 1762474 h 1762474"/>
                <a:gd name="connsiteX0" fmla="*/ 0 w 269875"/>
                <a:gd name="connsiteY0" fmla="*/ 1762474 h 1762474"/>
                <a:gd name="connsiteX1" fmla="*/ 12700 w 269875"/>
                <a:gd name="connsiteY1" fmla="*/ 941109 h 1762474"/>
                <a:gd name="connsiteX2" fmla="*/ 66675 w 269875"/>
                <a:gd name="connsiteY2" fmla="*/ 0 h 1762474"/>
                <a:gd name="connsiteX3" fmla="*/ 200025 w 269875"/>
                <a:gd name="connsiteY3" fmla="*/ 0 h 1762474"/>
                <a:gd name="connsiteX4" fmla="*/ 234950 w 269875"/>
                <a:gd name="connsiteY4" fmla="*/ 572809 h 1762474"/>
                <a:gd name="connsiteX5" fmla="*/ 269875 w 269875"/>
                <a:gd name="connsiteY5" fmla="*/ 1366559 h 1762474"/>
                <a:gd name="connsiteX6" fmla="*/ 266700 w 269875"/>
                <a:gd name="connsiteY6" fmla="*/ 1762474 h 1762474"/>
                <a:gd name="connsiteX7" fmla="*/ 0 w 269875"/>
                <a:gd name="connsiteY7" fmla="*/ 1762474 h 1762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875" h="1762474">
                  <a:moveTo>
                    <a:pt x="0" y="1762474"/>
                  </a:moveTo>
                  <a:cubicBezTo>
                    <a:pt x="8467" y="1484452"/>
                    <a:pt x="4233" y="1219131"/>
                    <a:pt x="12700" y="941109"/>
                  </a:cubicBezTo>
                  <a:lnTo>
                    <a:pt x="66675" y="0"/>
                  </a:lnTo>
                  <a:lnTo>
                    <a:pt x="200025" y="0"/>
                  </a:lnTo>
                  <a:cubicBezTo>
                    <a:pt x="206375" y="190936"/>
                    <a:pt x="228600" y="381873"/>
                    <a:pt x="234950" y="572809"/>
                  </a:cubicBezTo>
                  <a:cubicBezTo>
                    <a:pt x="240242" y="831042"/>
                    <a:pt x="264583" y="1108326"/>
                    <a:pt x="269875" y="1366559"/>
                  </a:cubicBezTo>
                  <a:cubicBezTo>
                    <a:pt x="268817" y="1498531"/>
                    <a:pt x="267758" y="1630502"/>
                    <a:pt x="266700" y="1762474"/>
                  </a:cubicBezTo>
                  <a:lnTo>
                    <a:pt x="0" y="1762474"/>
                  </a:lnTo>
                  <a:close/>
                </a:path>
              </a:pathLst>
            </a:custGeom>
            <a:solidFill>
              <a:srgbClr val="606A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순서도: 수동 연산 41">
              <a:extLst>
                <a:ext uri="{FF2B5EF4-FFF2-40B4-BE49-F238E27FC236}">
                  <a16:creationId xmlns:a16="http://schemas.microsoft.com/office/drawing/2014/main" id="{1F38011E-6F1D-4AB4-9AF6-01AF0D57414C}"/>
                </a:ext>
              </a:extLst>
            </p:cNvPr>
            <p:cNvSpPr/>
            <p:nvPr/>
          </p:nvSpPr>
          <p:spPr>
            <a:xfrm rot="10800000">
              <a:off x="1058453" y="1895823"/>
              <a:ext cx="409556" cy="84602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496 w 10000"/>
                <a:gd name="connsiteY3" fmla="*/ 9587 h 10000"/>
                <a:gd name="connsiteX4" fmla="*/ 0 w 10000"/>
                <a:gd name="connsiteY4" fmla="*/ 0 h 10000"/>
                <a:gd name="connsiteX0" fmla="*/ 0 w 10000"/>
                <a:gd name="connsiteY0" fmla="*/ 0 h 11088"/>
                <a:gd name="connsiteX1" fmla="*/ 10000 w 10000"/>
                <a:gd name="connsiteY1" fmla="*/ 0 h 11088"/>
                <a:gd name="connsiteX2" fmla="*/ 8000 w 10000"/>
                <a:gd name="connsiteY2" fmla="*/ 10000 h 11088"/>
                <a:gd name="connsiteX3" fmla="*/ 2496 w 10000"/>
                <a:gd name="connsiteY3" fmla="*/ 9587 h 11088"/>
                <a:gd name="connsiteX4" fmla="*/ 0 w 10000"/>
                <a:gd name="connsiteY4" fmla="*/ 0 h 11088"/>
                <a:gd name="connsiteX0" fmla="*/ 0 w 10000"/>
                <a:gd name="connsiteY0" fmla="*/ 0 h 10128"/>
                <a:gd name="connsiteX1" fmla="*/ 10000 w 10000"/>
                <a:gd name="connsiteY1" fmla="*/ 0 h 10128"/>
                <a:gd name="connsiteX2" fmla="*/ 7504 w 10000"/>
                <a:gd name="connsiteY2" fmla="*/ 9081 h 10128"/>
                <a:gd name="connsiteX3" fmla="*/ 2496 w 10000"/>
                <a:gd name="connsiteY3" fmla="*/ 9587 h 10128"/>
                <a:gd name="connsiteX4" fmla="*/ 0 w 10000"/>
                <a:gd name="connsiteY4" fmla="*/ 0 h 10128"/>
                <a:gd name="connsiteX0" fmla="*/ 0 w 10000"/>
                <a:gd name="connsiteY0" fmla="*/ 0 h 10529"/>
                <a:gd name="connsiteX1" fmla="*/ 10000 w 10000"/>
                <a:gd name="connsiteY1" fmla="*/ 0 h 10529"/>
                <a:gd name="connsiteX2" fmla="*/ 7504 w 10000"/>
                <a:gd name="connsiteY2" fmla="*/ 9081 h 10529"/>
                <a:gd name="connsiteX3" fmla="*/ 2496 w 10000"/>
                <a:gd name="connsiteY3" fmla="*/ 9587 h 10529"/>
                <a:gd name="connsiteX4" fmla="*/ 0 w 10000"/>
                <a:gd name="connsiteY4" fmla="*/ 0 h 10529"/>
                <a:gd name="connsiteX0" fmla="*/ 0 w 9645"/>
                <a:gd name="connsiteY0" fmla="*/ 322 h 10506"/>
                <a:gd name="connsiteX1" fmla="*/ 9645 w 9645"/>
                <a:gd name="connsiteY1" fmla="*/ 0 h 10506"/>
                <a:gd name="connsiteX2" fmla="*/ 7149 w 9645"/>
                <a:gd name="connsiteY2" fmla="*/ 9081 h 10506"/>
                <a:gd name="connsiteX3" fmla="*/ 2141 w 9645"/>
                <a:gd name="connsiteY3" fmla="*/ 9587 h 10506"/>
                <a:gd name="connsiteX4" fmla="*/ 0 w 9645"/>
                <a:gd name="connsiteY4" fmla="*/ 322 h 10506"/>
                <a:gd name="connsiteX0" fmla="*/ 109 w 10109"/>
                <a:gd name="connsiteY0" fmla="*/ 467 h 10161"/>
                <a:gd name="connsiteX1" fmla="*/ 10109 w 10109"/>
                <a:gd name="connsiteY1" fmla="*/ 161 h 10161"/>
                <a:gd name="connsiteX2" fmla="*/ 7521 w 10109"/>
                <a:gd name="connsiteY2" fmla="*/ 8805 h 10161"/>
                <a:gd name="connsiteX3" fmla="*/ 2329 w 10109"/>
                <a:gd name="connsiteY3" fmla="*/ 9286 h 10161"/>
                <a:gd name="connsiteX4" fmla="*/ 109 w 10109"/>
                <a:gd name="connsiteY4" fmla="*/ 467 h 10161"/>
                <a:gd name="connsiteX0" fmla="*/ 357 w 9916"/>
                <a:gd name="connsiteY0" fmla="*/ 631 h 10307"/>
                <a:gd name="connsiteX1" fmla="*/ 9916 w 9916"/>
                <a:gd name="connsiteY1" fmla="*/ 631 h 10307"/>
                <a:gd name="connsiteX2" fmla="*/ 7769 w 9916"/>
                <a:gd name="connsiteY2" fmla="*/ 8969 h 10307"/>
                <a:gd name="connsiteX3" fmla="*/ 2577 w 9916"/>
                <a:gd name="connsiteY3" fmla="*/ 9450 h 10307"/>
                <a:gd name="connsiteX4" fmla="*/ 357 w 9916"/>
                <a:gd name="connsiteY4" fmla="*/ 631 h 10307"/>
                <a:gd name="connsiteX0" fmla="*/ 360 w 10114"/>
                <a:gd name="connsiteY0" fmla="*/ 837 h 10225"/>
                <a:gd name="connsiteX1" fmla="*/ 10000 w 10114"/>
                <a:gd name="connsiteY1" fmla="*/ 837 h 10225"/>
                <a:gd name="connsiteX2" fmla="*/ 7835 w 10114"/>
                <a:gd name="connsiteY2" fmla="*/ 8927 h 10225"/>
                <a:gd name="connsiteX3" fmla="*/ 2599 w 10114"/>
                <a:gd name="connsiteY3" fmla="*/ 9394 h 10225"/>
                <a:gd name="connsiteX4" fmla="*/ 360 w 10114"/>
                <a:gd name="connsiteY4" fmla="*/ 837 h 10225"/>
                <a:gd name="connsiteX0" fmla="*/ 360 w 10114"/>
                <a:gd name="connsiteY0" fmla="*/ 762 h 10150"/>
                <a:gd name="connsiteX1" fmla="*/ 10000 w 10114"/>
                <a:gd name="connsiteY1" fmla="*/ 762 h 10150"/>
                <a:gd name="connsiteX2" fmla="*/ 7835 w 10114"/>
                <a:gd name="connsiteY2" fmla="*/ 8852 h 10150"/>
                <a:gd name="connsiteX3" fmla="*/ 2599 w 10114"/>
                <a:gd name="connsiteY3" fmla="*/ 9319 h 10150"/>
                <a:gd name="connsiteX4" fmla="*/ 360 w 10114"/>
                <a:gd name="connsiteY4" fmla="*/ 762 h 10150"/>
                <a:gd name="connsiteX0" fmla="*/ 360 w 10114"/>
                <a:gd name="connsiteY0" fmla="*/ 390 h 9778"/>
                <a:gd name="connsiteX1" fmla="*/ 10000 w 10114"/>
                <a:gd name="connsiteY1" fmla="*/ 390 h 9778"/>
                <a:gd name="connsiteX2" fmla="*/ 7835 w 10114"/>
                <a:gd name="connsiteY2" fmla="*/ 8480 h 9778"/>
                <a:gd name="connsiteX3" fmla="*/ 2599 w 10114"/>
                <a:gd name="connsiteY3" fmla="*/ 8947 h 9778"/>
                <a:gd name="connsiteX4" fmla="*/ 360 w 10114"/>
                <a:gd name="connsiteY4" fmla="*/ 390 h 9778"/>
                <a:gd name="connsiteX0" fmla="*/ 273 w 9917"/>
                <a:gd name="connsiteY0" fmla="*/ 399 h 10000"/>
                <a:gd name="connsiteX1" fmla="*/ 9804 w 9917"/>
                <a:gd name="connsiteY1" fmla="*/ 399 h 10000"/>
                <a:gd name="connsiteX2" fmla="*/ 7664 w 9917"/>
                <a:gd name="connsiteY2" fmla="*/ 8673 h 10000"/>
                <a:gd name="connsiteX3" fmla="*/ 2487 w 9917"/>
                <a:gd name="connsiteY3" fmla="*/ 9150 h 10000"/>
                <a:gd name="connsiteX4" fmla="*/ 273 w 9917"/>
                <a:gd name="connsiteY4" fmla="*/ 399 h 10000"/>
                <a:gd name="connsiteX0" fmla="*/ 340 w 9400"/>
                <a:gd name="connsiteY0" fmla="*/ 358 h 10052"/>
                <a:gd name="connsiteX1" fmla="*/ 9286 w 9400"/>
                <a:gd name="connsiteY1" fmla="*/ 445 h 10052"/>
                <a:gd name="connsiteX2" fmla="*/ 7128 w 9400"/>
                <a:gd name="connsiteY2" fmla="*/ 8719 h 10052"/>
                <a:gd name="connsiteX3" fmla="*/ 1908 w 9400"/>
                <a:gd name="connsiteY3" fmla="*/ 9196 h 10052"/>
                <a:gd name="connsiteX4" fmla="*/ 340 w 9400"/>
                <a:gd name="connsiteY4" fmla="*/ 358 h 10052"/>
                <a:gd name="connsiteX0" fmla="*/ 298 w 10565"/>
                <a:gd name="connsiteY0" fmla="*/ 356 h 9999"/>
                <a:gd name="connsiteX1" fmla="*/ 10444 w 10565"/>
                <a:gd name="connsiteY1" fmla="*/ 443 h 9999"/>
                <a:gd name="connsiteX2" fmla="*/ 8148 w 10565"/>
                <a:gd name="connsiteY2" fmla="*/ 8674 h 9999"/>
                <a:gd name="connsiteX3" fmla="*/ 2595 w 10565"/>
                <a:gd name="connsiteY3" fmla="*/ 9148 h 9999"/>
                <a:gd name="connsiteX4" fmla="*/ 298 w 10565"/>
                <a:gd name="connsiteY4" fmla="*/ 356 h 9999"/>
                <a:gd name="connsiteX0" fmla="*/ 283 w 10005"/>
                <a:gd name="connsiteY0" fmla="*/ 356 h 9889"/>
                <a:gd name="connsiteX1" fmla="*/ 9886 w 10005"/>
                <a:gd name="connsiteY1" fmla="*/ 443 h 9889"/>
                <a:gd name="connsiteX2" fmla="*/ 7787 w 10005"/>
                <a:gd name="connsiteY2" fmla="*/ 8416 h 9889"/>
                <a:gd name="connsiteX3" fmla="*/ 2457 w 10005"/>
                <a:gd name="connsiteY3" fmla="*/ 9149 h 9889"/>
                <a:gd name="connsiteX4" fmla="*/ 283 w 10005"/>
                <a:gd name="connsiteY4" fmla="*/ 356 h 9889"/>
                <a:gd name="connsiteX0" fmla="*/ 307 w 10027"/>
                <a:gd name="connsiteY0" fmla="*/ 360 h 9573"/>
                <a:gd name="connsiteX1" fmla="*/ 9905 w 10027"/>
                <a:gd name="connsiteY1" fmla="*/ 448 h 9573"/>
                <a:gd name="connsiteX2" fmla="*/ 7807 w 10027"/>
                <a:gd name="connsiteY2" fmla="*/ 8510 h 9573"/>
                <a:gd name="connsiteX3" fmla="*/ 2257 w 10027"/>
                <a:gd name="connsiteY3" fmla="*/ 8597 h 9573"/>
                <a:gd name="connsiteX4" fmla="*/ 307 w 10027"/>
                <a:gd name="connsiteY4" fmla="*/ 360 h 9573"/>
                <a:gd name="connsiteX0" fmla="*/ 307 w 10000"/>
                <a:gd name="connsiteY0" fmla="*/ 376 h 10350"/>
                <a:gd name="connsiteX1" fmla="*/ 9879 w 10000"/>
                <a:gd name="connsiteY1" fmla="*/ 468 h 10350"/>
                <a:gd name="connsiteX2" fmla="*/ 7787 w 10000"/>
                <a:gd name="connsiteY2" fmla="*/ 8890 h 10350"/>
                <a:gd name="connsiteX3" fmla="*/ 2252 w 10000"/>
                <a:gd name="connsiteY3" fmla="*/ 8980 h 10350"/>
                <a:gd name="connsiteX4" fmla="*/ 307 w 10000"/>
                <a:gd name="connsiteY4" fmla="*/ 376 h 10350"/>
                <a:gd name="connsiteX0" fmla="*/ 307 w 10000"/>
                <a:gd name="connsiteY0" fmla="*/ 376 h 10534"/>
                <a:gd name="connsiteX1" fmla="*/ 9879 w 10000"/>
                <a:gd name="connsiteY1" fmla="*/ 468 h 10534"/>
                <a:gd name="connsiteX2" fmla="*/ 7787 w 10000"/>
                <a:gd name="connsiteY2" fmla="*/ 8890 h 10534"/>
                <a:gd name="connsiteX3" fmla="*/ 2252 w 10000"/>
                <a:gd name="connsiteY3" fmla="*/ 8980 h 10534"/>
                <a:gd name="connsiteX4" fmla="*/ 307 w 10000"/>
                <a:gd name="connsiteY4" fmla="*/ 376 h 10534"/>
                <a:gd name="connsiteX0" fmla="*/ 518 w 10211"/>
                <a:gd name="connsiteY0" fmla="*/ 376 h 10534"/>
                <a:gd name="connsiteX1" fmla="*/ 10090 w 10211"/>
                <a:gd name="connsiteY1" fmla="*/ 468 h 10534"/>
                <a:gd name="connsiteX2" fmla="*/ 7998 w 10211"/>
                <a:gd name="connsiteY2" fmla="*/ 8890 h 10534"/>
                <a:gd name="connsiteX3" fmla="*/ 2463 w 10211"/>
                <a:gd name="connsiteY3" fmla="*/ 8980 h 10534"/>
                <a:gd name="connsiteX4" fmla="*/ 518 w 10211"/>
                <a:gd name="connsiteY4" fmla="*/ 376 h 10534"/>
                <a:gd name="connsiteX0" fmla="*/ 518 w 10211"/>
                <a:gd name="connsiteY0" fmla="*/ 529 h 10687"/>
                <a:gd name="connsiteX1" fmla="*/ 10090 w 10211"/>
                <a:gd name="connsiteY1" fmla="*/ 621 h 10687"/>
                <a:gd name="connsiteX2" fmla="*/ 7998 w 10211"/>
                <a:gd name="connsiteY2" fmla="*/ 9043 h 10687"/>
                <a:gd name="connsiteX3" fmla="*/ 2463 w 10211"/>
                <a:gd name="connsiteY3" fmla="*/ 9133 h 10687"/>
                <a:gd name="connsiteX4" fmla="*/ 518 w 10211"/>
                <a:gd name="connsiteY4" fmla="*/ 529 h 10687"/>
                <a:gd name="connsiteX0" fmla="*/ 518 w 10211"/>
                <a:gd name="connsiteY0" fmla="*/ 601 h 10759"/>
                <a:gd name="connsiteX1" fmla="*/ 10090 w 10211"/>
                <a:gd name="connsiteY1" fmla="*/ 693 h 10759"/>
                <a:gd name="connsiteX2" fmla="*/ 7998 w 10211"/>
                <a:gd name="connsiteY2" fmla="*/ 9115 h 10759"/>
                <a:gd name="connsiteX3" fmla="*/ 2463 w 10211"/>
                <a:gd name="connsiteY3" fmla="*/ 9205 h 10759"/>
                <a:gd name="connsiteX4" fmla="*/ 518 w 10211"/>
                <a:gd name="connsiteY4" fmla="*/ 601 h 10759"/>
                <a:gd name="connsiteX0" fmla="*/ 518 w 10373"/>
                <a:gd name="connsiteY0" fmla="*/ 601 h 10759"/>
                <a:gd name="connsiteX1" fmla="*/ 10090 w 10373"/>
                <a:gd name="connsiteY1" fmla="*/ 693 h 10759"/>
                <a:gd name="connsiteX2" fmla="*/ 7998 w 10373"/>
                <a:gd name="connsiteY2" fmla="*/ 9115 h 10759"/>
                <a:gd name="connsiteX3" fmla="*/ 2463 w 10373"/>
                <a:gd name="connsiteY3" fmla="*/ 9205 h 10759"/>
                <a:gd name="connsiteX4" fmla="*/ 518 w 10373"/>
                <a:gd name="connsiteY4" fmla="*/ 601 h 10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73" h="10759">
                  <a:moveTo>
                    <a:pt x="518" y="601"/>
                  </a:moveTo>
                  <a:cubicBezTo>
                    <a:pt x="2716" y="-338"/>
                    <a:pt x="8290" y="-78"/>
                    <a:pt x="10090" y="693"/>
                  </a:cubicBezTo>
                  <a:cubicBezTo>
                    <a:pt x="11076" y="2649"/>
                    <a:pt x="9270" y="7696"/>
                    <a:pt x="7998" y="9115"/>
                  </a:cubicBezTo>
                  <a:cubicBezTo>
                    <a:pt x="6429" y="11080"/>
                    <a:pt x="4229" y="11490"/>
                    <a:pt x="2463" y="9205"/>
                  </a:cubicBezTo>
                  <a:cubicBezTo>
                    <a:pt x="1215" y="7787"/>
                    <a:pt x="-1013" y="2999"/>
                    <a:pt x="518" y="601"/>
                  </a:cubicBezTo>
                  <a:close/>
                </a:path>
              </a:pathLst>
            </a:custGeom>
            <a:solidFill>
              <a:srgbClr val="88B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CBA6485-45D5-4955-A2E9-5958AB56B8D2}"/>
              </a:ext>
            </a:extLst>
          </p:cNvPr>
          <p:cNvGrpSpPr/>
          <p:nvPr/>
        </p:nvGrpSpPr>
        <p:grpSpPr>
          <a:xfrm>
            <a:off x="1241684" y="2005013"/>
            <a:ext cx="343980" cy="967312"/>
            <a:chOff x="1351470" y="1895823"/>
            <a:chExt cx="454605" cy="1057452"/>
          </a:xfrm>
        </p:grpSpPr>
        <p:sp>
          <p:nvSpPr>
            <p:cNvPr id="40" name="사다리꼴 39">
              <a:extLst>
                <a:ext uri="{FF2B5EF4-FFF2-40B4-BE49-F238E27FC236}">
                  <a16:creationId xmlns:a16="http://schemas.microsoft.com/office/drawing/2014/main" id="{237A237D-08A0-4F36-A071-A3B65DD699D6}"/>
                </a:ext>
              </a:extLst>
            </p:cNvPr>
            <p:cNvSpPr/>
            <p:nvPr/>
          </p:nvSpPr>
          <p:spPr>
            <a:xfrm>
              <a:off x="1532734" y="2600340"/>
              <a:ext cx="92075" cy="352935"/>
            </a:xfrm>
            <a:custGeom>
              <a:avLst/>
              <a:gdLst>
                <a:gd name="connsiteX0" fmla="*/ 0 w 266700"/>
                <a:gd name="connsiteY0" fmla="*/ 1762474 h 1762474"/>
                <a:gd name="connsiteX1" fmla="*/ 66675 w 266700"/>
                <a:gd name="connsiteY1" fmla="*/ 0 h 1762474"/>
                <a:gd name="connsiteX2" fmla="*/ 200025 w 266700"/>
                <a:gd name="connsiteY2" fmla="*/ 0 h 1762474"/>
                <a:gd name="connsiteX3" fmla="*/ 266700 w 266700"/>
                <a:gd name="connsiteY3" fmla="*/ 1762474 h 1762474"/>
                <a:gd name="connsiteX4" fmla="*/ 0 w 266700"/>
                <a:gd name="connsiteY4" fmla="*/ 1762474 h 1762474"/>
                <a:gd name="connsiteX0" fmla="*/ 0 w 266700"/>
                <a:gd name="connsiteY0" fmla="*/ 1762474 h 1762474"/>
                <a:gd name="connsiteX1" fmla="*/ 66675 w 266700"/>
                <a:gd name="connsiteY1" fmla="*/ 0 h 1762474"/>
                <a:gd name="connsiteX2" fmla="*/ 200025 w 266700"/>
                <a:gd name="connsiteY2" fmla="*/ 0 h 1762474"/>
                <a:gd name="connsiteX3" fmla="*/ 234950 w 266700"/>
                <a:gd name="connsiteY3" fmla="*/ 572809 h 1762474"/>
                <a:gd name="connsiteX4" fmla="*/ 266700 w 266700"/>
                <a:gd name="connsiteY4" fmla="*/ 1762474 h 1762474"/>
                <a:gd name="connsiteX5" fmla="*/ 0 w 266700"/>
                <a:gd name="connsiteY5" fmla="*/ 1762474 h 1762474"/>
                <a:gd name="connsiteX0" fmla="*/ 0 w 269875"/>
                <a:gd name="connsiteY0" fmla="*/ 1762474 h 1762474"/>
                <a:gd name="connsiteX1" fmla="*/ 66675 w 269875"/>
                <a:gd name="connsiteY1" fmla="*/ 0 h 1762474"/>
                <a:gd name="connsiteX2" fmla="*/ 200025 w 269875"/>
                <a:gd name="connsiteY2" fmla="*/ 0 h 1762474"/>
                <a:gd name="connsiteX3" fmla="*/ 234950 w 269875"/>
                <a:gd name="connsiteY3" fmla="*/ 572809 h 1762474"/>
                <a:gd name="connsiteX4" fmla="*/ 269875 w 269875"/>
                <a:gd name="connsiteY4" fmla="*/ 1366559 h 1762474"/>
                <a:gd name="connsiteX5" fmla="*/ 266700 w 269875"/>
                <a:gd name="connsiteY5" fmla="*/ 1762474 h 1762474"/>
                <a:gd name="connsiteX6" fmla="*/ 0 w 269875"/>
                <a:gd name="connsiteY6" fmla="*/ 1762474 h 1762474"/>
                <a:gd name="connsiteX0" fmla="*/ 0 w 269875"/>
                <a:gd name="connsiteY0" fmla="*/ 1762474 h 1762474"/>
                <a:gd name="connsiteX1" fmla="*/ 19050 w 269875"/>
                <a:gd name="connsiteY1" fmla="*/ 941109 h 1762474"/>
                <a:gd name="connsiteX2" fmla="*/ 66675 w 269875"/>
                <a:gd name="connsiteY2" fmla="*/ 0 h 1762474"/>
                <a:gd name="connsiteX3" fmla="*/ 200025 w 269875"/>
                <a:gd name="connsiteY3" fmla="*/ 0 h 1762474"/>
                <a:gd name="connsiteX4" fmla="*/ 234950 w 269875"/>
                <a:gd name="connsiteY4" fmla="*/ 572809 h 1762474"/>
                <a:gd name="connsiteX5" fmla="*/ 269875 w 269875"/>
                <a:gd name="connsiteY5" fmla="*/ 1366559 h 1762474"/>
                <a:gd name="connsiteX6" fmla="*/ 266700 w 269875"/>
                <a:gd name="connsiteY6" fmla="*/ 1762474 h 1762474"/>
                <a:gd name="connsiteX7" fmla="*/ 0 w 269875"/>
                <a:gd name="connsiteY7" fmla="*/ 1762474 h 1762474"/>
                <a:gd name="connsiteX0" fmla="*/ 0 w 269875"/>
                <a:gd name="connsiteY0" fmla="*/ 1762474 h 1762474"/>
                <a:gd name="connsiteX1" fmla="*/ 12700 w 269875"/>
                <a:gd name="connsiteY1" fmla="*/ 941109 h 1762474"/>
                <a:gd name="connsiteX2" fmla="*/ 66675 w 269875"/>
                <a:gd name="connsiteY2" fmla="*/ 0 h 1762474"/>
                <a:gd name="connsiteX3" fmla="*/ 200025 w 269875"/>
                <a:gd name="connsiteY3" fmla="*/ 0 h 1762474"/>
                <a:gd name="connsiteX4" fmla="*/ 234950 w 269875"/>
                <a:gd name="connsiteY4" fmla="*/ 572809 h 1762474"/>
                <a:gd name="connsiteX5" fmla="*/ 269875 w 269875"/>
                <a:gd name="connsiteY5" fmla="*/ 1366559 h 1762474"/>
                <a:gd name="connsiteX6" fmla="*/ 266700 w 269875"/>
                <a:gd name="connsiteY6" fmla="*/ 1762474 h 1762474"/>
                <a:gd name="connsiteX7" fmla="*/ 0 w 269875"/>
                <a:gd name="connsiteY7" fmla="*/ 1762474 h 1762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875" h="1762474">
                  <a:moveTo>
                    <a:pt x="0" y="1762474"/>
                  </a:moveTo>
                  <a:cubicBezTo>
                    <a:pt x="8467" y="1484452"/>
                    <a:pt x="4233" y="1219131"/>
                    <a:pt x="12700" y="941109"/>
                  </a:cubicBezTo>
                  <a:lnTo>
                    <a:pt x="66675" y="0"/>
                  </a:lnTo>
                  <a:lnTo>
                    <a:pt x="200025" y="0"/>
                  </a:lnTo>
                  <a:cubicBezTo>
                    <a:pt x="206375" y="190936"/>
                    <a:pt x="228600" y="381873"/>
                    <a:pt x="234950" y="572809"/>
                  </a:cubicBezTo>
                  <a:cubicBezTo>
                    <a:pt x="240242" y="831042"/>
                    <a:pt x="264583" y="1108326"/>
                    <a:pt x="269875" y="1366559"/>
                  </a:cubicBezTo>
                  <a:cubicBezTo>
                    <a:pt x="268817" y="1498531"/>
                    <a:pt x="267758" y="1630502"/>
                    <a:pt x="266700" y="1762474"/>
                  </a:cubicBezTo>
                  <a:lnTo>
                    <a:pt x="0" y="1762474"/>
                  </a:lnTo>
                  <a:close/>
                </a:path>
              </a:pathLst>
            </a:custGeom>
            <a:solidFill>
              <a:srgbClr val="253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순서도: 수동 연산 41">
              <a:extLst>
                <a:ext uri="{FF2B5EF4-FFF2-40B4-BE49-F238E27FC236}">
                  <a16:creationId xmlns:a16="http://schemas.microsoft.com/office/drawing/2014/main" id="{5662E253-A713-4B58-87A4-8853F9C8265B}"/>
                </a:ext>
              </a:extLst>
            </p:cNvPr>
            <p:cNvSpPr/>
            <p:nvPr/>
          </p:nvSpPr>
          <p:spPr>
            <a:xfrm rot="10800000">
              <a:off x="1351470" y="1895823"/>
              <a:ext cx="454605" cy="84602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496 w 10000"/>
                <a:gd name="connsiteY3" fmla="*/ 9587 h 10000"/>
                <a:gd name="connsiteX4" fmla="*/ 0 w 10000"/>
                <a:gd name="connsiteY4" fmla="*/ 0 h 10000"/>
                <a:gd name="connsiteX0" fmla="*/ 0 w 10000"/>
                <a:gd name="connsiteY0" fmla="*/ 0 h 11088"/>
                <a:gd name="connsiteX1" fmla="*/ 10000 w 10000"/>
                <a:gd name="connsiteY1" fmla="*/ 0 h 11088"/>
                <a:gd name="connsiteX2" fmla="*/ 8000 w 10000"/>
                <a:gd name="connsiteY2" fmla="*/ 10000 h 11088"/>
                <a:gd name="connsiteX3" fmla="*/ 2496 w 10000"/>
                <a:gd name="connsiteY3" fmla="*/ 9587 h 11088"/>
                <a:gd name="connsiteX4" fmla="*/ 0 w 10000"/>
                <a:gd name="connsiteY4" fmla="*/ 0 h 11088"/>
                <a:gd name="connsiteX0" fmla="*/ 0 w 10000"/>
                <a:gd name="connsiteY0" fmla="*/ 0 h 10128"/>
                <a:gd name="connsiteX1" fmla="*/ 10000 w 10000"/>
                <a:gd name="connsiteY1" fmla="*/ 0 h 10128"/>
                <a:gd name="connsiteX2" fmla="*/ 7504 w 10000"/>
                <a:gd name="connsiteY2" fmla="*/ 9081 h 10128"/>
                <a:gd name="connsiteX3" fmla="*/ 2496 w 10000"/>
                <a:gd name="connsiteY3" fmla="*/ 9587 h 10128"/>
                <a:gd name="connsiteX4" fmla="*/ 0 w 10000"/>
                <a:gd name="connsiteY4" fmla="*/ 0 h 10128"/>
                <a:gd name="connsiteX0" fmla="*/ 0 w 10000"/>
                <a:gd name="connsiteY0" fmla="*/ 0 h 10529"/>
                <a:gd name="connsiteX1" fmla="*/ 10000 w 10000"/>
                <a:gd name="connsiteY1" fmla="*/ 0 h 10529"/>
                <a:gd name="connsiteX2" fmla="*/ 7504 w 10000"/>
                <a:gd name="connsiteY2" fmla="*/ 9081 h 10529"/>
                <a:gd name="connsiteX3" fmla="*/ 2496 w 10000"/>
                <a:gd name="connsiteY3" fmla="*/ 9587 h 10529"/>
                <a:gd name="connsiteX4" fmla="*/ 0 w 10000"/>
                <a:gd name="connsiteY4" fmla="*/ 0 h 10529"/>
                <a:gd name="connsiteX0" fmla="*/ 0 w 9645"/>
                <a:gd name="connsiteY0" fmla="*/ 322 h 10506"/>
                <a:gd name="connsiteX1" fmla="*/ 9645 w 9645"/>
                <a:gd name="connsiteY1" fmla="*/ 0 h 10506"/>
                <a:gd name="connsiteX2" fmla="*/ 7149 w 9645"/>
                <a:gd name="connsiteY2" fmla="*/ 9081 h 10506"/>
                <a:gd name="connsiteX3" fmla="*/ 2141 w 9645"/>
                <a:gd name="connsiteY3" fmla="*/ 9587 h 10506"/>
                <a:gd name="connsiteX4" fmla="*/ 0 w 9645"/>
                <a:gd name="connsiteY4" fmla="*/ 322 h 10506"/>
                <a:gd name="connsiteX0" fmla="*/ 109 w 10109"/>
                <a:gd name="connsiteY0" fmla="*/ 467 h 10161"/>
                <a:gd name="connsiteX1" fmla="*/ 10109 w 10109"/>
                <a:gd name="connsiteY1" fmla="*/ 161 h 10161"/>
                <a:gd name="connsiteX2" fmla="*/ 7521 w 10109"/>
                <a:gd name="connsiteY2" fmla="*/ 8805 h 10161"/>
                <a:gd name="connsiteX3" fmla="*/ 2329 w 10109"/>
                <a:gd name="connsiteY3" fmla="*/ 9286 h 10161"/>
                <a:gd name="connsiteX4" fmla="*/ 109 w 10109"/>
                <a:gd name="connsiteY4" fmla="*/ 467 h 10161"/>
                <a:gd name="connsiteX0" fmla="*/ 357 w 9916"/>
                <a:gd name="connsiteY0" fmla="*/ 631 h 10307"/>
                <a:gd name="connsiteX1" fmla="*/ 9916 w 9916"/>
                <a:gd name="connsiteY1" fmla="*/ 631 h 10307"/>
                <a:gd name="connsiteX2" fmla="*/ 7769 w 9916"/>
                <a:gd name="connsiteY2" fmla="*/ 8969 h 10307"/>
                <a:gd name="connsiteX3" fmla="*/ 2577 w 9916"/>
                <a:gd name="connsiteY3" fmla="*/ 9450 h 10307"/>
                <a:gd name="connsiteX4" fmla="*/ 357 w 9916"/>
                <a:gd name="connsiteY4" fmla="*/ 631 h 10307"/>
                <a:gd name="connsiteX0" fmla="*/ 360 w 10114"/>
                <a:gd name="connsiteY0" fmla="*/ 837 h 10225"/>
                <a:gd name="connsiteX1" fmla="*/ 10000 w 10114"/>
                <a:gd name="connsiteY1" fmla="*/ 837 h 10225"/>
                <a:gd name="connsiteX2" fmla="*/ 7835 w 10114"/>
                <a:gd name="connsiteY2" fmla="*/ 8927 h 10225"/>
                <a:gd name="connsiteX3" fmla="*/ 2599 w 10114"/>
                <a:gd name="connsiteY3" fmla="*/ 9394 h 10225"/>
                <a:gd name="connsiteX4" fmla="*/ 360 w 10114"/>
                <a:gd name="connsiteY4" fmla="*/ 837 h 10225"/>
                <a:gd name="connsiteX0" fmla="*/ 360 w 10114"/>
                <a:gd name="connsiteY0" fmla="*/ 762 h 10150"/>
                <a:gd name="connsiteX1" fmla="*/ 10000 w 10114"/>
                <a:gd name="connsiteY1" fmla="*/ 762 h 10150"/>
                <a:gd name="connsiteX2" fmla="*/ 7835 w 10114"/>
                <a:gd name="connsiteY2" fmla="*/ 8852 h 10150"/>
                <a:gd name="connsiteX3" fmla="*/ 2599 w 10114"/>
                <a:gd name="connsiteY3" fmla="*/ 9319 h 10150"/>
                <a:gd name="connsiteX4" fmla="*/ 360 w 10114"/>
                <a:gd name="connsiteY4" fmla="*/ 762 h 10150"/>
                <a:gd name="connsiteX0" fmla="*/ 360 w 10114"/>
                <a:gd name="connsiteY0" fmla="*/ 390 h 9778"/>
                <a:gd name="connsiteX1" fmla="*/ 10000 w 10114"/>
                <a:gd name="connsiteY1" fmla="*/ 390 h 9778"/>
                <a:gd name="connsiteX2" fmla="*/ 7835 w 10114"/>
                <a:gd name="connsiteY2" fmla="*/ 8480 h 9778"/>
                <a:gd name="connsiteX3" fmla="*/ 2599 w 10114"/>
                <a:gd name="connsiteY3" fmla="*/ 8947 h 9778"/>
                <a:gd name="connsiteX4" fmla="*/ 360 w 10114"/>
                <a:gd name="connsiteY4" fmla="*/ 390 h 9778"/>
                <a:gd name="connsiteX0" fmla="*/ 273 w 9917"/>
                <a:gd name="connsiteY0" fmla="*/ 399 h 10000"/>
                <a:gd name="connsiteX1" fmla="*/ 9804 w 9917"/>
                <a:gd name="connsiteY1" fmla="*/ 399 h 10000"/>
                <a:gd name="connsiteX2" fmla="*/ 7664 w 9917"/>
                <a:gd name="connsiteY2" fmla="*/ 8673 h 10000"/>
                <a:gd name="connsiteX3" fmla="*/ 2487 w 9917"/>
                <a:gd name="connsiteY3" fmla="*/ 9150 h 10000"/>
                <a:gd name="connsiteX4" fmla="*/ 273 w 9917"/>
                <a:gd name="connsiteY4" fmla="*/ 399 h 10000"/>
                <a:gd name="connsiteX0" fmla="*/ 340 w 9400"/>
                <a:gd name="connsiteY0" fmla="*/ 358 h 10052"/>
                <a:gd name="connsiteX1" fmla="*/ 9286 w 9400"/>
                <a:gd name="connsiteY1" fmla="*/ 445 h 10052"/>
                <a:gd name="connsiteX2" fmla="*/ 7128 w 9400"/>
                <a:gd name="connsiteY2" fmla="*/ 8719 h 10052"/>
                <a:gd name="connsiteX3" fmla="*/ 1908 w 9400"/>
                <a:gd name="connsiteY3" fmla="*/ 9196 h 10052"/>
                <a:gd name="connsiteX4" fmla="*/ 340 w 9400"/>
                <a:gd name="connsiteY4" fmla="*/ 358 h 10052"/>
                <a:gd name="connsiteX0" fmla="*/ 298 w 10565"/>
                <a:gd name="connsiteY0" fmla="*/ 356 h 9999"/>
                <a:gd name="connsiteX1" fmla="*/ 10444 w 10565"/>
                <a:gd name="connsiteY1" fmla="*/ 443 h 9999"/>
                <a:gd name="connsiteX2" fmla="*/ 8148 w 10565"/>
                <a:gd name="connsiteY2" fmla="*/ 8674 h 9999"/>
                <a:gd name="connsiteX3" fmla="*/ 2595 w 10565"/>
                <a:gd name="connsiteY3" fmla="*/ 9148 h 9999"/>
                <a:gd name="connsiteX4" fmla="*/ 298 w 10565"/>
                <a:gd name="connsiteY4" fmla="*/ 356 h 9999"/>
                <a:gd name="connsiteX0" fmla="*/ 283 w 10005"/>
                <a:gd name="connsiteY0" fmla="*/ 356 h 9889"/>
                <a:gd name="connsiteX1" fmla="*/ 9886 w 10005"/>
                <a:gd name="connsiteY1" fmla="*/ 443 h 9889"/>
                <a:gd name="connsiteX2" fmla="*/ 7787 w 10005"/>
                <a:gd name="connsiteY2" fmla="*/ 8416 h 9889"/>
                <a:gd name="connsiteX3" fmla="*/ 2457 w 10005"/>
                <a:gd name="connsiteY3" fmla="*/ 9149 h 9889"/>
                <a:gd name="connsiteX4" fmla="*/ 283 w 10005"/>
                <a:gd name="connsiteY4" fmla="*/ 356 h 9889"/>
                <a:gd name="connsiteX0" fmla="*/ 307 w 10027"/>
                <a:gd name="connsiteY0" fmla="*/ 360 h 9573"/>
                <a:gd name="connsiteX1" fmla="*/ 9905 w 10027"/>
                <a:gd name="connsiteY1" fmla="*/ 448 h 9573"/>
                <a:gd name="connsiteX2" fmla="*/ 7807 w 10027"/>
                <a:gd name="connsiteY2" fmla="*/ 8510 h 9573"/>
                <a:gd name="connsiteX3" fmla="*/ 2257 w 10027"/>
                <a:gd name="connsiteY3" fmla="*/ 8597 h 9573"/>
                <a:gd name="connsiteX4" fmla="*/ 307 w 10027"/>
                <a:gd name="connsiteY4" fmla="*/ 360 h 9573"/>
                <a:gd name="connsiteX0" fmla="*/ 307 w 10000"/>
                <a:gd name="connsiteY0" fmla="*/ 376 h 10350"/>
                <a:gd name="connsiteX1" fmla="*/ 9879 w 10000"/>
                <a:gd name="connsiteY1" fmla="*/ 468 h 10350"/>
                <a:gd name="connsiteX2" fmla="*/ 7787 w 10000"/>
                <a:gd name="connsiteY2" fmla="*/ 8890 h 10350"/>
                <a:gd name="connsiteX3" fmla="*/ 2252 w 10000"/>
                <a:gd name="connsiteY3" fmla="*/ 8980 h 10350"/>
                <a:gd name="connsiteX4" fmla="*/ 307 w 10000"/>
                <a:gd name="connsiteY4" fmla="*/ 376 h 10350"/>
                <a:gd name="connsiteX0" fmla="*/ 307 w 10000"/>
                <a:gd name="connsiteY0" fmla="*/ 376 h 10534"/>
                <a:gd name="connsiteX1" fmla="*/ 9879 w 10000"/>
                <a:gd name="connsiteY1" fmla="*/ 468 h 10534"/>
                <a:gd name="connsiteX2" fmla="*/ 7787 w 10000"/>
                <a:gd name="connsiteY2" fmla="*/ 8890 h 10534"/>
                <a:gd name="connsiteX3" fmla="*/ 2252 w 10000"/>
                <a:gd name="connsiteY3" fmla="*/ 8980 h 10534"/>
                <a:gd name="connsiteX4" fmla="*/ 307 w 10000"/>
                <a:gd name="connsiteY4" fmla="*/ 376 h 10534"/>
                <a:gd name="connsiteX0" fmla="*/ 518 w 10211"/>
                <a:gd name="connsiteY0" fmla="*/ 376 h 10534"/>
                <a:gd name="connsiteX1" fmla="*/ 10090 w 10211"/>
                <a:gd name="connsiteY1" fmla="*/ 468 h 10534"/>
                <a:gd name="connsiteX2" fmla="*/ 7998 w 10211"/>
                <a:gd name="connsiteY2" fmla="*/ 8890 h 10534"/>
                <a:gd name="connsiteX3" fmla="*/ 2463 w 10211"/>
                <a:gd name="connsiteY3" fmla="*/ 8980 h 10534"/>
                <a:gd name="connsiteX4" fmla="*/ 518 w 10211"/>
                <a:gd name="connsiteY4" fmla="*/ 376 h 10534"/>
                <a:gd name="connsiteX0" fmla="*/ 518 w 10211"/>
                <a:gd name="connsiteY0" fmla="*/ 529 h 10687"/>
                <a:gd name="connsiteX1" fmla="*/ 10090 w 10211"/>
                <a:gd name="connsiteY1" fmla="*/ 621 h 10687"/>
                <a:gd name="connsiteX2" fmla="*/ 7998 w 10211"/>
                <a:gd name="connsiteY2" fmla="*/ 9043 h 10687"/>
                <a:gd name="connsiteX3" fmla="*/ 2463 w 10211"/>
                <a:gd name="connsiteY3" fmla="*/ 9133 h 10687"/>
                <a:gd name="connsiteX4" fmla="*/ 518 w 10211"/>
                <a:gd name="connsiteY4" fmla="*/ 529 h 10687"/>
                <a:gd name="connsiteX0" fmla="*/ 518 w 10211"/>
                <a:gd name="connsiteY0" fmla="*/ 601 h 10759"/>
                <a:gd name="connsiteX1" fmla="*/ 10090 w 10211"/>
                <a:gd name="connsiteY1" fmla="*/ 693 h 10759"/>
                <a:gd name="connsiteX2" fmla="*/ 7998 w 10211"/>
                <a:gd name="connsiteY2" fmla="*/ 9115 h 10759"/>
                <a:gd name="connsiteX3" fmla="*/ 2463 w 10211"/>
                <a:gd name="connsiteY3" fmla="*/ 9205 h 10759"/>
                <a:gd name="connsiteX4" fmla="*/ 518 w 10211"/>
                <a:gd name="connsiteY4" fmla="*/ 601 h 10759"/>
                <a:gd name="connsiteX0" fmla="*/ 518 w 10373"/>
                <a:gd name="connsiteY0" fmla="*/ 601 h 10759"/>
                <a:gd name="connsiteX1" fmla="*/ 10090 w 10373"/>
                <a:gd name="connsiteY1" fmla="*/ 693 h 10759"/>
                <a:gd name="connsiteX2" fmla="*/ 7998 w 10373"/>
                <a:gd name="connsiteY2" fmla="*/ 9115 h 10759"/>
                <a:gd name="connsiteX3" fmla="*/ 2463 w 10373"/>
                <a:gd name="connsiteY3" fmla="*/ 9205 h 10759"/>
                <a:gd name="connsiteX4" fmla="*/ 518 w 10373"/>
                <a:gd name="connsiteY4" fmla="*/ 601 h 10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73" h="10759">
                  <a:moveTo>
                    <a:pt x="518" y="601"/>
                  </a:moveTo>
                  <a:cubicBezTo>
                    <a:pt x="2716" y="-338"/>
                    <a:pt x="8290" y="-78"/>
                    <a:pt x="10090" y="693"/>
                  </a:cubicBezTo>
                  <a:cubicBezTo>
                    <a:pt x="11076" y="2649"/>
                    <a:pt x="9270" y="7696"/>
                    <a:pt x="7998" y="9115"/>
                  </a:cubicBezTo>
                  <a:cubicBezTo>
                    <a:pt x="6429" y="11080"/>
                    <a:pt x="4229" y="11490"/>
                    <a:pt x="2463" y="9205"/>
                  </a:cubicBezTo>
                  <a:cubicBezTo>
                    <a:pt x="1215" y="7787"/>
                    <a:pt x="-1013" y="2999"/>
                    <a:pt x="518" y="601"/>
                  </a:cubicBezTo>
                  <a:close/>
                </a:path>
              </a:pathLst>
            </a:custGeom>
            <a:solidFill>
              <a:srgbClr val="7AA1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B551A59-26AC-4EA3-B6D7-7EB818AE791B}"/>
              </a:ext>
            </a:extLst>
          </p:cNvPr>
          <p:cNvGrpSpPr/>
          <p:nvPr/>
        </p:nvGrpSpPr>
        <p:grpSpPr>
          <a:xfrm>
            <a:off x="857097" y="1895823"/>
            <a:ext cx="454605" cy="1057451"/>
            <a:chOff x="1034559" y="1895823"/>
            <a:chExt cx="454605" cy="1057451"/>
          </a:xfrm>
        </p:grpSpPr>
        <p:sp>
          <p:nvSpPr>
            <p:cNvPr id="43" name="사다리꼴 39">
              <a:extLst>
                <a:ext uri="{FF2B5EF4-FFF2-40B4-BE49-F238E27FC236}">
                  <a16:creationId xmlns:a16="http://schemas.microsoft.com/office/drawing/2014/main" id="{62124613-CF88-47C4-BA25-E42FF40B172F}"/>
                </a:ext>
              </a:extLst>
            </p:cNvPr>
            <p:cNvSpPr/>
            <p:nvPr/>
          </p:nvSpPr>
          <p:spPr>
            <a:xfrm>
              <a:off x="1205891" y="2628900"/>
              <a:ext cx="111942" cy="324374"/>
            </a:xfrm>
            <a:custGeom>
              <a:avLst/>
              <a:gdLst>
                <a:gd name="connsiteX0" fmla="*/ 0 w 266700"/>
                <a:gd name="connsiteY0" fmla="*/ 1762474 h 1762474"/>
                <a:gd name="connsiteX1" fmla="*/ 66675 w 266700"/>
                <a:gd name="connsiteY1" fmla="*/ 0 h 1762474"/>
                <a:gd name="connsiteX2" fmla="*/ 200025 w 266700"/>
                <a:gd name="connsiteY2" fmla="*/ 0 h 1762474"/>
                <a:gd name="connsiteX3" fmla="*/ 266700 w 266700"/>
                <a:gd name="connsiteY3" fmla="*/ 1762474 h 1762474"/>
                <a:gd name="connsiteX4" fmla="*/ 0 w 266700"/>
                <a:gd name="connsiteY4" fmla="*/ 1762474 h 1762474"/>
                <a:gd name="connsiteX0" fmla="*/ 0 w 266700"/>
                <a:gd name="connsiteY0" fmla="*/ 1762474 h 1762474"/>
                <a:gd name="connsiteX1" fmla="*/ 66675 w 266700"/>
                <a:gd name="connsiteY1" fmla="*/ 0 h 1762474"/>
                <a:gd name="connsiteX2" fmla="*/ 200025 w 266700"/>
                <a:gd name="connsiteY2" fmla="*/ 0 h 1762474"/>
                <a:gd name="connsiteX3" fmla="*/ 234950 w 266700"/>
                <a:gd name="connsiteY3" fmla="*/ 572809 h 1762474"/>
                <a:gd name="connsiteX4" fmla="*/ 266700 w 266700"/>
                <a:gd name="connsiteY4" fmla="*/ 1762474 h 1762474"/>
                <a:gd name="connsiteX5" fmla="*/ 0 w 266700"/>
                <a:gd name="connsiteY5" fmla="*/ 1762474 h 1762474"/>
                <a:gd name="connsiteX0" fmla="*/ 0 w 269875"/>
                <a:gd name="connsiteY0" fmla="*/ 1762474 h 1762474"/>
                <a:gd name="connsiteX1" fmla="*/ 66675 w 269875"/>
                <a:gd name="connsiteY1" fmla="*/ 0 h 1762474"/>
                <a:gd name="connsiteX2" fmla="*/ 200025 w 269875"/>
                <a:gd name="connsiteY2" fmla="*/ 0 h 1762474"/>
                <a:gd name="connsiteX3" fmla="*/ 234950 w 269875"/>
                <a:gd name="connsiteY3" fmla="*/ 572809 h 1762474"/>
                <a:gd name="connsiteX4" fmla="*/ 269875 w 269875"/>
                <a:gd name="connsiteY4" fmla="*/ 1366559 h 1762474"/>
                <a:gd name="connsiteX5" fmla="*/ 266700 w 269875"/>
                <a:gd name="connsiteY5" fmla="*/ 1762474 h 1762474"/>
                <a:gd name="connsiteX6" fmla="*/ 0 w 269875"/>
                <a:gd name="connsiteY6" fmla="*/ 1762474 h 1762474"/>
                <a:gd name="connsiteX0" fmla="*/ 0 w 269875"/>
                <a:gd name="connsiteY0" fmla="*/ 1762474 h 1762474"/>
                <a:gd name="connsiteX1" fmla="*/ 19050 w 269875"/>
                <a:gd name="connsiteY1" fmla="*/ 941109 h 1762474"/>
                <a:gd name="connsiteX2" fmla="*/ 66675 w 269875"/>
                <a:gd name="connsiteY2" fmla="*/ 0 h 1762474"/>
                <a:gd name="connsiteX3" fmla="*/ 200025 w 269875"/>
                <a:gd name="connsiteY3" fmla="*/ 0 h 1762474"/>
                <a:gd name="connsiteX4" fmla="*/ 234950 w 269875"/>
                <a:gd name="connsiteY4" fmla="*/ 572809 h 1762474"/>
                <a:gd name="connsiteX5" fmla="*/ 269875 w 269875"/>
                <a:gd name="connsiteY5" fmla="*/ 1366559 h 1762474"/>
                <a:gd name="connsiteX6" fmla="*/ 266700 w 269875"/>
                <a:gd name="connsiteY6" fmla="*/ 1762474 h 1762474"/>
                <a:gd name="connsiteX7" fmla="*/ 0 w 269875"/>
                <a:gd name="connsiteY7" fmla="*/ 1762474 h 1762474"/>
                <a:gd name="connsiteX0" fmla="*/ 0 w 269875"/>
                <a:gd name="connsiteY0" fmla="*/ 1762474 h 1762474"/>
                <a:gd name="connsiteX1" fmla="*/ 12700 w 269875"/>
                <a:gd name="connsiteY1" fmla="*/ 941109 h 1762474"/>
                <a:gd name="connsiteX2" fmla="*/ 66675 w 269875"/>
                <a:gd name="connsiteY2" fmla="*/ 0 h 1762474"/>
                <a:gd name="connsiteX3" fmla="*/ 200025 w 269875"/>
                <a:gd name="connsiteY3" fmla="*/ 0 h 1762474"/>
                <a:gd name="connsiteX4" fmla="*/ 234950 w 269875"/>
                <a:gd name="connsiteY4" fmla="*/ 572809 h 1762474"/>
                <a:gd name="connsiteX5" fmla="*/ 269875 w 269875"/>
                <a:gd name="connsiteY5" fmla="*/ 1366559 h 1762474"/>
                <a:gd name="connsiteX6" fmla="*/ 266700 w 269875"/>
                <a:gd name="connsiteY6" fmla="*/ 1762474 h 1762474"/>
                <a:gd name="connsiteX7" fmla="*/ 0 w 269875"/>
                <a:gd name="connsiteY7" fmla="*/ 1762474 h 1762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875" h="1762474">
                  <a:moveTo>
                    <a:pt x="0" y="1762474"/>
                  </a:moveTo>
                  <a:cubicBezTo>
                    <a:pt x="8467" y="1484452"/>
                    <a:pt x="4233" y="1219131"/>
                    <a:pt x="12700" y="941109"/>
                  </a:cubicBezTo>
                  <a:lnTo>
                    <a:pt x="66675" y="0"/>
                  </a:lnTo>
                  <a:lnTo>
                    <a:pt x="200025" y="0"/>
                  </a:lnTo>
                  <a:cubicBezTo>
                    <a:pt x="206375" y="190936"/>
                    <a:pt x="228600" y="381873"/>
                    <a:pt x="234950" y="572809"/>
                  </a:cubicBezTo>
                  <a:cubicBezTo>
                    <a:pt x="240242" y="831042"/>
                    <a:pt x="264583" y="1108326"/>
                    <a:pt x="269875" y="1366559"/>
                  </a:cubicBezTo>
                  <a:cubicBezTo>
                    <a:pt x="268817" y="1498531"/>
                    <a:pt x="267758" y="1630502"/>
                    <a:pt x="266700" y="1762474"/>
                  </a:cubicBezTo>
                  <a:lnTo>
                    <a:pt x="0" y="1762474"/>
                  </a:lnTo>
                  <a:close/>
                </a:path>
              </a:pathLst>
            </a:custGeom>
            <a:solidFill>
              <a:srgbClr val="606A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순서도: 수동 연산 41">
              <a:extLst>
                <a:ext uri="{FF2B5EF4-FFF2-40B4-BE49-F238E27FC236}">
                  <a16:creationId xmlns:a16="http://schemas.microsoft.com/office/drawing/2014/main" id="{BAC6B743-5A4F-4CD7-902F-721E75FF224C}"/>
                </a:ext>
              </a:extLst>
            </p:cNvPr>
            <p:cNvSpPr/>
            <p:nvPr/>
          </p:nvSpPr>
          <p:spPr>
            <a:xfrm rot="10800000">
              <a:off x="1034559" y="1895823"/>
              <a:ext cx="454605" cy="84602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496 w 10000"/>
                <a:gd name="connsiteY3" fmla="*/ 9587 h 10000"/>
                <a:gd name="connsiteX4" fmla="*/ 0 w 10000"/>
                <a:gd name="connsiteY4" fmla="*/ 0 h 10000"/>
                <a:gd name="connsiteX0" fmla="*/ 0 w 10000"/>
                <a:gd name="connsiteY0" fmla="*/ 0 h 11088"/>
                <a:gd name="connsiteX1" fmla="*/ 10000 w 10000"/>
                <a:gd name="connsiteY1" fmla="*/ 0 h 11088"/>
                <a:gd name="connsiteX2" fmla="*/ 8000 w 10000"/>
                <a:gd name="connsiteY2" fmla="*/ 10000 h 11088"/>
                <a:gd name="connsiteX3" fmla="*/ 2496 w 10000"/>
                <a:gd name="connsiteY3" fmla="*/ 9587 h 11088"/>
                <a:gd name="connsiteX4" fmla="*/ 0 w 10000"/>
                <a:gd name="connsiteY4" fmla="*/ 0 h 11088"/>
                <a:gd name="connsiteX0" fmla="*/ 0 w 10000"/>
                <a:gd name="connsiteY0" fmla="*/ 0 h 10128"/>
                <a:gd name="connsiteX1" fmla="*/ 10000 w 10000"/>
                <a:gd name="connsiteY1" fmla="*/ 0 h 10128"/>
                <a:gd name="connsiteX2" fmla="*/ 7504 w 10000"/>
                <a:gd name="connsiteY2" fmla="*/ 9081 h 10128"/>
                <a:gd name="connsiteX3" fmla="*/ 2496 w 10000"/>
                <a:gd name="connsiteY3" fmla="*/ 9587 h 10128"/>
                <a:gd name="connsiteX4" fmla="*/ 0 w 10000"/>
                <a:gd name="connsiteY4" fmla="*/ 0 h 10128"/>
                <a:gd name="connsiteX0" fmla="*/ 0 w 10000"/>
                <a:gd name="connsiteY0" fmla="*/ 0 h 10529"/>
                <a:gd name="connsiteX1" fmla="*/ 10000 w 10000"/>
                <a:gd name="connsiteY1" fmla="*/ 0 h 10529"/>
                <a:gd name="connsiteX2" fmla="*/ 7504 w 10000"/>
                <a:gd name="connsiteY2" fmla="*/ 9081 h 10529"/>
                <a:gd name="connsiteX3" fmla="*/ 2496 w 10000"/>
                <a:gd name="connsiteY3" fmla="*/ 9587 h 10529"/>
                <a:gd name="connsiteX4" fmla="*/ 0 w 10000"/>
                <a:gd name="connsiteY4" fmla="*/ 0 h 10529"/>
                <a:gd name="connsiteX0" fmla="*/ 0 w 9645"/>
                <a:gd name="connsiteY0" fmla="*/ 322 h 10506"/>
                <a:gd name="connsiteX1" fmla="*/ 9645 w 9645"/>
                <a:gd name="connsiteY1" fmla="*/ 0 h 10506"/>
                <a:gd name="connsiteX2" fmla="*/ 7149 w 9645"/>
                <a:gd name="connsiteY2" fmla="*/ 9081 h 10506"/>
                <a:gd name="connsiteX3" fmla="*/ 2141 w 9645"/>
                <a:gd name="connsiteY3" fmla="*/ 9587 h 10506"/>
                <a:gd name="connsiteX4" fmla="*/ 0 w 9645"/>
                <a:gd name="connsiteY4" fmla="*/ 322 h 10506"/>
                <a:gd name="connsiteX0" fmla="*/ 109 w 10109"/>
                <a:gd name="connsiteY0" fmla="*/ 467 h 10161"/>
                <a:gd name="connsiteX1" fmla="*/ 10109 w 10109"/>
                <a:gd name="connsiteY1" fmla="*/ 161 h 10161"/>
                <a:gd name="connsiteX2" fmla="*/ 7521 w 10109"/>
                <a:gd name="connsiteY2" fmla="*/ 8805 h 10161"/>
                <a:gd name="connsiteX3" fmla="*/ 2329 w 10109"/>
                <a:gd name="connsiteY3" fmla="*/ 9286 h 10161"/>
                <a:gd name="connsiteX4" fmla="*/ 109 w 10109"/>
                <a:gd name="connsiteY4" fmla="*/ 467 h 10161"/>
                <a:gd name="connsiteX0" fmla="*/ 357 w 9916"/>
                <a:gd name="connsiteY0" fmla="*/ 631 h 10307"/>
                <a:gd name="connsiteX1" fmla="*/ 9916 w 9916"/>
                <a:gd name="connsiteY1" fmla="*/ 631 h 10307"/>
                <a:gd name="connsiteX2" fmla="*/ 7769 w 9916"/>
                <a:gd name="connsiteY2" fmla="*/ 8969 h 10307"/>
                <a:gd name="connsiteX3" fmla="*/ 2577 w 9916"/>
                <a:gd name="connsiteY3" fmla="*/ 9450 h 10307"/>
                <a:gd name="connsiteX4" fmla="*/ 357 w 9916"/>
                <a:gd name="connsiteY4" fmla="*/ 631 h 10307"/>
                <a:gd name="connsiteX0" fmla="*/ 360 w 10114"/>
                <a:gd name="connsiteY0" fmla="*/ 837 h 10225"/>
                <a:gd name="connsiteX1" fmla="*/ 10000 w 10114"/>
                <a:gd name="connsiteY1" fmla="*/ 837 h 10225"/>
                <a:gd name="connsiteX2" fmla="*/ 7835 w 10114"/>
                <a:gd name="connsiteY2" fmla="*/ 8927 h 10225"/>
                <a:gd name="connsiteX3" fmla="*/ 2599 w 10114"/>
                <a:gd name="connsiteY3" fmla="*/ 9394 h 10225"/>
                <a:gd name="connsiteX4" fmla="*/ 360 w 10114"/>
                <a:gd name="connsiteY4" fmla="*/ 837 h 10225"/>
                <a:gd name="connsiteX0" fmla="*/ 360 w 10114"/>
                <a:gd name="connsiteY0" fmla="*/ 762 h 10150"/>
                <a:gd name="connsiteX1" fmla="*/ 10000 w 10114"/>
                <a:gd name="connsiteY1" fmla="*/ 762 h 10150"/>
                <a:gd name="connsiteX2" fmla="*/ 7835 w 10114"/>
                <a:gd name="connsiteY2" fmla="*/ 8852 h 10150"/>
                <a:gd name="connsiteX3" fmla="*/ 2599 w 10114"/>
                <a:gd name="connsiteY3" fmla="*/ 9319 h 10150"/>
                <a:gd name="connsiteX4" fmla="*/ 360 w 10114"/>
                <a:gd name="connsiteY4" fmla="*/ 762 h 10150"/>
                <a:gd name="connsiteX0" fmla="*/ 360 w 10114"/>
                <a:gd name="connsiteY0" fmla="*/ 390 h 9778"/>
                <a:gd name="connsiteX1" fmla="*/ 10000 w 10114"/>
                <a:gd name="connsiteY1" fmla="*/ 390 h 9778"/>
                <a:gd name="connsiteX2" fmla="*/ 7835 w 10114"/>
                <a:gd name="connsiteY2" fmla="*/ 8480 h 9778"/>
                <a:gd name="connsiteX3" fmla="*/ 2599 w 10114"/>
                <a:gd name="connsiteY3" fmla="*/ 8947 h 9778"/>
                <a:gd name="connsiteX4" fmla="*/ 360 w 10114"/>
                <a:gd name="connsiteY4" fmla="*/ 390 h 9778"/>
                <a:gd name="connsiteX0" fmla="*/ 273 w 9917"/>
                <a:gd name="connsiteY0" fmla="*/ 399 h 10000"/>
                <a:gd name="connsiteX1" fmla="*/ 9804 w 9917"/>
                <a:gd name="connsiteY1" fmla="*/ 399 h 10000"/>
                <a:gd name="connsiteX2" fmla="*/ 7664 w 9917"/>
                <a:gd name="connsiteY2" fmla="*/ 8673 h 10000"/>
                <a:gd name="connsiteX3" fmla="*/ 2487 w 9917"/>
                <a:gd name="connsiteY3" fmla="*/ 9150 h 10000"/>
                <a:gd name="connsiteX4" fmla="*/ 273 w 9917"/>
                <a:gd name="connsiteY4" fmla="*/ 399 h 10000"/>
                <a:gd name="connsiteX0" fmla="*/ 340 w 9400"/>
                <a:gd name="connsiteY0" fmla="*/ 358 h 10052"/>
                <a:gd name="connsiteX1" fmla="*/ 9286 w 9400"/>
                <a:gd name="connsiteY1" fmla="*/ 445 h 10052"/>
                <a:gd name="connsiteX2" fmla="*/ 7128 w 9400"/>
                <a:gd name="connsiteY2" fmla="*/ 8719 h 10052"/>
                <a:gd name="connsiteX3" fmla="*/ 1908 w 9400"/>
                <a:gd name="connsiteY3" fmla="*/ 9196 h 10052"/>
                <a:gd name="connsiteX4" fmla="*/ 340 w 9400"/>
                <a:gd name="connsiteY4" fmla="*/ 358 h 10052"/>
                <a:gd name="connsiteX0" fmla="*/ 298 w 10565"/>
                <a:gd name="connsiteY0" fmla="*/ 356 h 9999"/>
                <a:gd name="connsiteX1" fmla="*/ 10444 w 10565"/>
                <a:gd name="connsiteY1" fmla="*/ 443 h 9999"/>
                <a:gd name="connsiteX2" fmla="*/ 8148 w 10565"/>
                <a:gd name="connsiteY2" fmla="*/ 8674 h 9999"/>
                <a:gd name="connsiteX3" fmla="*/ 2595 w 10565"/>
                <a:gd name="connsiteY3" fmla="*/ 9148 h 9999"/>
                <a:gd name="connsiteX4" fmla="*/ 298 w 10565"/>
                <a:gd name="connsiteY4" fmla="*/ 356 h 9999"/>
                <a:gd name="connsiteX0" fmla="*/ 283 w 10005"/>
                <a:gd name="connsiteY0" fmla="*/ 356 h 9889"/>
                <a:gd name="connsiteX1" fmla="*/ 9886 w 10005"/>
                <a:gd name="connsiteY1" fmla="*/ 443 h 9889"/>
                <a:gd name="connsiteX2" fmla="*/ 7787 w 10005"/>
                <a:gd name="connsiteY2" fmla="*/ 8416 h 9889"/>
                <a:gd name="connsiteX3" fmla="*/ 2457 w 10005"/>
                <a:gd name="connsiteY3" fmla="*/ 9149 h 9889"/>
                <a:gd name="connsiteX4" fmla="*/ 283 w 10005"/>
                <a:gd name="connsiteY4" fmla="*/ 356 h 9889"/>
                <a:gd name="connsiteX0" fmla="*/ 307 w 10027"/>
                <a:gd name="connsiteY0" fmla="*/ 360 h 9573"/>
                <a:gd name="connsiteX1" fmla="*/ 9905 w 10027"/>
                <a:gd name="connsiteY1" fmla="*/ 448 h 9573"/>
                <a:gd name="connsiteX2" fmla="*/ 7807 w 10027"/>
                <a:gd name="connsiteY2" fmla="*/ 8510 h 9573"/>
                <a:gd name="connsiteX3" fmla="*/ 2257 w 10027"/>
                <a:gd name="connsiteY3" fmla="*/ 8597 h 9573"/>
                <a:gd name="connsiteX4" fmla="*/ 307 w 10027"/>
                <a:gd name="connsiteY4" fmla="*/ 360 h 9573"/>
                <a:gd name="connsiteX0" fmla="*/ 307 w 10000"/>
                <a:gd name="connsiteY0" fmla="*/ 376 h 10350"/>
                <a:gd name="connsiteX1" fmla="*/ 9879 w 10000"/>
                <a:gd name="connsiteY1" fmla="*/ 468 h 10350"/>
                <a:gd name="connsiteX2" fmla="*/ 7787 w 10000"/>
                <a:gd name="connsiteY2" fmla="*/ 8890 h 10350"/>
                <a:gd name="connsiteX3" fmla="*/ 2252 w 10000"/>
                <a:gd name="connsiteY3" fmla="*/ 8980 h 10350"/>
                <a:gd name="connsiteX4" fmla="*/ 307 w 10000"/>
                <a:gd name="connsiteY4" fmla="*/ 376 h 10350"/>
                <a:gd name="connsiteX0" fmla="*/ 307 w 10000"/>
                <a:gd name="connsiteY0" fmla="*/ 376 h 10534"/>
                <a:gd name="connsiteX1" fmla="*/ 9879 w 10000"/>
                <a:gd name="connsiteY1" fmla="*/ 468 h 10534"/>
                <a:gd name="connsiteX2" fmla="*/ 7787 w 10000"/>
                <a:gd name="connsiteY2" fmla="*/ 8890 h 10534"/>
                <a:gd name="connsiteX3" fmla="*/ 2252 w 10000"/>
                <a:gd name="connsiteY3" fmla="*/ 8980 h 10534"/>
                <a:gd name="connsiteX4" fmla="*/ 307 w 10000"/>
                <a:gd name="connsiteY4" fmla="*/ 376 h 10534"/>
                <a:gd name="connsiteX0" fmla="*/ 518 w 10211"/>
                <a:gd name="connsiteY0" fmla="*/ 376 h 10534"/>
                <a:gd name="connsiteX1" fmla="*/ 10090 w 10211"/>
                <a:gd name="connsiteY1" fmla="*/ 468 h 10534"/>
                <a:gd name="connsiteX2" fmla="*/ 7998 w 10211"/>
                <a:gd name="connsiteY2" fmla="*/ 8890 h 10534"/>
                <a:gd name="connsiteX3" fmla="*/ 2463 w 10211"/>
                <a:gd name="connsiteY3" fmla="*/ 8980 h 10534"/>
                <a:gd name="connsiteX4" fmla="*/ 518 w 10211"/>
                <a:gd name="connsiteY4" fmla="*/ 376 h 10534"/>
                <a:gd name="connsiteX0" fmla="*/ 518 w 10211"/>
                <a:gd name="connsiteY0" fmla="*/ 529 h 10687"/>
                <a:gd name="connsiteX1" fmla="*/ 10090 w 10211"/>
                <a:gd name="connsiteY1" fmla="*/ 621 h 10687"/>
                <a:gd name="connsiteX2" fmla="*/ 7998 w 10211"/>
                <a:gd name="connsiteY2" fmla="*/ 9043 h 10687"/>
                <a:gd name="connsiteX3" fmla="*/ 2463 w 10211"/>
                <a:gd name="connsiteY3" fmla="*/ 9133 h 10687"/>
                <a:gd name="connsiteX4" fmla="*/ 518 w 10211"/>
                <a:gd name="connsiteY4" fmla="*/ 529 h 10687"/>
                <a:gd name="connsiteX0" fmla="*/ 518 w 10211"/>
                <a:gd name="connsiteY0" fmla="*/ 601 h 10759"/>
                <a:gd name="connsiteX1" fmla="*/ 10090 w 10211"/>
                <a:gd name="connsiteY1" fmla="*/ 693 h 10759"/>
                <a:gd name="connsiteX2" fmla="*/ 7998 w 10211"/>
                <a:gd name="connsiteY2" fmla="*/ 9115 h 10759"/>
                <a:gd name="connsiteX3" fmla="*/ 2463 w 10211"/>
                <a:gd name="connsiteY3" fmla="*/ 9205 h 10759"/>
                <a:gd name="connsiteX4" fmla="*/ 518 w 10211"/>
                <a:gd name="connsiteY4" fmla="*/ 601 h 10759"/>
                <a:gd name="connsiteX0" fmla="*/ 518 w 10373"/>
                <a:gd name="connsiteY0" fmla="*/ 601 h 10759"/>
                <a:gd name="connsiteX1" fmla="*/ 10090 w 10373"/>
                <a:gd name="connsiteY1" fmla="*/ 693 h 10759"/>
                <a:gd name="connsiteX2" fmla="*/ 7998 w 10373"/>
                <a:gd name="connsiteY2" fmla="*/ 9115 h 10759"/>
                <a:gd name="connsiteX3" fmla="*/ 2463 w 10373"/>
                <a:gd name="connsiteY3" fmla="*/ 9205 h 10759"/>
                <a:gd name="connsiteX4" fmla="*/ 518 w 10373"/>
                <a:gd name="connsiteY4" fmla="*/ 601 h 10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73" h="10759">
                  <a:moveTo>
                    <a:pt x="518" y="601"/>
                  </a:moveTo>
                  <a:cubicBezTo>
                    <a:pt x="2716" y="-338"/>
                    <a:pt x="8290" y="-78"/>
                    <a:pt x="10090" y="693"/>
                  </a:cubicBezTo>
                  <a:cubicBezTo>
                    <a:pt x="11076" y="2649"/>
                    <a:pt x="9270" y="7696"/>
                    <a:pt x="7998" y="9115"/>
                  </a:cubicBezTo>
                  <a:cubicBezTo>
                    <a:pt x="6429" y="11080"/>
                    <a:pt x="4229" y="11490"/>
                    <a:pt x="2463" y="9205"/>
                  </a:cubicBezTo>
                  <a:cubicBezTo>
                    <a:pt x="1215" y="7787"/>
                    <a:pt x="-1013" y="2999"/>
                    <a:pt x="518" y="601"/>
                  </a:cubicBezTo>
                  <a:close/>
                </a:path>
              </a:pathLst>
            </a:custGeom>
            <a:solidFill>
              <a:srgbClr val="6F99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828ACBF-056D-4198-BB6D-5BC64D16CF07}"/>
              </a:ext>
            </a:extLst>
          </p:cNvPr>
          <p:cNvGrpSpPr/>
          <p:nvPr/>
        </p:nvGrpSpPr>
        <p:grpSpPr>
          <a:xfrm>
            <a:off x="8368287" y="602431"/>
            <a:ext cx="4559293" cy="3059642"/>
            <a:chOff x="8604304" y="602431"/>
            <a:chExt cx="3884106" cy="3059642"/>
          </a:xfrm>
        </p:grpSpPr>
        <p:sp>
          <p:nvSpPr>
            <p:cNvPr id="32" name="이등변 삼각형 15">
              <a:extLst>
                <a:ext uri="{FF2B5EF4-FFF2-40B4-BE49-F238E27FC236}">
                  <a16:creationId xmlns:a16="http://schemas.microsoft.com/office/drawing/2014/main" id="{6071BE5C-7D95-498B-9F3A-495EBEC01786}"/>
                </a:ext>
              </a:extLst>
            </p:cNvPr>
            <p:cNvSpPr/>
            <p:nvPr/>
          </p:nvSpPr>
          <p:spPr>
            <a:xfrm rot="266132">
              <a:off x="8604304" y="602431"/>
              <a:ext cx="3884106" cy="3059642"/>
            </a:xfrm>
            <a:custGeom>
              <a:avLst/>
              <a:gdLst>
                <a:gd name="connsiteX0" fmla="*/ 0 w 3302457"/>
                <a:gd name="connsiteY0" fmla="*/ 2588025 h 2588025"/>
                <a:gd name="connsiteX1" fmla="*/ 1651229 w 3302457"/>
                <a:gd name="connsiteY1" fmla="*/ 0 h 2588025"/>
                <a:gd name="connsiteX2" fmla="*/ 3302457 w 3302457"/>
                <a:gd name="connsiteY2" fmla="*/ 2588025 h 2588025"/>
                <a:gd name="connsiteX3" fmla="*/ 0 w 3302457"/>
                <a:gd name="connsiteY3" fmla="*/ 2588025 h 2588025"/>
                <a:gd name="connsiteX0" fmla="*/ 0 w 3302457"/>
                <a:gd name="connsiteY0" fmla="*/ 2435625 h 2435625"/>
                <a:gd name="connsiteX1" fmla="*/ 1643609 w 3302457"/>
                <a:gd name="connsiteY1" fmla="*/ 0 h 2435625"/>
                <a:gd name="connsiteX2" fmla="*/ 3302457 w 3302457"/>
                <a:gd name="connsiteY2" fmla="*/ 2435625 h 2435625"/>
                <a:gd name="connsiteX3" fmla="*/ 0 w 3302457"/>
                <a:gd name="connsiteY3" fmla="*/ 2435625 h 2435625"/>
                <a:gd name="connsiteX0" fmla="*/ 0 w 3302457"/>
                <a:gd name="connsiteY0" fmla="*/ 2435625 h 2435625"/>
                <a:gd name="connsiteX1" fmla="*/ 1643609 w 3302457"/>
                <a:gd name="connsiteY1" fmla="*/ 0 h 2435625"/>
                <a:gd name="connsiteX2" fmla="*/ 3302457 w 3302457"/>
                <a:gd name="connsiteY2" fmla="*/ 2435625 h 2435625"/>
                <a:gd name="connsiteX3" fmla="*/ 0 w 3302457"/>
                <a:gd name="connsiteY3" fmla="*/ 2435625 h 2435625"/>
                <a:gd name="connsiteX0" fmla="*/ 88761 w 3391218"/>
                <a:gd name="connsiteY0" fmla="*/ 2488149 h 2488149"/>
                <a:gd name="connsiteX1" fmla="*/ 973139 w 3391218"/>
                <a:gd name="connsiteY1" fmla="*/ 948041 h 2488149"/>
                <a:gd name="connsiteX2" fmla="*/ 1732370 w 3391218"/>
                <a:gd name="connsiteY2" fmla="*/ 52524 h 2488149"/>
                <a:gd name="connsiteX3" fmla="*/ 3391218 w 3391218"/>
                <a:gd name="connsiteY3" fmla="*/ 2488149 h 2488149"/>
                <a:gd name="connsiteX4" fmla="*/ 88761 w 3391218"/>
                <a:gd name="connsiteY4" fmla="*/ 2488149 h 2488149"/>
                <a:gd name="connsiteX0" fmla="*/ 88761 w 3391218"/>
                <a:gd name="connsiteY0" fmla="*/ 2435818 h 2435818"/>
                <a:gd name="connsiteX1" fmla="*/ 973139 w 3391218"/>
                <a:gd name="connsiteY1" fmla="*/ 895710 h 2435818"/>
                <a:gd name="connsiteX2" fmla="*/ 1732370 w 3391218"/>
                <a:gd name="connsiteY2" fmla="*/ 193 h 2435818"/>
                <a:gd name="connsiteX3" fmla="*/ 2542859 w 3391218"/>
                <a:gd name="connsiteY3" fmla="*/ 964290 h 2435818"/>
                <a:gd name="connsiteX4" fmla="*/ 3391218 w 3391218"/>
                <a:gd name="connsiteY4" fmla="*/ 2435818 h 2435818"/>
                <a:gd name="connsiteX5" fmla="*/ 88761 w 3391218"/>
                <a:gd name="connsiteY5" fmla="*/ 2435818 h 2435818"/>
                <a:gd name="connsiteX0" fmla="*/ 88761 w 3391218"/>
                <a:gd name="connsiteY0" fmla="*/ 2374884 h 2374884"/>
                <a:gd name="connsiteX1" fmla="*/ 973139 w 3391218"/>
                <a:gd name="connsiteY1" fmla="*/ 834776 h 2374884"/>
                <a:gd name="connsiteX2" fmla="*/ 1755230 w 3391218"/>
                <a:gd name="connsiteY2" fmla="*/ 219 h 2374884"/>
                <a:gd name="connsiteX3" fmla="*/ 2542859 w 3391218"/>
                <a:gd name="connsiteY3" fmla="*/ 903356 h 2374884"/>
                <a:gd name="connsiteX4" fmla="*/ 3391218 w 3391218"/>
                <a:gd name="connsiteY4" fmla="*/ 2374884 h 2374884"/>
                <a:gd name="connsiteX5" fmla="*/ 88761 w 3391218"/>
                <a:gd name="connsiteY5" fmla="*/ 2374884 h 2374884"/>
                <a:gd name="connsiteX0" fmla="*/ 88761 w 3391218"/>
                <a:gd name="connsiteY0" fmla="*/ 2374884 h 2374884"/>
                <a:gd name="connsiteX1" fmla="*/ 973139 w 3391218"/>
                <a:gd name="connsiteY1" fmla="*/ 834776 h 2374884"/>
                <a:gd name="connsiteX2" fmla="*/ 1755230 w 3391218"/>
                <a:gd name="connsiteY2" fmla="*/ 219 h 2374884"/>
                <a:gd name="connsiteX3" fmla="*/ 2542859 w 3391218"/>
                <a:gd name="connsiteY3" fmla="*/ 903356 h 2374884"/>
                <a:gd name="connsiteX4" fmla="*/ 3391218 w 3391218"/>
                <a:gd name="connsiteY4" fmla="*/ 2374884 h 2374884"/>
                <a:gd name="connsiteX5" fmla="*/ 88761 w 3391218"/>
                <a:gd name="connsiteY5" fmla="*/ 2374884 h 2374884"/>
                <a:gd name="connsiteX0" fmla="*/ 88761 w 3391218"/>
                <a:gd name="connsiteY0" fmla="*/ 2374669 h 2374669"/>
                <a:gd name="connsiteX1" fmla="*/ 973139 w 3391218"/>
                <a:gd name="connsiteY1" fmla="*/ 834561 h 2374669"/>
                <a:gd name="connsiteX2" fmla="*/ 1755230 w 3391218"/>
                <a:gd name="connsiteY2" fmla="*/ 4 h 2374669"/>
                <a:gd name="connsiteX3" fmla="*/ 2542859 w 3391218"/>
                <a:gd name="connsiteY3" fmla="*/ 903141 h 2374669"/>
                <a:gd name="connsiteX4" fmla="*/ 3391218 w 3391218"/>
                <a:gd name="connsiteY4" fmla="*/ 2374669 h 2374669"/>
                <a:gd name="connsiteX5" fmla="*/ 88761 w 3391218"/>
                <a:gd name="connsiteY5" fmla="*/ 2374669 h 2374669"/>
                <a:gd name="connsiteX0" fmla="*/ 88761 w 3391218"/>
                <a:gd name="connsiteY0" fmla="*/ 2374669 h 2374669"/>
                <a:gd name="connsiteX1" fmla="*/ 973139 w 3391218"/>
                <a:gd name="connsiteY1" fmla="*/ 834561 h 2374669"/>
                <a:gd name="connsiteX2" fmla="*/ 1755230 w 3391218"/>
                <a:gd name="connsiteY2" fmla="*/ 4 h 2374669"/>
                <a:gd name="connsiteX3" fmla="*/ 2542859 w 3391218"/>
                <a:gd name="connsiteY3" fmla="*/ 903141 h 2374669"/>
                <a:gd name="connsiteX4" fmla="*/ 3391218 w 3391218"/>
                <a:gd name="connsiteY4" fmla="*/ 2374669 h 2374669"/>
                <a:gd name="connsiteX5" fmla="*/ 88761 w 3391218"/>
                <a:gd name="connsiteY5" fmla="*/ 2374669 h 2374669"/>
                <a:gd name="connsiteX0" fmla="*/ 81949 w 3384406"/>
                <a:gd name="connsiteY0" fmla="*/ 2374668 h 2374668"/>
                <a:gd name="connsiteX1" fmla="*/ 966327 w 3384406"/>
                <a:gd name="connsiteY1" fmla="*/ 834560 h 2374668"/>
                <a:gd name="connsiteX2" fmla="*/ 1748418 w 3384406"/>
                <a:gd name="connsiteY2" fmla="*/ 3 h 2374668"/>
                <a:gd name="connsiteX3" fmla="*/ 2536047 w 3384406"/>
                <a:gd name="connsiteY3" fmla="*/ 903140 h 2374668"/>
                <a:gd name="connsiteX4" fmla="*/ 3384406 w 3384406"/>
                <a:gd name="connsiteY4" fmla="*/ 2374668 h 2374668"/>
                <a:gd name="connsiteX5" fmla="*/ 81949 w 3384406"/>
                <a:gd name="connsiteY5" fmla="*/ 2374668 h 2374668"/>
                <a:gd name="connsiteX0" fmla="*/ 87794 w 3390251"/>
                <a:gd name="connsiteY0" fmla="*/ 2351809 h 2351809"/>
                <a:gd name="connsiteX1" fmla="*/ 972172 w 3390251"/>
                <a:gd name="connsiteY1" fmla="*/ 811701 h 2351809"/>
                <a:gd name="connsiteX2" fmla="*/ 1639963 w 3390251"/>
                <a:gd name="connsiteY2" fmla="*/ 4 h 2351809"/>
                <a:gd name="connsiteX3" fmla="*/ 2541892 w 3390251"/>
                <a:gd name="connsiteY3" fmla="*/ 880281 h 2351809"/>
                <a:gd name="connsiteX4" fmla="*/ 3390251 w 3390251"/>
                <a:gd name="connsiteY4" fmla="*/ 2351809 h 2351809"/>
                <a:gd name="connsiteX5" fmla="*/ 87794 w 3390251"/>
                <a:gd name="connsiteY5" fmla="*/ 2351809 h 2351809"/>
                <a:gd name="connsiteX0" fmla="*/ 99920 w 3402377"/>
                <a:gd name="connsiteY0" fmla="*/ 2352027 h 2352027"/>
                <a:gd name="connsiteX1" fmla="*/ 824278 w 3402377"/>
                <a:gd name="connsiteY1" fmla="*/ 811919 h 2352027"/>
                <a:gd name="connsiteX2" fmla="*/ 1652089 w 3402377"/>
                <a:gd name="connsiteY2" fmla="*/ 222 h 2352027"/>
                <a:gd name="connsiteX3" fmla="*/ 2554018 w 3402377"/>
                <a:gd name="connsiteY3" fmla="*/ 880499 h 2352027"/>
                <a:gd name="connsiteX4" fmla="*/ 3402377 w 3402377"/>
                <a:gd name="connsiteY4" fmla="*/ 2352027 h 2352027"/>
                <a:gd name="connsiteX5" fmla="*/ 99920 w 3402377"/>
                <a:gd name="connsiteY5" fmla="*/ 2352027 h 2352027"/>
                <a:gd name="connsiteX0" fmla="*/ 99920 w 3402377"/>
                <a:gd name="connsiteY0" fmla="*/ 2352078 h 2352078"/>
                <a:gd name="connsiteX1" fmla="*/ 824278 w 3402377"/>
                <a:gd name="connsiteY1" fmla="*/ 811970 h 2352078"/>
                <a:gd name="connsiteX2" fmla="*/ 1652089 w 3402377"/>
                <a:gd name="connsiteY2" fmla="*/ 273 h 2352078"/>
                <a:gd name="connsiteX3" fmla="*/ 2447338 w 3402377"/>
                <a:gd name="connsiteY3" fmla="*/ 888170 h 2352078"/>
                <a:gd name="connsiteX4" fmla="*/ 3402377 w 3402377"/>
                <a:gd name="connsiteY4" fmla="*/ 2352078 h 2352078"/>
                <a:gd name="connsiteX5" fmla="*/ 99920 w 3402377"/>
                <a:gd name="connsiteY5" fmla="*/ 2352078 h 2352078"/>
                <a:gd name="connsiteX0" fmla="*/ 0 w 3302457"/>
                <a:gd name="connsiteY0" fmla="*/ 2352078 h 2352078"/>
                <a:gd name="connsiteX1" fmla="*/ 724358 w 3302457"/>
                <a:gd name="connsiteY1" fmla="*/ 811970 h 2352078"/>
                <a:gd name="connsiteX2" fmla="*/ 1552169 w 3302457"/>
                <a:gd name="connsiteY2" fmla="*/ 273 h 2352078"/>
                <a:gd name="connsiteX3" fmla="*/ 2347418 w 3302457"/>
                <a:gd name="connsiteY3" fmla="*/ 888170 h 2352078"/>
                <a:gd name="connsiteX4" fmla="*/ 3302457 w 3302457"/>
                <a:gd name="connsiteY4" fmla="*/ 2352078 h 2352078"/>
                <a:gd name="connsiteX5" fmla="*/ 0 w 3302457"/>
                <a:gd name="connsiteY5" fmla="*/ 2352078 h 2352078"/>
                <a:gd name="connsiteX0" fmla="*/ 0 w 3302457"/>
                <a:gd name="connsiteY0" fmla="*/ 2024848 h 2024848"/>
                <a:gd name="connsiteX1" fmla="*/ 724358 w 3302457"/>
                <a:gd name="connsiteY1" fmla="*/ 484740 h 2024848"/>
                <a:gd name="connsiteX2" fmla="*/ 1529309 w 3302457"/>
                <a:gd name="connsiteY2" fmla="*/ 703 h 2024848"/>
                <a:gd name="connsiteX3" fmla="*/ 2347418 w 3302457"/>
                <a:gd name="connsiteY3" fmla="*/ 560940 h 2024848"/>
                <a:gd name="connsiteX4" fmla="*/ 3302457 w 3302457"/>
                <a:gd name="connsiteY4" fmla="*/ 2024848 h 2024848"/>
                <a:gd name="connsiteX5" fmla="*/ 0 w 3302457"/>
                <a:gd name="connsiteY5" fmla="*/ 2024848 h 2024848"/>
                <a:gd name="connsiteX0" fmla="*/ 0 w 3302457"/>
                <a:gd name="connsiteY0" fmla="*/ 2025619 h 2025619"/>
                <a:gd name="connsiteX1" fmla="*/ 724358 w 3302457"/>
                <a:gd name="connsiteY1" fmla="*/ 485511 h 2025619"/>
                <a:gd name="connsiteX2" fmla="*/ 1529309 w 3302457"/>
                <a:gd name="connsiteY2" fmla="*/ 1474 h 2025619"/>
                <a:gd name="connsiteX3" fmla="*/ 2187398 w 3302457"/>
                <a:gd name="connsiteY3" fmla="*/ 599811 h 2025619"/>
                <a:gd name="connsiteX4" fmla="*/ 3302457 w 3302457"/>
                <a:gd name="connsiteY4" fmla="*/ 2025619 h 2025619"/>
                <a:gd name="connsiteX5" fmla="*/ 0 w 3302457"/>
                <a:gd name="connsiteY5" fmla="*/ 2025619 h 2025619"/>
                <a:gd name="connsiteX0" fmla="*/ 0 w 2776677"/>
                <a:gd name="connsiteY0" fmla="*/ 2025619 h 2025619"/>
                <a:gd name="connsiteX1" fmla="*/ 724358 w 2776677"/>
                <a:gd name="connsiteY1" fmla="*/ 485511 h 2025619"/>
                <a:gd name="connsiteX2" fmla="*/ 1529309 w 2776677"/>
                <a:gd name="connsiteY2" fmla="*/ 1474 h 2025619"/>
                <a:gd name="connsiteX3" fmla="*/ 2187398 w 2776677"/>
                <a:gd name="connsiteY3" fmla="*/ 599811 h 2025619"/>
                <a:gd name="connsiteX4" fmla="*/ 2776677 w 2776677"/>
                <a:gd name="connsiteY4" fmla="*/ 1995139 h 2025619"/>
                <a:gd name="connsiteX5" fmla="*/ 0 w 2776677"/>
                <a:gd name="connsiteY5" fmla="*/ 2025619 h 2025619"/>
                <a:gd name="connsiteX0" fmla="*/ 0 w 3035757"/>
                <a:gd name="connsiteY0" fmla="*/ 2025619 h 2025619"/>
                <a:gd name="connsiteX1" fmla="*/ 724358 w 3035757"/>
                <a:gd name="connsiteY1" fmla="*/ 485511 h 2025619"/>
                <a:gd name="connsiteX2" fmla="*/ 1529309 w 3035757"/>
                <a:gd name="connsiteY2" fmla="*/ 1474 h 2025619"/>
                <a:gd name="connsiteX3" fmla="*/ 2187398 w 3035757"/>
                <a:gd name="connsiteY3" fmla="*/ 599811 h 2025619"/>
                <a:gd name="connsiteX4" fmla="*/ 3035757 w 3035757"/>
                <a:gd name="connsiteY4" fmla="*/ 1972279 h 2025619"/>
                <a:gd name="connsiteX5" fmla="*/ 0 w 3035757"/>
                <a:gd name="connsiteY5" fmla="*/ 2025619 h 2025619"/>
                <a:gd name="connsiteX0" fmla="*/ 0 w 3035757"/>
                <a:gd name="connsiteY0" fmla="*/ 2037609 h 2037609"/>
                <a:gd name="connsiteX1" fmla="*/ 724358 w 3035757"/>
                <a:gd name="connsiteY1" fmla="*/ 497501 h 2037609"/>
                <a:gd name="connsiteX2" fmla="*/ 1529309 w 3035757"/>
                <a:gd name="connsiteY2" fmla="*/ 13464 h 2037609"/>
                <a:gd name="connsiteX3" fmla="*/ 2454098 w 3035757"/>
                <a:gd name="connsiteY3" fmla="*/ 924221 h 2037609"/>
                <a:gd name="connsiteX4" fmla="*/ 3035757 w 3035757"/>
                <a:gd name="connsiteY4" fmla="*/ 1984269 h 2037609"/>
                <a:gd name="connsiteX5" fmla="*/ 0 w 3035757"/>
                <a:gd name="connsiteY5" fmla="*/ 2037609 h 2037609"/>
                <a:gd name="connsiteX0" fmla="*/ 0 w 3035757"/>
                <a:gd name="connsiteY0" fmla="*/ 2024256 h 2024256"/>
                <a:gd name="connsiteX1" fmla="*/ 503378 w 3035757"/>
                <a:gd name="connsiteY1" fmla="*/ 857528 h 2024256"/>
                <a:gd name="connsiteX2" fmla="*/ 1529309 w 3035757"/>
                <a:gd name="connsiteY2" fmla="*/ 111 h 2024256"/>
                <a:gd name="connsiteX3" fmla="*/ 2454098 w 3035757"/>
                <a:gd name="connsiteY3" fmla="*/ 910868 h 2024256"/>
                <a:gd name="connsiteX4" fmla="*/ 3035757 w 3035757"/>
                <a:gd name="connsiteY4" fmla="*/ 1970916 h 2024256"/>
                <a:gd name="connsiteX5" fmla="*/ 0 w 3035757"/>
                <a:gd name="connsiteY5" fmla="*/ 2024256 h 2024256"/>
                <a:gd name="connsiteX0" fmla="*/ 0 w 3035757"/>
                <a:gd name="connsiteY0" fmla="*/ 1932834 h 1932834"/>
                <a:gd name="connsiteX1" fmla="*/ 503378 w 3035757"/>
                <a:gd name="connsiteY1" fmla="*/ 766106 h 1932834"/>
                <a:gd name="connsiteX2" fmla="*/ 1376909 w 3035757"/>
                <a:gd name="connsiteY2" fmla="*/ 129 h 1932834"/>
                <a:gd name="connsiteX3" fmla="*/ 2454098 w 3035757"/>
                <a:gd name="connsiteY3" fmla="*/ 819446 h 1932834"/>
                <a:gd name="connsiteX4" fmla="*/ 3035757 w 3035757"/>
                <a:gd name="connsiteY4" fmla="*/ 1879494 h 1932834"/>
                <a:gd name="connsiteX5" fmla="*/ 0 w 3035757"/>
                <a:gd name="connsiteY5" fmla="*/ 1932834 h 1932834"/>
                <a:gd name="connsiteX0" fmla="*/ 0 w 3035757"/>
                <a:gd name="connsiteY0" fmla="*/ 1856655 h 1856655"/>
                <a:gd name="connsiteX1" fmla="*/ 503378 w 3035757"/>
                <a:gd name="connsiteY1" fmla="*/ 689927 h 1856655"/>
                <a:gd name="connsiteX2" fmla="*/ 1376909 w 3035757"/>
                <a:gd name="connsiteY2" fmla="*/ 150 h 1856655"/>
                <a:gd name="connsiteX3" fmla="*/ 2454098 w 3035757"/>
                <a:gd name="connsiteY3" fmla="*/ 743267 h 1856655"/>
                <a:gd name="connsiteX4" fmla="*/ 3035757 w 3035757"/>
                <a:gd name="connsiteY4" fmla="*/ 1803315 h 1856655"/>
                <a:gd name="connsiteX5" fmla="*/ 0 w 3035757"/>
                <a:gd name="connsiteY5" fmla="*/ 1856655 h 1856655"/>
                <a:gd name="connsiteX0" fmla="*/ 0 w 3035757"/>
                <a:gd name="connsiteY0" fmla="*/ 1856932 h 1856932"/>
                <a:gd name="connsiteX1" fmla="*/ 503378 w 3035757"/>
                <a:gd name="connsiteY1" fmla="*/ 690204 h 1856932"/>
                <a:gd name="connsiteX2" fmla="*/ 1376909 w 3035757"/>
                <a:gd name="connsiteY2" fmla="*/ 427 h 1856932"/>
                <a:gd name="connsiteX3" fmla="*/ 2393138 w 3035757"/>
                <a:gd name="connsiteY3" fmla="*/ 781644 h 1856932"/>
                <a:gd name="connsiteX4" fmla="*/ 3035757 w 3035757"/>
                <a:gd name="connsiteY4" fmla="*/ 1803592 h 1856932"/>
                <a:gd name="connsiteX5" fmla="*/ 0 w 3035757"/>
                <a:gd name="connsiteY5" fmla="*/ 1856932 h 1856932"/>
                <a:gd name="connsiteX0" fmla="*/ 0 w 3035757"/>
                <a:gd name="connsiteY0" fmla="*/ 1856932 h 1856932"/>
                <a:gd name="connsiteX1" fmla="*/ 503378 w 3035757"/>
                <a:gd name="connsiteY1" fmla="*/ 690204 h 1856932"/>
                <a:gd name="connsiteX2" fmla="*/ 1376909 w 3035757"/>
                <a:gd name="connsiteY2" fmla="*/ 427 h 1856932"/>
                <a:gd name="connsiteX3" fmla="*/ 2393138 w 3035757"/>
                <a:gd name="connsiteY3" fmla="*/ 781644 h 1856932"/>
                <a:gd name="connsiteX4" fmla="*/ 3035757 w 3035757"/>
                <a:gd name="connsiteY4" fmla="*/ 1803592 h 1856932"/>
                <a:gd name="connsiteX5" fmla="*/ 0 w 3035757"/>
                <a:gd name="connsiteY5" fmla="*/ 1856932 h 1856932"/>
                <a:gd name="connsiteX0" fmla="*/ 0 w 3035757"/>
                <a:gd name="connsiteY0" fmla="*/ 1856737 h 1856737"/>
                <a:gd name="connsiteX1" fmla="*/ 560928 w 3035757"/>
                <a:gd name="connsiteY1" fmla="*/ 712869 h 1856737"/>
                <a:gd name="connsiteX2" fmla="*/ 1376909 w 3035757"/>
                <a:gd name="connsiteY2" fmla="*/ 232 h 1856737"/>
                <a:gd name="connsiteX3" fmla="*/ 2393138 w 3035757"/>
                <a:gd name="connsiteY3" fmla="*/ 781449 h 1856737"/>
                <a:gd name="connsiteX4" fmla="*/ 3035757 w 3035757"/>
                <a:gd name="connsiteY4" fmla="*/ 1803397 h 1856737"/>
                <a:gd name="connsiteX5" fmla="*/ 0 w 3035757"/>
                <a:gd name="connsiteY5" fmla="*/ 1856737 h 1856737"/>
                <a:gd name="connsiteX0" fmla="*/ 0 w 3035757"/>
                <a:gd name="connsiteY0" fmla="*/ 1562047 h 1562047"/>
                <a:gd name="connsiteX1" fmla="*/ 560928 w 3035757"/>
                <a:gd name="connsiteY1" fmla="*/ 418179 h 1562047"/>
                <a:gd name="connsiteX2" fmla="*/ 1365335 w 3035757"/>
                <a:gd name="connsiteY2" fmla="*/ 547 h 1562047"/>
                <a:gd name="connsiteX3" fmla="*/ 2393138 w 3035757"/>
                <a:gd name="connsiteY3" fmla="*/ 486759 h 1562047"/>
                <a:gd name="connsiteX4" fmla="*/ 3035757 w 3035757"/>
                <a:gd name="connsiteY4" fmla="*/ 1508707 h 1562047"/>
                <a:gd name="connsiteX5" fmla="*/ 0 w 3035757"/>
                <a:gd name="connsiteY5" fmla="*/ 1562047 h 1562047"/>
                <a:gd name="connsiteX0" fmla="*/ 0 w 3035757"/>
                <a:gd name="connsiteY0" fmla="*/ 1791214 h 1791214"/>
                <a:gd name="connsiteX1" fmla="*/ 560928 w 3035757"/>
                <a:gd name="connsiteY1" fmla="*/ 647346 h 1791214"/>
                <a:gd name="connsiteX2" fmla="*/ 1238015 w 3035757"/>
                <a:gd name="connsiteY2" fmla="*/ 265 h 1791214"/>
                <a:gd name="connsiteX3" fmla="*/ 2393138 w 3035757"/>
                <a:gd name="connsiteY3" fmla="*/ 715926 h 1791214"/>
                <a:gd name="connsiteX4" fmla="*/ 3035757 w 3035757"/>
                <a:gd name="connsiteY4" fmla="*/ 1737874 h 1791214"/>
                <a:gd name="connsiteX5" fmla="*/ 0 w 3035757"/>
                <a:gd name="connsiteY5" fmla="*/ 1791214 h 1791214"/>
                <a:gd name="connsiteX0" fmla="*/ 0 w 3035757"/>
                <a:gd name="connsiteY0" fmla="*/ 1791810 h 1791810"/>
                <a:gd name="connsiteX1" fmla="*/ 560928 w 3035757"/>
                <a:gd name="connsiteY1" fmla="*/ 855539 h 1791810"/>
                <a:gd name="connsiteX2" fmla="*/ 1238015 w 3035757"/>
                <a:gd name="connsiteY2" fmla="*/ 861 h 1791810"/>
                <a:gd name="connsiteX3" fmla="*/ 2393138 w 3035757"/>
                <a:gd name="connsiteY3" fmla="*/ 716522 h 1791810"/>
                <a:gd name="connsiteX4" fmla="*/ 3035757 w 3035757"/>
                <a:gd name="connsiteY4" fmla="*/ 1738470 h 1791810"/>
                <a:gd name="connsiteX5" fmla="*/ 0 w 3035757"/>
                <a:gd name="connsiteY5" fmla="*/ 1791810 h 1791810"/>
                <a:gd name="connsiteX0" fmla="*/ 0 w 3035757"/>
                <a:gd name="connsiteY0" fmla="*/ 1791168 h 1791168"/>
                <a:gd name="connsiteX1" fmla="*/ 560928 w 3035757"/>
                <a:gd name="connsiteY1" fmla="*/ 854897 h 1791168"/>
                <a:gd name="connsiteX2" fmla="*/ 1238015 w 3035757"/>
                <a:gd name="connsiteY2" fmla="*/ 219 h 1791168"/>
                <a:gd name="connsiteX3" fmla="*/ 2346840 w 3035757"/>
                <a:gd name="connsiteY3" fmla="*/ 781436 h 1791168"/>
                <a:gd name="connsiteX4" fmla="*/ 3035757 w 3035757"/>
                <a:gd name="connsiteY4" fmla="*/ 1737828 h 1791168"/>
                <a:gd name="connsiteX5" fmla="*/ 0 w 3035757"/>
                <a:gd name="connsiteY5" fmla="*/ 1791168 h 1791168"/>
                <a:gd name="connsiteX0" fmla="*/ 0 w 3035757"/>
                <a:gd name="connsiteY0" fmla="*/ 1791168 h 1791168"/>
                <a:gd name="connsiteX1" fmla="*/ 560928 w 3035757"/>
                <a:gd name="connsiteY1" fmla="*/ 854897 h 1791168"/>
                <a:gd name="connsiteX2" fmla="*/ 1238015 w 3035757"/>
                <a:gd name="connsiteY2" fmla="*/ 219 h 1791168"/>
                <a:gd name="connsiteX3" fmla="*/ 2427863 w 3035757"/>
                <a:gd name="connsiteY3" fmla="*/ 781436 h 1791168"/>
                <a:gd name="connsiteX4" fmla="*/ 3035757 w 3035757"/>
                <a:gd name="connsiteY4" fmla="*/ 1737828 h 1791168"/>
                <a:gd name="connsiteX5" fmla="*/ 0 w 3035757"/>
                <a:gd name="connsiteY5" fmla="*/ 1791168 h 1791168"/>
                <a:gd name="connsiteX0" fmla="*/ 0 w 3035757"/>
                <a:gd name="connsiteY0" fmla="*/ 1672594 h 1672594"/>
                <a:gd name="connsiteX1" fmla="*/ 560928 w 3035757"/>
                <a:gd name="connsiteY1" fmla="*/ 736323 h 1672594"/>
                <a:gd name="connsiteX2" fmla="*/ 1490114 w 3035757"/>
                <a:gd name="connsiteY2" fmla="*/ 272 h 1672594"/>
                <a:gd name="connsiteX3" fmla="*/ 2427863 w 3035757"/>
                <a:gd name="connsiteY3" fmla="*/ 662862 h 1672594"/>
                <a:gd name="connsiteX4" fmla="*/ 3035757 w 3035757"/>
                <a:gd name="connsiteY4" fmla="*/ 1619254 h 1672594"/>
                <a:gd name="connsiteX5" fmla="*/ 0 w 3035757"/>
                <a:gd name="connsiteY5" fmla="*/ 1672594 h 1672594"/>
                <a:gd name="connsiteX0" fmla="*/ 0 w 3035757"/>
                <a:gd name="connsiteY0" fmla="*/ 1672594 h 1672594"/>
                <a:gd name="connsiteX1" fmla="*/ 560928 w 3035757"/>
                <a:gd name="connsiteY1" fmla="*/ 736323 h 1672594"/>
                <a:gd name="connsiteX2" fmla="*/ 1490114 w 3035757"/>
                <a:gd name="connsiteY2" fmla="*/ 272 h 1672594"/>
                <a:gd name="connsiteX3" fmla="*/ 2427863 w 3035757"/>
                <a:gd name="connsiteY3" fmla="*/ 662862 h 1672594"/>
                <a:gd name="connsiteX4" fmla="*/ 3035757 w 3035757"/>
                <a:gd name="connsiteY4" fmla="*/ 1619254 h 1672594"/>
                <a:gd name="connsiteX5" fmla="*/ 0 w 3035757"/>
                <a:gd name="connsiteY5" fmla="*/ 1672594 h 1672594"/>
                <a:gd name="connsiteX0" fmla="*/ 0 w 3035757"/>
                <a:gd name="connsiteY0" fmla="*/ 1672594 h 1672594"/>
                <a:gd name="connsiteX1" fmla="*/ 560928 w 3035757"/>
                <a:gd name="connsiteY1" fmla="*/ 736323 h 1672594"/>
                <a:gd name="connsiteX2" fmla="*/ 1490114 w 3035757"/>
                <a:gd name="connsiteY2" fmla="*/ 272 h 1672594"/>
                <a:gd name="connsiteX3" fmla="*/ 2427863 w 3035757"/>
                <a:gd name="connsiteY3" fmla="*/ 662862 h 1672594"/>
                <a:gd name="connsiteX4" fmla="*/ 3035757 w 3035757"/>
                <a:gd name="connsiteY4" fmla="*/ 1619254 h 1672594"/>
                <a:gd name="connsiteX5" fmla="*/ 0 w 3035757"/>
                <a:gd name="connsiteY5" fmla="*/ 1672594 h 1672594"/>
                <a:gd name="connsiteX0" fmla="*/ 0 w 3035757"/>
                <a:gd name="connsiteY0" fmla="*/ 1672594 h 1672594"/>
                <a:gd name="connsiteX1" fmla="*/ 560928 w 3035757"/>
                <a:gd name="connsiteY1" fmla="*/ 736323 h 1672594"/>
                <a:gd name="connsiteX2" fmla="*/ 1490114 w 3035757"/>
                <a:gd name="connsiteY2" fmla="*/ 272 h 1672594"/>
                <a:gd name="connsiteX3" fmla="*/ 2427863 w 3035757"/>
                <a:gd name="connsiteY3" fmla="*/ 662862 h 1672594"/>
                <a:gd name="connsiteX4" fmla="*/ 3035757 w 3035757"/>
                <a:gd name="connsiteY4" fmla="*/ 1619254 h 1672594"/>
                <a:gd name="connsiteX5" fmla="*/ 0 w 3035757"/>
                <a:gd name="connsiteY5" fmla="*/ 1672594 h 1672594"/>
                <a:gd name="connsiteX0" fmla="*/ 0 w 3035757"/>
                <a:gd name="connsiteY0" fmla="*/ 1672567 h 1672567"/>
                <a:gd name="connsiteX1" fmla="*/ 630203 w 3035757"/>
                <a:gd name="connsiteY1" fmla="*/ 732538 h 1672567"/>
                <a:gd name="connsiteX2" fmla="*/ 1490114 w 3035757"/>
                <a:gd name="connsiteY2" fmla="*/ 245 h 1672567"/>
                <a:gd name="connsiteX3" fmla="*/ 2427863 w 3035757"/>
                <a:gd name="connsiteY3" fmla="*/ 662835 h 1672567"/>
                <a:gd name="connsiteX4" fmla="*/ 3035757 w 3035757"/>
                <a:gd name="connsiteY4" fmla="*/ 1619227 h 1672567"/>
                <a:gd name="connsiteX5" fmla="*/ 0 w 3035757"/>
                <a:gd name="connsiteY5" fmla="*/ 1672567 h 1672567"/>
                <a:gd name="connsiteX0" fmla="*/ 0 w 3035757"/>
                <a:gd name="connsiteY0" fmla="*/ 1672567 h 1672567"/>
                <a:gd name="connsiteX1" fmla="*/ 630203 w 3035757"/>
                <a:gd name="connsiteY1" fmla="*/ 732538 h 1672567"/>
                <a:gd name="connsiteX2" fmla="*/ 1490114 w 3035757"/>
                <a:gd name="connsiteY2" fmla="*/ 245 h 1672567"/>
                <a:gd name="connsiteX3" fmla="*/ 2427863 w 3035757"/>
                <a:gd name="connsiteY3" fmla="*/ 662835 h 1672567"/>
                <a:gd name="connsiteX4" fmla="*/ 3035757 w 3035757"/>
                <a:gd name="connsiteY4" fmla="*/ 1619227 h 1672567"/>
                <a:gd name="connsiteX5" fmla="*/ 0 w 3035757"/>
                <a:gd name="connsiteY5" fmla="*/ 1672567 h 1672567"/>
                <a:gd name="connsiteX0" fmla="*/ 0 w 3035757"/>
                <a:gd name="connsiteY0" fmla="*/ 1672567 h 1672567"/>
                <a:gd name="connsiteX1" fmla="*/ 630203 w 3035757"/>
                <a:gd name="connsiteY1" fmla="*/ 732538 h 1672567"/>
                <a:gd name="connsiteX2" fmla="*/ 1490114 w 3035757"/>
                <a:gd name="connsiteY2" fmla="*/ 245 h 1672567"/>
                <a:gd name="connsiteX3" fmla="*/ 2427863 w 3035757"/>
                <a:gd name="connsiteY3" fmla="*/ 662835 h 1672567"/>
                <a:gd name="connsiteX4" fmla="*/ 3035757 w 3035757"/>
                <a:gd name="connsiteY4" fmla="*/ 1619227 h 1672567"/>
                <a:gd name="connsiteX5" fmla="*/ 0 w 3035757"/>
                <a:gd name="connsiteY5" fmla="*/ 1672567 h 1672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5757" h="1672567">
                  <a:moveTo>
                    <a:pt x="0" y="1672567"/>
                  </a:moveTo>
                  <a:cubicBezTo>
                    <a:pt x="517832" y="1132657"/>
                    <a:pt x="505131" y="955826"/>
                    <a:pt x="630203" y="732538"/>
                  </a:cubicBezTo>
                  <a:cubicBezTo>
                    <a:pt x="755275" y="509250"/>
                    <a:pt x="1190504" y="11862"/>
                    <a:pt x="1490114" y="245"/>
                  </a:cubicBezTo>
                  <a:cubicBezTo>
                    <a:pt x="1789724" y="-11372"/>
                    <a:pt x="2170256" y="393005"/>
                    <a:pt x="2427863" y="662835"/>
                  </a:cubicBezTo>
                  <a:cubicBezTo>
                    <a:pt x="2685470" y="932665"/>
                    <a:pt x="2752971" y="1128718"/>
                    <a:pt x="3035757" y="1619227"/>
                  </a:cubicBezTo>
                  <a:lnTo>
                    <a:pt x="0" y="1672567"/>
                  </a:lnTo>
                  <a:close/>
                </a:path>
              </a:pathLst>
            </a:custGeom>
            <a:solidFill>
              <a:srgbClr val="EEF5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9B763BA4-DFD8-4E32-B5C9-04EBBD2110D1}"/>
                </a:ext>
              </a:extLst>
            </p:cNvPr>
            <p:cNvSpPr/>
            <p:nvPr/>
          </p:nvSpPr>
          <p:spPr>
            <a:xfrm rot="266132">
              <a:off x="9526830" y="604259"/>
              <a:ext cx="2156865" cy="1234253"/>
            </a:xfrm>
            <a:custGeom>
              <a:avLst/>
              <a:gdLst>
                <a:gd name="connsiteX0" fmla="*/ 1054626 w 2156865"/>
                <a:gd name="connsiteY0" fmla="*/ 448 h 1234253"/>
                <a:gd name="connsiteX1" fmla="*/ 2123970 w 2156865"/>
                <a:gd name="connsiteY1" fmla="*/ 1017859 h 1234253"/>
                <a:gd name="connsiteX2" fmla="*/ 2156865 w 2156865"/>
                <a:gd name="connsiteY2" fmla="*/ 1066946 h 1234253"/>
                <a:gd name="connsiteX3" fmla="*/ 0 w 2156865"/>
                <a:gd name="connsiteY3" fmla="*/ 1234253 h 1234253"/>
                <a:gd name="connsiteX4" fmla="*/ 31906 w 2156865"/>
                <a:gd name="connsiteY4" fmla="*/ 1166076 h 1234253"/>
                <a:gd name="connsiteX5" fmla="*/ 1054626 w 2156865"/>
                <a:gd name="connsiteY5" fmla="*/ 448 h 1234253"/>
                <a:gd name="connsiteX0" fmla="*/ 1054626 w 2156865"/>
                <a:gd name="connsiteY0" fmla="*/ 448 h 1234253"/>
                <a:gd name="connsiteX1" fmla="*/ 2123970 w 2156865"/>
                <a:gd name="connsiteY1" fmla="*/ 1017859 h 1234253"/>
                <a:gd name="connsiteX2" fmla="*/ 2156865 w 2156865"/>
                <a:gd name="connsiteY2" fmla="*/ 1066946 h 1234253"/>
                <a:gd name="connsiteX3" fmla="*/ 454440 w 2156865"/>
                <a:gd name="connsiteY3" fmla="*/ 1073198 h 1234253"/>
                <a:gd name="connsiteX4" fmla="*/ 0 w 2156865"/>
                <a:gd name="connsiteY4" fmla="*/ 1234253 h 1234253"/>
                <a:gd name="connsiteX5" fmla="*/ 31906 w 2156865"/>
                <a:gd name="connsiteY5" fmla="*/ 1166076 h 1234253"/>
                <a:gd name="connsiteX6" fmla="*/ 1054626 w 2156865"/>
                <a:gd name="connsiteY6" fmla="*/ 448 h 1234253"/>
                <a:gd name="connsiteX0" fmla="*/ 1054626 w 2156865"/>
                <a:gd name="connsiteY0" fmla="*/ 448 h 1234253"/>
                <a:gd name="connsiteX1" fmla="*/ 2123970 w 2156865"/>
                <a:gd name="connsiteY1" fmla="*/ 1017859 h 1234253"/>
                <a:gd name="connsiteX2" fmla="*/ 2156865 w 2156865"/>
                <a:gd name="connsiteY2" fmla="*/ 1066946 h 1234253"/>
                <a:gd name="connsiteX3" fmla="*/ 454440 w 2156865"/>
                <a:gd name="connsiteY3" fmla="*/ 1073198 h 1234253"/>
                <a:gd name="connsiteX4" fmla="*/ 0 w 2156865"/>
                <a:gd name="connsiteY4" fmla="*/ 1234253 h 1234253"/>
                <a:gd name="connsiteX5" fmla="*/ 31906 w 2156865"/>
                <a:gd name="connsiteY5" fmla="*/ 1166076 h 1234253"/>
                <a:gd name="connsiteX6" fmla="*/ 1054626 w 2156865"/>
                <a:gd name="connsiteY6" fmla="*/ 448 h 1234253"/>
                <a:gd name="connsiteX0" fmla="*/ 1054626 w 2156865"/>
                <a:gd name="connsiteY0" fmla="*/ 448 h 1234253"/>
                <a:gd name="connsiteX1" fmla="*/ 2123970 w 2156865"/>
                <a:gd name="connsiteY1" fmla="*/ 1017859 h 1234253"/>
                <a:gd name="connsiteX2" fmla="*/ 2156865 w 2156865"/>
                <a:gd name="connsiteY2" fmla="*/ 1066946 h 1234253"/>
                <a:gd name="connsiteX3" fmla="*/ 1744464 w 2156865"/>
                <a:gd name="connsiteY3" fmla="*/ 942896 h 1234253"/>
                <a:gd name="connsiteX4" fmla="*/ 454440 w 2156865"/>
                <a:gd name="connsiteY4" fmla="*/ 1073198 h 1234253"/>
                <a:gd name="connsiteX5" fmla="*/ 0 w 2156865"/>
                <a:gd name="connsiteY5" fmla="*/ 1234253 h 1234253"/>
                <a:gd name="connsiteX6" fmla="*/ 31906 w 2156865"/>
                <a:gd name="connsiteY6" fmla="*/ 1166076 h 1234253"/>
                <a:gd name="connsiteX7" fmla="*/ 1054626 w 2156865"/>
                <a:gd name="connsiteY7" fmla="*/ 448 h 1234253"/>
                <a:gd name="connsiteX0" fmla="*/ 1054626 w 2156865"/>
                <a:gd name="connsiteY0" fmla="*/ 448 h 1234253"/>
                <a:gd name="connsiteX1" fmla="*/ 2123970 w 2156865"/>
                <a:gd name="connsiteY1" fmla="*/ 1017859 h 1234253"/>
                <a:gd name="connsiteX2" fmla="*/ 2156865 w 2156865"/>
                <a:gd name="connsiteY2" fmla="*/ 1066946 h 1234253"/>
                <a:gd name="connsiteX3" fmla="*/ 1744464 w 2156865"/>
                <a:gd name="connsiteY3" fmla="*/ 942896 h 1234253"/>
                <a:gd name="connsiteX4" fmla="*/ 1410838 w 2156865"/>
                <a:gd name="connsiteY4" fmla="*/ 1059481 h 1234253"/>
                <a:gd name="connsiteX5" fmla="*/ 454440 w 2156865"/>
                <a:gd name="connsiteY5" fmla="*/ 1073198 h 1234253"/>
                <a:gd name="connsiteX6" fmla="*/ 0 w 2156865"/>
                <a:gd name="connsiteY6" fmla="*/ 1234253 h 1234253"/>
                <a:gd name="connsiteX7" fmla="*/ 31906 w 2156865"/>
                <a:gd name="connsiteY7" fmla="*/ 1166076 h 1234253"/>
                <a:gd name="connsiteX8" fmla="*/ 1054626 w 2156865"/>
                <a:gd name="connsiteY8" fmla="*/ 448 h 123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6865" h="1234253">
                  <a:moveTo>
                    <a:pt x="1054626" y="448"/>
                  </a:moveTo>
                  <a:cubicBezTo>
                    <a:pt x="1390045" y="-18147"/>
                    <a:pt x="1804734" y="545885"/>
                    <a:pt x="2123970" y="1017859"/>
                  </a:cubicBezTo>
                  <a:lnTo>
                    <a:pt x="2156865" y="1066946"/>
                  </a:lnTo>
                  <a:cubicBezTo>
                    <a:pt x="2083351" y="1073725"/>
                    <a:pt x="2028201" y="941854"/>
                    <a:pt x="1744464" y="942896"/>
                  </a:cubicBezTo>
                  <a:cubicBezTo>
                    <a:pt x="1599053" y="929849"/>
                    <a:pt x="1625842" y="1037764"/>
                    <a:pt x="1410838" y="1059481"/>
                  </a:cubicBezTo>
                  <a:cubicBezTo>
                    <a:pt x="1195834" y="1081198"/>
                    <a:pt x="668507" y="1032266"/>
                    <a:pt x="454440" y="1073198"/>
                  </a:cubicBezTo>
                  <a:lnTo>
                    <a:pt x="0" y="1234253"/>
                  </a:lnTo>
                  <a:lnTo>
                    <a:pt x="31906" y="1166076"/>
                  </a:lnTo>
                  <a:cubicBezTo>
                    <a:pt x="250937" y="717991"/>
                    <a:pt x="719206" y="19043"/>
                    <a:pt x="1054626" y="4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389D21-E4F1-4D3C-A87F-4CD7EAA05297}"/>
              </a:ext>
            </a:extLst>
          </p:cNvPr>
          <p:cNvSpPr/>
          <p:nvPr/>
        </p:nvSpPr>
        <p:spPr>
          <a:xfrm>
            <a:off x="-6553" y="2741852"/>
            <a:ext cx="12198298" cy="4116147"/>
          </a:xfrm>
          <a:custGeom>
            <a:avLst/>
            <a:gdLst>
              <a:gd name="connsiteX0" fmla="*/ 0 w 11430914"/>
              <a:gd name="connsiteY0" fmla="*/ 0 h 3218492"/>
              <a:gd name="connsiteX1" fmla="*/ 11430914 w 11430914"/>
              <a:gd name="connsiteY1" fmla="*/ 0 h 3218492"/>
              <a:gd name="connsiteX2" fmla="*/ 11430914 w 11430914"/>
              <a:gd name="connsiteY2" fmla="*/ 3218492 h 3218492"/>
              <a:gd name="connsiteX3" fmla="*/ 0 w 11430914"/>
              <a:gd name="connsiteY3" fmla="*/ 3218492 h 3218492"/>
              <a:gd name="connsiteX4" fmla="*/ 0 w 11430914"/>
              <a:gd name="connsiteY4" fmla="*/ 0 h 3218492"/>
              <a:gd name="connsiteX0" fmla="*/ 0 w 11430914"/>
              <a:gd name="connsiteY0" fmla="*/ 421375 h 3639867"/>
              <a:gd name="connsiteX1" fmla="*/ 5572582 w 11430914"/>
              <a:gd name="connsiteY1" fmla="*/ 0 h 3639867"/>
              <a:gd name="connsiteX2" fmla="*/ 11430914 w 11430914"/>
              <a:gd name="connsiteY2" fmla="*/ 421375 h 3639867"/>
              <a:gd name="connsiteX3" fmla="*/ 11430914 w 11430914"/>
              <a:gd name="connsiteY3" fmla="*/ 3639867 h 3639867"/>
              <a:gd name="connsiteX4" fmla="*/ 0 w 11430914"/>
              <a:gd name="connsiteY4" fmla="*/ 3639867 h 3639867"/>
              <a:gd name="connsiteX5" fmla="*/ 0 w 11430914"/>
              <a:gd name="connsiteY5" fmla="*/ 421375 h 3639867"/>
              <a:gd name="connsiteX0" fmla="*/ 0 w 11430914"/>
              <a:gd name="connsiteY0" fmla="*/ 421375 h 3639867"/>
              <a:gd name="connsiteX1" fmla="*/ 5572582 w 11430914"/>
              <a:gd name="connsiteY1" fmla="*/ 0 h 3639867"/>
              <a:gd name="connsiteX2" fmla="*/ 11430914 w 11430914"/>
              <a:gd name="connsiteY2" fmla="*/ 421375 h 3639867"/>
              <a:gd name="connsiteX3" fmla="*/ 11430914 w 11430914"/>
              <a:gd name="connsiteY3" fmla="*/ 3639867 h 3639867"/>
              <a:gd name="connsiteX4" fmla="*/ 0 w 11430914"/>
              <a:gd name="connsiteY4" fmla="*/ 3639867 h 3639867"/>
              <a:gd name="connsiteX5" fmla="*/ 0 w 11430914"/>
              <a:gd name="connsiteY5" fmla="*/ 421375 h 3639867"/>
              <a:gd name="connsiteX0" fmla="*/ 0 w 11430914"/>
              <a:gd name="connsiteY0" fmla="*/ 421375 h 3639867"/>
              <a:gd name="connsiteX1" fmla="*/ 5572582 w 11430914"/>
              <a:gd name="connsiteY1" fmla="*/ 0 h 3639867"/>
              <a:gd name="connsiteX2" fmla="*/ 11430914 w 11430914"/>
              <a:gd name="connsiteY2" fmla="*/ 421375 h 3639867"/>
              <a:gd name="connsiteX3" fmla="*/ 11430914 w 11430914"/>
              <a:gd name="connsiteY3" fmla="*/ 3639867 h 3639867"/>
              <a:gd name="connsiteX4" fmla="*/ 0 w 11430914"/>
              <a:gd name="connsiteY4" fmla="*/ 3639867 h 3639867"/>
              <a:gd name="connsiteX5" fmla="*/ 0 w 11430914"/>
              <a:gd name="connsiteY5" fmla="*/ 421375 h 3639867"/>
              <a:gd name="connsiteX0" fmla="*/ 0 w 11430914"/>
              <a:gd name="connsiteY0" fmla="*/ 783943 h 4002435"/>
              <a:gd name="connsiteX1" fmla="*/ 3196670 w 11430914"/>
              <a:gd name="connsiteY1" fmla="*/ 8215 h 4002435"/>
              <a:gd name="connsiteX2" fmla="*/ 5572582 w 11430914"/>
              <a:gd name="connsiteY2" fmla="*/ 362568 h 4002435"/>
              <a:gd name="connsiteX3" fmla="*/ 11430914 w 11430914"/>
              <a:gd name="connsiteY3" fmla="*/ 783943 h 4002435"/>
              <a:gd name="connsiteX4" fmla="*/ 11430914 w 11430914"/>
              <a:gd name="connsiteY4" fmla="*/ 4002435 h 4002435"/>
              <a:gd name="connsiteX5" fmla="*/ 0 w 11430914"/>
              <a:gd name="connsiteY5" fmla="*/ 4002435 h 4002435"/>
              <a:gd name="connsiteX6" fmla="*/ 0 w 11430914"/>
              <a:gd name="connsiteY6" fmla="*/ 783943 h 4002435"/>
              <a:gd name="connsiteX0" fmla="*/ 0 w 11430914"/>
              <a:gd name="connsiteY0" fmla="*/ 775728 h 3994220"/>
              <a:gd name="connsiteX1" fmla="*/ 3196670 w 11430914"/>
              <a:gd name="connsiteY1" fmla="*/ 0 h 3994220"/>
              <a:gd name="connsiteX2" fmla="*/ 5572582 w 11430914"/>
              <a:gd name="connsiteY2" fmla="*/ 354353 h 3994220"/>
              <a:gd name="connsiteX3" fmla="*/ 11430914 w 11430914"/>
              <a:gd name="connsiteY3" fmla="*/ 775728 h 3994220"/>
              <a:gd name="connsiteX4" fmla="*/ 11430914 w 11430914"/>
              <a:gd name="connsiteY4" fmla="*/ 3994220 h 3994220"/>
              <a:gd name="connsiteX5" fmla="*/ 0 w 11430914"/>
              <a:gd name="connsiteY5" fmla="*/ 3994220 h 3994220"/>
              <a:gd name="connsiteX6" fmla="*/ 0 w 11430914"/>
              <a:gd name="connsiteY6" fmla="*/ 775728 h 3994220"/>
              <a:gd name="connsiteX0" fmla="*/ 0 w 11430914"/>
              <a:gd name="connsiteY0" fmla="*/ 775728 h 3994220"/>
              <a:gd name="connsiteX1" fmla="*/ 3196670 w 11430914"/>
              <a:gd name="connsiteY1" fmla="*/ 0 h 3994220"/>
              <a:gd name="connsiteX2" fmla="*/ 5572582 w 11430914"/>
              <a:gd name="connsiteY2" fmla="*/ 354353 h 3994220"/>
              <a:gd name="connsiteX3" fmla="*/ 11430914 w 11430914"/>
              <a:gd name="connsiteY3" fmla="*/ 775728 h 3994220"/>
              <a:gd name="connsiteX4" fmla="*/ 11430914 w 11430914"/>
              <a:gd name="connsiteY4" fmla="*/ 3994220 h 3994220"/>
              <a:gd name="connsiteX5" fmla="*/ 0 w 11430914"/>
              <a:gd name="connsiteY5" fmla="*/ 3994220 h 3994220"/>
              <a:gd name="connsiteX6" fmla="*/ 0 w 11430914"/>
              <a:gd name="connsiteY6" fmla="*/ 775728 h 3994220"/>
              <a:gd name="connsiteX0" fmla="*/ 0 w 11430914"/>
              <a:gd name="connsiteY0" fmla="*/ 775728 h 3994220"/>
              <a:gd name="connsiteX1" fmla="*/ 3196670 w 11430914"/>
              <a:gd name="connsiteY1" fmla="*/ 0 h 3994220"/>
              <a:gd name="connsiteX2" fmla="*/ 5572582 w 11430914"/>
              <a:gd name="connsiteY2" fmla="*/ 354353 h 3994220"/>
              <a:gd name="connsiteX3" fmla="*/ 11430914 w 11430914"/>
              <a:gd name="connsiteY3" fmla="*/ 775728 h 3994220"/>
              <a:gd name="connsiteX4" fmla="*/ 11430914 w 11430914"/>
              <a:gd name="connsiteY4" fmla="*/ 3994220 h 3994220"/>
              <a:gd name="connsiteX5" fmla="*/ 0 w 11430914"/>
              <a:gd name="connsiteY5" fmla="*/ 3994220 h 3994220"/>
              <a:gd name="connsiteX6" fmla="*/ 0 w 11430914"/>
              <a:gd name="connsiteY6" fmla="*/ 775728 h 3994220"/>
              <a:gd name="connsiteX0" fmla="*/ 0 w 11430914"/>
              <a:gd name="connsiteY0" fmla="*/ 775728 h 3994220"/>
              <a:gd name="connsiteX1" fmla="*/ 3196670 w 11430914"/>
              <a:gd name="connsiteY1" fmla="*/ 0 h 3994220"/>
              <a:gd name="connsiteX2" fmla="*/ 5572582 w 11430914"/>
              <a:gd name="connsiteY2" fmla="*/ 354353 h 3994220"/>
              <a:gd name="connsiteX3" fmla="*/ 11430914 w 11430914"/>
              <a:gd name="connsiteY3" fmla="*/ 775728 h 3994220"/>
              <a:gd name="connsiteX4" fmla="*/ 11430914 w 11430914"/>
              <a:gd name="connsiteY4" fmla="*/ 3994220 h 3994220"/>
              <a:gd name="connsiteX5" fmla="*/ 0 w 11430914"/>
              <a:gd name="connsiteY5" fmla="*/ 3994220 h 3994220"/>
              <a:gd name="connsiteX6" fmla="*/ 0 w 11430914"/>
              <a:gd name="connsiteY6" fmla="*/ 775728 h 3994220"/>
              <a:gd name="connsiteX0" fmla="*/ 0 w 11430914"/>
              <a:gd name="connsiteY0" fmla="*/ 775728 h 3994220"/>
              <a:gd name="connsiteX1" fmla="*/ 3196670 w 11430914"/>
              <a:gd name="connsiteY1" fmla="*/ 0 h 3994220"/>
              <a:gd name="connsiteX2" fmla="*/ 5572582 w 11430914"/>
              <a:gd name="connsiteY2" fmla="*/ 354353 h 3994220"/>
              <a:gd name="connsiteX3" fmla="*/ 11430914 w 11430914"/>
              <a:gd name="connsiteY3" fmla="*/ 775728 h 3994220"/>
              <a:gd name="connsiteX4" fmla="*/ 11430914 w 11430914"/>
              <a:gd name="connsiteY4" fmla="*/ 3994220 h 3994220"/>
              <a:gd name="connsiteX5" fmla="*/ 0 w 11430914"/>
              <a:gd name="connsiteY5" fmla="*/ 3994220 h 3994220"/>
              <a:gd name="connsiteX6" fmla="*/ 0 w 11430914"/>
              <a:gd name="connsiteY6" fmla="*/ 775728 h 3994220"/>
              <a:gd name="connsiteX0" fmla="*/ 0 w 11430914"/>
              <a:gd name="connsiteY0" fmla="*/ 856115 h 4074607"/>
              <a:gd name="connsiteX1" fmla="*/ 3176573 w 11430914"/>
              <a:gd name="connsiteY1" fmla="*/ 0 h 4074607"/>
              <a:gd name="connsiteX2" fmla="*/ 5572582 w 11430914"/>
              <a:gd name="connsiteY2" fmla="*/ 434740 h 4074607"/>
              <a:gd name="connsiteX3" fmla="*/ 11430914 w 11430914"/>
              <a:gd name="connsiteY3" fmla="*/ 856115 h 4074607"/>
              <a:gd name="connsiteX4" fmla="*/ 11430914 w 11430914"/>
              <a:gd name="connsiteY4" fmla="*/ 4074607 h 4074607"/>
              <a:gd name="connsiteX5" fmla="*/ 0 w 11430914"/>
              <a:gd name="connsiteY5" fmla="*/ 4074607 h 4074607"/>
              <a:gd name="connsiteX6" fmla="*/ 0 w 11430914"/>
              <a:gd name="connsiteY6" fmla="*/ 856115 h 4074607"/>
              <a:gd name="connsiteX0" fmla="*/ 0 w 11430914"/>
              <a:gd name="connsiteY0" fmla="*/ 856115 h 4074607"/>
              <a:gd name="connsiteX1" fmla="*/ 3176573 w 11430914"/>
              <a:gd name="connsiteY1" fmla="*/ 0 h 4074607"/>
              <a:gd name="connsiteX2" fmla="*/ 5572582 w 11430914"/>
              <a:gd name="connsiteY2" fmla="*/ 434740 h 4074607"/>
              <a:gd name="connsiteX3" fmla="*/ 11430914 w 11430914"/>
              <a:gd name="connsiteY3" fmla="*/ 856115 h 4074607"/>
              <a:gd name="connsiteX4" fmla="*/ 11430914 w 11430914"/>
              <a:gd name="connsiteY4" fmla="*/ 4074607 h 4074607"/>
              <a:gd name="connsiteX5" fmla="*/ 0 w 11430914"/>
              <a:gd name="connsiteY5" fmla="*/ 4074607 h 4074607"/>
              <a:gd name="connsiteX6" fmla="*/ 0 w 11430914"/>
              <a:gd name="connsiteY6" fmla="*/ 856115 h 4074607"/>
              <a:gd name="connsiteX0" fmla="*/ 0 w 11430914"/>
              <a:gd name="connsiteY0" fmla="*/ 856115 h 4074607"/>
              <a:gd name="connsiteX1" fmla="*/ 3176573 w 11430914"/>
              <a:gd name="connsiteY1" fmla="*/ 0 h 4074607"/>
              <a:gd name="connsiteX2" fmla="*/ 5572582 w 11430914"/>
              <a:gd name="connsiteY2" fmla="*/ 434740 h 4074607"/>
              <a:gd name="connsiteX3" fmla="*/ 11430914 w 11430914"/>
              <a:gd name="connsiteY3" fmla="*/ 856115 h 4074607"/>
              <a:gd name="connsiteX4" fmla="*/ 11430914 w 11430914"/>
              <a:gd name="connsiteY4" fmla="*/ 4074607 h 4074607"/>
              <a:gd name="connsiteX5" fmla="*/ 0 w 11430914"/>
              <a:gd name="connsiteY5" fmla="*/ 4074607 h 4074607"/>
              <a:gd name="connsiteX6" fmla="*/ 0 w 11430914"/>
              <a:gd name="connsiteY6" fmla="*/ 856115 h 4074607"/>
              <a:gd name="connsiteX0" fmla="*/ 0 w 11430914"/>
              <a:gd name="connsiteY0" fmla="*/ 901536 h 4120028"/>
              <a:gd name="connsiteX1" fmla="*/ 3176573 w 11430914"/>
              <a:gd name="connsiteY1" fmla="*/ 45421 h 4120028"/>
              <a:gd name="connsiteX2" fmla="*/ 3689039 w 11430914"/>
              <a:gd name="connsiteY2" fmla="*/ 155953 h 4120028"/>
              <a:gd name="connsiteX3" fmla="*/ 5572582 w 11430914"/>
              <a:gd name="connsiteY3" fmla="*/ 480161 h 4120028"/>
              <a:gd name="connsiteX4" fmla="*/ 11430914 w 11430914"/>
              <a:gd name="connsiteY4" fmla="*/ 901536 h 4120028"/>
              <a:gd name="connsiteX5" fmla="*/ 11430914 w 11430914"/>
              <a:gd name="connsiteY5" fmla="*/ 4120028 h 4120028"/>
              <a:gd name="connsiteX6" fmla="*/ 0 w 11430914"/>
              <a:gd name="connsiteY6" fmla="*/ 4120028 h 4120028"/>
              <a:gd name="connsiteX7" fmla="*/ 0 w 11430914"/>
              <a:gd name="connsiteY7" fmla="*/ 901536 h 4120028"/>
              <a:gd name="connsiteX0" fmla="*/ 0 w 11430914"/>
              <a:gd name="connsiteY0" fmla="*/ 941381 h 4159873"/>
              <a:gd name="connsiteX1" fmla="*/ 3176573 w 11430914"/>
              <a:gd name="connsiteY1" fmla="*/ 85266 h 4159873"/>
              <a:gd name="connsiteX2" fmla="*/ 3689039 w 11430914"/>
              <a:gd name="connsiteY2" fmla="*/ 195798 h 4159873"/>
              <a:gd name="connsiteX3" fmla="*/ 5572582 w 11430914"/>
              <a:gd name="connsiteY3" fmla="*/ 520006 h 4159873"/>
              <a:gd name="connsiteX4" fmla="*/ 11430914 w 11430914"/>
              <a:gd name="connsiteY4" fmla="*/ 941381 h 4159873"/>
              <a:gd name="connsiteX5" fmla="*/ 11430914 w 11430914"/>
              <a:gd name="connsiteY5" fmla="*/ 4159873 h 4159873"/>
              <a:gd name="connsiteX6" fmla="*/ 0 w 11430914"/>
              <a:gd name="connsiteY6" fmla="*/ 4159873 h 4159873"/>
              <a:gd name="connsiteX7" fmla="*/ 0 w 11430914"/>
              <a:gd name="connsiteY7" fmla="*/ 941381 h 4159873"/>
              <a:gd name="connsiteX0" fmla="*/ 0 w 11430914"/>
              <a:gd name="connsiteY0" fmla="*/ 872568 h 4091060"/>
              <a:gd name="connsiteX1" fmla="*/ 3106234 w 11430914"/>
              <a:gd name="connsiteY1" fmla="*/ 167178 h 4091060"/>
              <a:gd name="connsiteX2" fmla="*/ 3689039 w 11430914"/>
              <a:gd name="connsiteY2" fmla="*/ 126985 h 4091060"/>
              <a:gd name="connsiteX3" fmla="*/ 5572582 w 11430914"/>
              <a:gd name="connsiteY3" fmla="*/ 451193 h 4091060"/>
              <a:gd name="connsiteX4" fmla="*/ 11430914 w 11430914"/>
              <a:gd name="connsiteY4" fmla="*/ 872568 h 4091060"/>
              <a:gd name="connsiteX5" fmla="*/ 11430914 w 11430914"/>
              <a:gd name="connsiteY5" fmla="*/ 4091060 h 4091060"/>
              <a:gd name="connsiteX6" fmla="*/ 0 w 11430914"/>
              <a:gd name="connsiteY6" fmla="*/ 4091060 h 4091060"/>
              <a:gd name="connsiteX7" fmla="*/ 0 w 11430914"/>
              <a:gd name="connsiteY7" fmla="*/ 872568 h 4091060"/>
              <a:gd name="connsiteX0" fmla="*/ 0 w 11430914"/>
              <a:gd name="connsiteY0" fmla="*/ 908121 h 4126613"/>
              <a:gd name="connsiteX1" fmla="*/ 3106234 w 11430914"/>
              <a:gd name="connsiteY1" fmla="*/ 202731 h 4126613"/>
              <a:gd name="connsiteX2" fmla="*/ 3668942 w 11430914"/>
              <a:gd name="connsiteY2" fmla="*/ 112296 h 4126613"/>
              <a:gd name="connsiteX3" fmla="*/ 5572582 w 11430914"/>
              <a:gd name="connsiteY3" fmla="*/ 486746 h 4126613"/>
              <a:gd name="connsiteX4" fmla="*/ 11430914 w 11430914"/>
              <a:gd name="connsiteY4" fmla="*/ 908121 h 4126613"/>
              <a:gd name="connsiteX5" fmla="*/ 11430914 w 11430914"/>
              <a:gd name="connsiteY5" fmla="*/ 4126613 h 4126613"/>
              <a:gd name="connsiteX6" fmla="*/ 0 w 11430914"/>
              <a:gd name="connsiteY6" fmla="*/ 4126613 h 4126613"/>
              <a:gd name="connsiteX7" fmla="*/ 0 w 11430914"/>
              <a:gd name="connsiteY7" fmla="*/ 908121 h 4126613"/>
              <a:gd name="connsiteX0" fmla="*/ 0 w 11430914"/>
              <a:gd name="connsiteY0" fmla="*/ 850749 h 4069241"/>
              <a:gd name="connsiteX1" fmla="*/ 3106234 w 11430914"/>
              <a:gd name="connsiteY1" fmla="*/ 145359 h 4069241"/>
              <a:gd name="connsiteX2" fmla="*/ 3722282 w 11430914"/>
              <a:gd name="connsiteY2" fmla="*/ 138744 h 4069241"/>
              <a:gd name="connsiteX3" fmla="*/ 5572582 w 11430914"/>
              <a:gd name="connsiteY3" fmla="*/ 429374 h 4069241"/>
              <a:gd name="connsiteX4" fmla="*/ 11430914 w 11430914"/>
              <a:gd name="connsiteY4" fmla="*/ 850749 h 4069241"/>
              <a:gd name="connsiteX5" fmla="*/ 11430914 w 11430914"/>
              <a:gd name="connsiteY5" fmla="*/ 4069241 h 4069241"/>
              <a:gd name="connsiteX6" fmla="*/ 0 w 11430914"/>
              <a:gd name="connsiteY6" fmla="*/ 4069241 h 4069241"/>
              <a:gd name="connsiteX7" fmla="*/ 0 w 11430914"/>
              <a:gd name="connsiteY7" fmla="*/ 850749 h 4069241"/>
              <a:gd name="connsiteX0" fmla="*/ 0 w 11430914"/>
              <a:gd name="connsiteY0" fmla="*/ 926653 h 4145145"/>
              <a:gd name="connsiteX1" fmla="*/ 3106234 w 11430914"/>
              <a:gd name="connsiteY1" fmla="*/ 221263 h 4145145"/>
              <a:gd name="connsiteX2" fmla="*/ 3722282 w 11430914"/>
              <a:gd name="connsiteY2" fmla="*/ 214648 h 4145145"/>
              <a:gd name="connsiteX3" fmla="*/ 5572582 w 11430914"/>
              <a:gd name="connsiteY3" fmla="*/ 505278 h 4145145"/>
              <a:gd name="connsiteX4" fmla="*/ 11430914 w 11430914"/>
              <a:gd name="connsiteY4" fmla="*/ 926653 h 4145145"/>
              <a:gd name="connsiteX5" fmla="*/ 11430914 w 11430914"/>
              <a:gd name="connsiteY5" fmla="*/ 4145145 h 4145145"/>
              <a:gd name="connsiteX6" fmla="*/ 0 w 11430914"/>
              <a:gd name="connsiteY6" fmla="*/ 4145145 h 4145145"/>
              <a:gd name="connsiteX7" fmla="*/ 0 w 11430914"/>
              <a:gd name="connsiteY7" fmla="*/ 926653 h 4145145"/>
              <a:gd name="connsiteX0" fmla="*/ 0 w 11430914"/>
              <a:gd name="connsiteY0" fmla="*/ 955453 h 4173945"/>
              <a:gd name="connsiteX1" fmla="*/ 3106234 w 11430914"/>
              <a:gd name="connsiteY1" fmla="*/ 250063 h 4173945"/>
              <a:gd name="connsiteX2" fmla="*/ 3722282 w 11430914"/>
              <a:gd name="connsiteY2" fmla="*/ 243448 h 4173945"/>
              <a:gd name="connsiteX3" fmla="*/ 5572582 w 11430914"/>
              <a:gd name="connsiteY3" fmla="*/ 534078 h 4173945"/>
              <a:gd name="connsiteX4" fmla="*/ 11430914 w 11430914"/>
              <a:gd name="connsiteY4" fmla="*/ 955453 h 4173945"/>
              <a:gd name="connsiteX5" fmla="*/ 11430914 w 11430914"/>
              <a:gd name="connsiteY5" fmla="*/ 4173945 h 4173945"/>
              <a:gd name="connsiteX6" fmla="*/ 0 w 11430914"/>
              <a:gd name="connsiteY6" fmla="*/ 4173945 h 4173945"/>
              <a:gd name="connsiteX7" fmla="*/ 0 w 11430914"/>
              <a:gd name="connsiteY7" fmla="*/ 955453 h 4173945"/>
              <a:gd name="connsiteX0" fmla="*/ 0 w 11430914"/>
              <a:gd name="connsiteY0" fmla="*/ 946855 h 4165347"/>
              <a:gd name="connsiteX1" fmla="*/ 2885254 w 11430914"/>
              <a:gd name="connsiteY1" fmla="*/ 264325 h 4165347"/>
              <a:gd name="connsiteX2" fmla="*/ 3722282 w 11430914"/>
              <a:gd name="connsiteY2" fmla="*/ 234850 h 4165347"/>
              <a:gd name="connsiteX3" fmla="*/ 5572582 w 11430914"/>
              <a:gd name="connsiteY3" fmla="*/ 525480 h 4165347"/>
              <a:gd name="connsiteX4" fmla="*/ 11430914 w 11430914"/>
              <a:gd name="connsiteY4" fmla="*/ 946855 h 4165347"/>
              <a:gd name="connsiteX5" fmla="*/ 11430914 w 11430914"/>
              <a:gd name="connsiteY5" fmla="*/ 4165347 h 4165347"/>
              <a:gd name="connsiteX6" fmla="*/ 0 w 11430914"/>
              <a:gd name="connsiteY6" fmla="*/ 4165347 h 4165347"/>
              <a:gd name="connsiteX7" fmla="*/ 0 w 11430914"/>
              <a:gd name="connsiteY7" fmla="*/ 946855 h 4165347"/>
              <a:gd name="connsiteX0" fmla="*/ 0 w 11430914"/>
              <a:gd name="connsiteY0" fmla="*/ 932594 h 4151086"/>
              <a:gd name="connsiteX1" fmla="*/ 2885254 w 11430914"/>
              <a:gd name="connsiteY1" fmla="*/ 250064 h 4151086"/>
              <a:gd name="connsiteX2" fmla="*/ 3874682 w 11430914"/>
              <a:gd name="connsiteY2" fmla="*/ 243449 h 4151086"/>
              <a:gd name="connsiteX3" fmla="*/ 5572582 w 11430914"/>
              <a:gd name="connsiteY3" fmla="*/ 511219 h 4151086"/>
              <a:gd name="connsiteX4" fmla="*/ 11430914 w 11430914"/>
              <a:gd name="connsiteY4" fmla="*/ 932594 h 4151086"/>
              <a:gd name="connsiteX5" fmla="*/ 11430914 w 11430914"/>
              <a:gd name="connsiteY5" fmla="*/ 4151086 h 4151086"/>
              <a:gd name="connsiteX6" fmla="*/ 0 w 11430914"/>
              <a:gd name="connsiteY6" fmla="*/ 4151086 h 4151086"/>
              <a:gd name="connsiteX7" fmla="*/ 0 w 11430914"/>
              <a:gd name="connsiteY7" fmla="*/ 932594 h 4151086"/>
              <a:gd name="connsiteX0" fmla="*/ 0 w 11430914"/>
              <a:gd name="connsiteY0" fmla="*/ 932594 h 4151086"/>
              <a:gd name="connsiteX1" fmla="*/ 2885254 w 11430914"/>
              <a:gd name="connsiteY1" fmla="*/ 250064 h 4151086"/>
              <a:gd name="connsiteX2" fmla="*/ 3874682 w 11430914"/>
              <a:gd name="connsiteY2" fmla="*/ 243449 h 4151086"/>
              <a:gd name="connsiteX3" fmla="*/ 5572582 w 11430914"/>
              <a:gd name="connsiteY3" fmla="*/ 511219 h 4151086"/>
              <a:gd name="connsiteX4" fmla="*/ 11430914 w 11430914"/>
              <a:gd name="connsiteY4" fmla="*/ 932594 h 4151086"/>
              <a:gd name="connsiteX5" fmla="*/ 11430914 w 11430914"/>
              <a:gd name="connsiteY5" fmla="*/ 4151086 h 4151086"/>
              <a:gd name="connsiteX6" fmla="*/ 0 w 11430914"/>
              <a:gd name="connsiteY6" fmla="*/ 4151086 h 4151086"/>
              <a:gd name="connsiteX7" fmla="*/ 0 w 11430914"/>
              <a:gd name="connsiteY7" fmla="*/ 932594 h 4151086"/>
              <a:gd name="connsiteX0" fmla="*/ 0 w 11430914"/>
              <a:gd name="connsiteY0" fmla="*/ 913420 h 4131912"/>
              <a:gd name="connsiteX1" fmla="*/ 2885254 w 11430914"/>
              <a:gd name="connsiteY1" fmla="*/ 230890 h 4131912"/>
              <a:gd name="connsiteX2" fmla="*/ 3874682 w 11430914"/>
              <a:gd name="connsiteY2" fmla="*/ 224275 h 4131912"/>
              <a:gd name="connsiteX3" fmla="*/ 5572582 w 11430914"/>
              <a:gd name="connsiteY3" fmla="*/ 492045 h 4131912"/>
              <a:gd name="connsiteX4" fmla="*/ 11430914 w 11430914"/>
              <a:gd name="connsiteY4" fmla="*/ 913420 h 4131912"/>
              <a:gd name="connsiteX5" fmla="*/ 11430914 w 11430914"/>
              <a:gd name="connsiteY5" fmla="*/ 4131912 h 4131912"/>
              <a:gd name="connsiteX6" fmla="*/ 0 w 11430914"/>
              <a:gd name="connsiteY6" fmla="*/ 4131912 h 4131912"/>
              <a:gd name="connsiteX7" fmla="*/ 0 w 11430914"/>
              <a:gd name="connsiteY7" fmla="*/ 913420 h 4131912"/>
              <a:gd name="connsiteX0" fmla="*/ 0 w 11430914"/>
              <a:gd name="connsiteY0" fmla="*/ 894532 h 4113024"/>
              <a:gd name="connsiteX1" fmla="*/ 2885254 w 11430914"/>
              <a:gd name="connsiteY1" fmla="*/ 212002 h 4113024"/>
              <a:gd name="connsiteX2" fmla="*/ 3874682 w 11430914"/>
              <a:gd name="connsiteY2" fmla="*/ 205387 h 4113024"/>
              <a:gd name="connsiteX3" fmla="*/ 5572582 w 11430914"/>
              <a:gd name="connsiteY3" fmla="*/ 473157 h 4113024"/>
              <a:gd name="connsiteX4" fmla="*/ 11430914 w 11430914"/>
              <a:gd name="connsiteY4" fmla="*/ 894532 h 4113024"/>
              <a:gd name="connsiteX5" fmla="*/ 11430914 w 11430914"/>
              <a:gd name="connsiteY5" fmla="*/ 4113024 h 4113024"/>
              <a:gd name="connsiteX6" fmla="*/ 0 w 11430914"/>
              <a:gd name="connsiteY6" fmla="*/ 4113024 h 4113024"/>
              <a:gd name="connsiteX7" fmla="*/ 0 w 11430914"/>
              <a:gd name="connsiteY7" fmla="*/ 894532 h 4113024"/>
              <a:gd name="connsiteX0" fmla="*/ 0 w 11430914"/>
              <a:gd name="connsiteY0" fmla="*/ 894532 h 4113024"/>
              <a:gd name="connsiteX1" fmla="*/ 2885254 w 11430914"/>
              <a:gd name="connsiteY1" fmla="*/ 212002 h 4113024"/>
              <a:gd name="connsiteX2" fmla="*/ 3874682 w 11430914"/>
              <a:gd name="connsiteY2" fmla="*/ 205387 h 4113024"/>
              <a:gd name="connsiteX3" fmla="*/ 5572582 w 11430914"/>
              <a:gd name="connsiteY3" fmla="*/ 473157 h 4113024"/>
              <a:gd name="connsiteX4" fmla="*/ 11430914 w 11430914"/>
              <a:gd name="connsiteY4" fmla="*/ 894532 h 4113024"/>
              <a:gd name="connsiteX5" fmla="*/ 11430914 w 11430914"/>
              <a:gd name="connsiteY5" fmla="*/ 4113024 h 4113024"/>
              <a:gd name="connsiteX6" fmla="*/ 0 w 11430914"/>
              <a:gd name="connsiteY6" fmla="*/ 4113024 h 4113024"/>
              <a:gd name="connsiteX7" fmla="*/ 0 w 11430914"/>
              <a:gd name="connsiteY7" fmla="*/ 894532 h 4113024"/>
              <a:gd name="connsiteX0" fmla="*/ 0 w 11430914"/>
              <a:gd name="connsiteY0" fmla="*/ 894532 h 4113024"/>
              <a:gd name="connsiteX1" fmla="*/ 2885254 w 11430914"/>
              <a:gd name="connsiteY1" fmla="*/ 212002 h 4113024"/>
              <a:gd name="connsiteX2" fmla="*/ 3874682 w 11430914"/>
              <a:gd name="connsiteY2" fmla="*/ 205387 h 4113024"/>
              <a:gd name="connsiteX3" fmla="*/ 5572582 w 11430914"/>
              <a:gd name="connsiteY3" fmla="*/ 473157 h 4113024"/>
              <a:gd name="connsiteX4" fmla="*/ 7132777 w 11430914"/>
              <a:gd name="connsiteY4" fmla="*/ 463044 h 4113024"/>
              <a:gd name="connsiteX5" fmla="*/ 11430914 w 11430914"/>
              <a:gd name="connsiteY5" fmla="*/ 894532 h 4113024"/>
              <a:gd name="connsiteX6" fmla="*/ 11430914 w 11430914"/>
              <a:gd name="connsiteY6" fmla="*/ 4113024 h 4113024"/>
              <a:gd name="connsiteX7" fmla="*/ 0 w 11430914"/>
              <a:gd name="connsiteY7" fmla="*/ 4113024 h 4113024"/>
              <a:gd name="connsiteX8" fmla="*/ 0 w 11430914"/>
              <a:gd name="connsiteY8" fmla="*/ 894532 h 4113024"/>
              <a:gd name="connsiteX0" fmla="*/ 0 w 11430914"/>
              <a:gd name="connsiteY0" fmla="*/ 894532 h 4113024"/>
              <a:gd name="connsiteX1" fmla="*/ 2885254 w 11430914"/>
              <a:gd name="connsiteY1" fmla="*/ 212002 h 4113024"/>
              <a:gd name="connsiteX2" fmla="*/ 3874682 w 11430914"/>
              <a:gd name="connsiteY2" fmla="*/ 205387 h 4113024"/>
              <a:gd name="connsiteX3" fmla="*/ 5572582 w 11430914"/>
              <a:gd name="connsiteY3" fmla="*/ 473157 h 4113024"/>
              <a:gd name="connsiteX4" fmla="*/ 7132777 w 11430914"/>
              <a:gd name="connsiteY4" fmla="*/ 463044 h 4113024"/>
              <a:gd name="connsiteX5" fmla="*/ 11430914 w 11430914"/>
              <a:gd name="connsiteY5" fmla="*/ 894532 h 4113024"/>
              <a:gd name="connsiteX6" fmla="*/ 11430914 w 11430914"/>
              <a:gd name="connsiteY6" fmla="*/ 4113024 h 4113024"/>
              <a:gd name="connsiteX7" fmla="*/ 0 w 11430914"/>
              <a:gd name="connsiteY7" fmla="*/ 4113024 h 4113024"/>
              <a:gd name="connsiteX8" fmla="*/ 0 w 11430914"/>
              <a:gd name="connsiteY8" fmla="*/ 894532 h 4113024"/>
              <a:gd name="connsiteX0" fmla="*/ 0 w 11430914"/>
              <a:gd name="connsiteY0" fmla="*/ 894532 h 4113024"/>
              <a:gd name="connsiteX1" fmla="*/ 2885254 w 11430914"/>
              <a:gd name="connsiteY1" fmla="*/ 212002 h 4113024"/>
              <a:gd name="connsiteX2" fmla="*/ 3874682 w 11430914"/>
              <a:gd name="connsiteY2" fmla="*/ 205387 h 4113024"/>
              <a:gd name="connsiteX3" fmla="*/ 5572582 w 11430914"/>
              <a:gd name="connsiteY3" fmla="*/ 564597 h 4113024"/>
              <a:gd name="connsiteX4" fmla="*/ 7132777 w 11430914"/>
              <a:gd name="connsiteY4" fmla="*/ 463044 h 4113024"/>
              <a:gd name="connsiteX5" fmla="*/ 11430914 w 11430914"/>
              <a:gd name="connsiteY5" fmla="*/ 894532 h 4113024"/>
              <a:gd name="connsiteX6" fmla="*/ 11430914 w 11430914"/>
              <a:gd name="connsiteY6" fmla="*/ 4113024 h 4113024"/>
              <a:gd name="connsiteX7" fmla="*/ 0 w 11430914"/>
              <a:gd name="connsiteY7" fmla="*/ 4113024 h 4113024"/>
              <a:gd name="connsiteX8" fmla="*/ 0 w 11430914"/>
              <a:gd name="connsiteY8" fmla="*/ 894532 h 4113024"/>
              <a:gd name="connsiteX0" fmla="*/ 0 w 11430914"/>
              <a:gd name="connsiteY0" fmla="*/ 894532 h 4113024"/>
              <a:gd name="connsiteX1" fmla="*/ 2885254 w 11430914"/>
              <a:gd name="connsiteY1" fmla="*/ 212002 h 4113024"/>
              <a:gd name="connsiteX2" fmla="*/ 3874682 w 11430914"/>
              <a:gd name="connsiteY2" fmla="*/ 205387 h 4113024"/>
              <a:gd name="connsiteX3" fmla="*/ 5572582 w 11430914"/>
              <a:gd name="connsiteY3" fmla="*/ 564597 h 4113024"/>
              <a:gd name="connsiteX4" fmla="*/ 7132777 w 11430914"/>
              <a:gd name="connsiteY4" fmla="*/ 463044 h 4113024"/>
              <a:gd name="connsiteX5" fmla="*/ 11430914 w 11430914"/>
              <a:gd name="connsiteY5" fmla="*/ 894532 h 4113024"/>
              <a:gd name="connsiteX6" fmla="*/ 11430914 w 11430914"/>
              <a:gd name="connsiteY6" fmla="*/ 4113024 h 4113024"/>
              <a:gd name="connsiteX7" fmla="*/ 0 w 11430914"/>
              <a:gd name="connsiteY7" fmla="*/ 4113024 h 4113024"/>
              <a:gd name="connsiteX8" fmla="*/ 0 w 11430914"/>
              <a:gd name="connsiteY8" fmla="*/ 894532 h 4113024"/>
              <a:gd name="connsiteX0" fmla="*/ 0 w 11430914"/>
              <a:gd name="connsiteY0" fmla="*/ 897655 h 4116147"/>
              <a:gd name="connsiteX1" fmla="*/ 2885254 w 11430914"/>
              <a:gd name="connsiteY1" fmla="*/ 215125 h 4116147"/>
              <a:gd name="connsiteX2" fmla="*/ 3874682 w 11430914"/>
              <a:gd name="connsiteY2" fmla="*/ 208510 h 4116147"/>
              <a:gd name="connsiteX3" fmla="*/ 5572582 w 11430914"/>
              <a:gd name="connsiteY3" fmla="*/ 567720 h 4116147"/>
              <a:gd name="connsiteX4" fmla="*/ 7132777 w 11430914"/>
              <a:gd name="connsiteY4" fmla="*/ 466167 h 4116147"/>
              <a:gd name="connsiteX5" fmla="*/ 11430914 w 11430914"/>
              <a:gd name="connsiteY5" fmla="*/ 897655 h 4116147"/>
              <a:gd name="connsiteX6" fmla="*/ 11430914 w 11430914"/>
              <a:gd name="connsiteY6" fmla="*/ 4116147 h 4116147"/>
              <a:gd name="connsiteX7" fmla="*/ 0 w 11430914"/>
              <a:gd name="connsiteY7" fmla="*/ 4116147 h 4116147"/>
              <a:gd name="connsiteX8" fmla="*/ 0 w 11430914"/>
              <a:gd name="connsiteY8" fmla="*/ 897655 h 411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30914" h="4116147">
                <a:moveTo>
                  <a:pt x="0" y="897655"/>
                </a:moveTo>
                <a:cubicBezTo>
                  <a:pt x="1137019" y="359733"/>
                  <a:pt x="2539295" y="516467"/>
                  <a:pt x="2885254" y="215125"/>
                </a:cubicBezTo>
                <a:cubicBezTo>
                  <a:pt x="3180556" y="-8199"/>
                  <a:pt x="3411288" y="-126209"/>
                  <a:pt x="3874682" y="208510"/>
                </a:cubicBezTo>
                <a:cubicBezTo>
                  <a:pt x="4677877" y="540047"/>
                  <a:pt x="4237052" y="443456"/>
                  <a:pt x="5572582" y="567720"/>
                </a:cubicBezTo>
                <a:cubicBezTo>
                  <a:pt x="6076228" y="624633"/>
                  <a:pt x="6156388" y="395938"/>
                  <a:pt x="7132777" y="466167"/>
                </a:cubicBezTo>
                <a:cubicBezTo>
                  <a:pt x="8109166" y="536396"/>
                  <a:pt x="10484688" y="470935"/>
                  <a:pt x="11430914" y="897655"/>
                </a:cubicBezTo>
                <a:lnTo>
                  <a:pt x="11430914" y="4116147"/>
                </a:lnTo>
                <a:lnTo>
                  <a:pt x="0" y="4116147"/>
                </a:lnTo>
                <a:lnTo>
                  <a:pt x="0" y="897655"/>
                </a:lnTo>
                <a:close/>
              </a:path>
            </a:pathLst>
          </a:custGeom>
          <a:solidFill>
            <a:srgbClr val="FC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FCCAA0-25CC-4694-B8DE-A7FA8D0A942B}"/>
              </a:ext>
            </a:extLst>
          </p:cNvPr>
          <p:cNvSpPr/>
          <p:nvPr/>
        </p:nvSpPr>
        <p:spPr>
          <a:xfrm>
            <a:off x="380543" y="5375867"/>
            <a:ext cx="11430914" cy="1482131"/>
          </a:xfrm>
          <a:prstGeom prst="rect">
            <a:avLst/>
          </a:prstGeom>
          <a:solidFill>
            <a:srgbClr val="F1F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8F9A172-0B66-46E0-81DE-DEE95DA73AFC}"/>
              </a:ext>
            </a:extLst>
          </p:cNvPr>
          <p:cNvSpPr/>
          <p:nvPr/>
        </p:nvSpPr>
        <p:spPr>
          <a:xfrm>
            <a:off x="-740030" y="4499661"/>
            <a:ext cx="14056287" cy="1959261"/>
          </a:xfrm>
          <a:custGeom>
            <a:avLst/>
            <a:gdLst>
              <a:gd name="connsiteX0" fmla="*/ 0 w 12660923"/>
              <a:gd name="connsiteY0" fmla="*/ 789551 h 1579101"/>
              <a:gd name="connsiteX1" fmla="*/ 6330462 w 12660923"/>
              <a:gd name="connsiteY1" fmla="*/ 0 h 1579101"/>
              <a:gd name="connsiteX2" fmla="*/ 12660924 w 12660923"/>
              <a:gd name="connsiteY2" fmla="*/ 789551 h 1579101"/>
              <a:gd name="connsiteX3" fmla="*/ 6330462 w 12660923"/>
              <a:gd name="connsiteY3" fmla="*/ 1579102 h 1579101"/>
              <a:gd name="connsiteX4" fmla="*/ 0 w 12660923"/>
              <a:gd name="connsiteY4" fmla="*/ 789551 h 1579101"/>
              <a:gd name="connsiteX0" fmla="*/ 427793 w 13088717"/>
              <a:gd name="connsiteY0" fmla="*/ 789551 h 1890601"/>
              <a:gd name="connsiteX1" fmla="*/ 6758255 w 13088717"/>
              <a:gd name="connsiteY1" fmla="*/ 0 h 1890601"/>
              <a:gd name="connsiteX2" fmla="*/ 13088717 w 13088717"/>
              <a:gd name="connsiteY2" fmla="*/ 789551 h 1890601"/>
              <a:gd name="connsiteX3" fmla="*/ 2889640 w 13088717"/>
              <a:gd name="connsiteY3" fmla="*/ 1890601 h 1890601"/>
              <a:gd name="connsiteX4" fmla="*/ 427793 w 13088717"/>
              <a:gd name="connsiteY4" fmla="*/ 789551 h 1890601"/>
              <a:gd name="connsiteX0" fmla="*/ 1083136 w 13744060"/>
              <a:gd name="connsiteY0" fmla="*/ 789551 h 1972704"/>
              <a:gd name="connsiteX1" fmla="*/ 7413598 w 13744060"/>
              <a:gd name="connsiteY1" fmla="*/ 0 h 1972704"/>
              <a:gd name="connsiteX2" fmla="*/ 13744060 w 13744060"/>
              <a:gd name="connsiteY2" fmla="*/ 789551 h 1972704"/>
              <a:gd name="connsiteX3" fmla="*/ 3544983 w 13744060"/>
              <a:gd name="connsiteY3" fmla="*/ 1890601 h 1972704"/>
              <a:gd name="connsiteX4" fmla="*/ 1083136 w 13744060"/>
              <a:gd name="connsiteY4" fmla="*/ 789551 h 1972704"/>
              <a:gd name="connsiteX0" fmla="*/ 1109497 w 13770421"/>
              <a:gd name="connsiteY0" fmla="*/ 789551 h 1908834"/>
              <a:gd name="connsiteX1" fmla="*/ 7439959 w 13770421"/>
              <a:gd name="connsiteY1" fmla="*/ 0 h 1908834"/>
              <a:gd name="connsiteX2" fmla="*/ 13770421 w 13770421"/>
              <a:gd name="connsiteY2" fmla="*/ 789551 h 1908834"/>
              <a:gd name="connsiteX3" fmla="*/ 3571344 w 13770421"/>
              <a:gd name="connsiteY3" fmla="*/ 1890601 h 1908834"/>
              <a:gd name="connsiteX4" fmla="*/ 1109497 w 13770421"/>
              <a:gd name="connsiteY4" fmla="*/ 789551 h 1908834"/>
              <a:gd name="connsiteX0" fmla="*/ 1120162 w 13781086"/>
              <a:gd name="connsiteY0" fmla="*/ 709164 h 1828228"/>
              <a:gd name="connsiteX1" fmla="*/ 7621446 w 13781086"/>
              <a:gd name="connsiteY1" fmla="*/ 0 h 1828228"/>
              <a:gd name="connsiteX2" fmla="*/ 13781086 w 13781086"/>
              <a:gd name="connsiteY2" fmla="*/ 709164 h 1828228"/>
              <a:gd name="connsiteX3" fmla="*/ 3582009 w 13781086"/>
              <a:gd name="connsiteY3" fmla="*/ 1810214 h 1828228"/>
              <a:gd name="connsiteX4" fmla="*/ 1120162 w 13781086"/>
              <a:gd name="connsiteY4" fmla="*/ 709164 h 1828228"/>
              <a:gd name="connsiteX0" fmla="*/ 1120162 w 13781086"/>
              <a:gd name="connsiteY0" fmla="*/ 761804 h 1880868"/>
              <a:gd name="connsiteX1" fmla="*/ 7621446 w 13781086"/>
              <a:gd name="connsiteY1" fmla="*/ 52640 h 1880868"/>
              <a:gd name="connsiteX2" fmla="*/ 13781086 w 13781086"/>
              <a:gd name="connsiteY2" fmla="*/ 761804 h 1880868"/>
              <a:gd name="connsiteX3" fmla="*/ 3582009 w 13781086"/>
              <a:gd name="connsiteY3" fmla="*/ 1862854 h 1880868"/>
              <a:gd name="connsiteX4" fmla="*/ 1120162 w 13781086"/>
              <a:gd name="connsiteY4" fmla="*/ 761804 h 1880868"/>
              <a:gd name="connsiteX0" fmla="*/ 1120162 w 14222587"/>
              <a:gd name="connsiteY0" fmla="*/ 745853 h 1864917"/>
              <a:gd name="connsiteX1" fmla="*/ 7621446 w 14222587"/>
              <a:gd name="connsiteY1" fmla="*/ 36689 h 1864917"/>
              <a:gd name="connsiteX2" fmla="*/ 12092963 w 14222587"/>
              <a:gd name="connsiteY2" fmla="*/ 168826 h 1864917"/>
              <a:gd name="connsiteX3" fmla="*/ 13781086 w 14222587"/>
              <a:gd name="connsiteY3" fmla="*/ 745853 h 1864917"/>
              <a:gd name="connsiteX4" fmla="*/ 3582009 w 14222587"/>
              <a:gd name="connsiteY4" fmla="*/ 1846903 h 1864917"/>
              <a:gd name="connsiteX5" fmla="*/ 1120162 w 14222587"/>
              <a:gd name="connsiteY5" fmla="*/ 745853 h 1864917"/>
              <a:gd name="connsiteX0" fmla="*/ 1120162 w 14225434"/>
              <a:gd name="connsiteY0" fmla="*/ 729053 h 1848117"/>
              <a:gd name="connsiteX1" fmla="*/ 7621446 w 14225434"/>
              <a:gd name="connsiteY1" fmla="*/ 19889 h 1848117"/>
              <a:gd name="connsiteX2" fmla="*/ 12113059 w 14225434"/>
              <a:gd name="connsiteY2" fmla="*/ 242461 h 1848117"/>
              <a:gd name="connsiteX3" fmla="*/ 13781086 w 14225434"/>
              <a:gd name="connsiteY3" fmla="*/ 729053 h 1848117"/>
              <a:gd name="connsiteX4" fmla="*/ 3582009 w 14225434"/>
              <a:gd name="connsiteY4" fmla="*/ 1830103 h 1848117"/>
              <a:gd name="connsiteX5" fmla="*/ 1120162 w 14225434"/>
              <a:gd name="connsiteY5" fmla="*/ 729053 h 1848117"/>
              <a:gd name="connsiteX0" fmla="*/ 1120162 w 14225434"/>
              <a:gd name="connsiteY0" fmla="*/ 795097 h 1914353"/>
              <a:gd name="connsiteX1" fmla="*/ 7621446 w 14225434"/>
              <a:gd name="connsiteY1" fmla="*/ 15595 h 1914353"/>
              <a:gd name="connsiteX2" fmla="*/ 12113059 w 14225434"/>
              <a:gd name="connsiteY2" fmla="*/ 308505 h 1914353"/>
              <a:gd name="connsiteX3" fmla="*/ 13781086 w 14225434"/>
              <a:gd name="connsiteY3" fmla="*/ 795097 h 1914353"/>
              <a:gd name="connsiteX4" fmla="*/ 3582009 w 14225434"/>
              <a:gd name="connsiteY4" fmla="*/ 1896147 h 1914353"/>
              <a:gd name="connsiteX5" fmla="*/ 1120162 w 14225434"/>
              <a:gd name="connsiteY5" fmla="*/ 795097 h 1914353"/>
              <a:gd name="connsiteX0" fmla="*/ 200656 w 13356170"/>
              <a:gd name="connsiteY0" fmla="*/ 679329 h 1891203"/>
              <a:gd name="connsiteX1" fmla="*/ 6752182 w 13356170"/>
              <a:gd name="connsiteY1" fmla="*/ 10358 h 1891203"/>
              <a:gd name="connsiteX2" fmla="*/ 11243795 w 13356170"/>
              <a:gd name="connsiteY2" fmla="*/ 303268 h 1891203"/>
              <a:gd name="connsiteX3" fmla="*/ 12911822 w 13356170"/>
              <a:gd name="connsiteY3" fmla="*/ 789860 h 1891203"/>
              <a:gd name="connsiteX4" fmla="*/ 2712745 w 13356170"/>
              <a:gd name="connsiteY4" fmla="*/ 1890910 h 1891203"/>
              <a:gd name="connsiteX5" fmla="*/ 200656 w 13356170"/>
              <a:gd name="connsiteY5" fmla="*/ 679329 h 1891203"/>
              <a:gd name="connsiteX0" fmla="*/ 810367 w 13965881"/>
              <a:gd name="connsiteY0" fmla="*/ 679329 h 1925236"/>
              <a:gd name="connsiteX1" fmla="*/ 7361893 w 13965881"/>
              <a:gd name="connsiteY1" fmla="*/ 10358 h 1925236"/>
              <a:gd name="connsiteX2" fmla="*/ 11853506 w 13965881"/>
              <a:gd name="connsiteY2" fmla="*/ 303268 h 1925236"/>
              <a:gd name="connsiteX3" fmla="*/ 13521533 w 13965881"/>
              <a:gd name="connsiteY3" fmla="*/ 789860 h 1925236"/>
              <a:gd name="connsiteX4" fmla="*/ 3322456 w 13965881"/>
              <a:gd name="connsiteY4" fmla="*/ 1890910 h 1925236"/>
              <a:gd name="connsiteX5" fmla="*/ 378288 w 13965881"/>
              <a:gd name="connsiteY5" fmla="*/ 1559312 h 1925236"/>
              <a:gd name="connsiteX6" fmla="*/ 810367 w 13965881"/>
              <a:gd name="connsiteY6" fmla="*/ 679329 h 1925236"/>
              <a:gd name="connsiteX0" fmla="*/ 810367 w 13965881"/>
              <a:gd name="connsiteY0" fmla="*/ 679329 h 1928932"/>
              <a:gd name="connsiteX1" fmla="*/ 7361893 w 13965881"/>
              <a:gd name="connsiteY1" fmla="*/ 10358 h 1928932"/>
              <a:gd name="connsiteX2" fmla="*/ 11853506 w 13965881"/>
              <a:gd name="connsiteY2" fmla="*/ 303268 h 1928932"/>
              <a:gd name="connsiteX3" fmla="*/ 13521533 w 13965881"/>
              <a:gd name="connsiteY3" fmla="*/ 789860 h 1928932"/>
              <a:gd name="connsiteX4" fmla="*/ 3322456 w 13965881"/>
              <a:gd name="connsiteY4" fmla="*/ 1890910 h 1928932"/>
              <a:gd name="connsiteX5" fmla="*/ 378288 w 13965881"/>
              <a:gd name="connsiteY5" fmla="*/ 1559312 h 1928932"/>
              <a:gd name="connsiteX6" fmla="*/ 810367 w 13965881"/>
              <a:gd name="connsiteY6" fmla="*/ 679329 h 1928932"/>
              <a:gd name="connsiteX0" fmla="*/ 810367 w 14054155"/>
              <a:gd name="connsiteY0" fmla="*/ 721511 h 1971114"/>
              <a:gd name="connsiteX1" fmla="*/ 7361893 w 14054155"/>
              <a:gd name="connsiteY1" fmla="*/ 52540 h 1971114"/>
              <a:gd name="connsiteX2" fmla="*/ 12066570 w 14054155"/>
              <a:gd name="connsiteY2" fmla="*/ 123508 h 1971114"/>
              <a:gd name="connsiteX3" fmla="*/ 13521533 w 14054155"/>
              <a:gd name="connsiteY3" fmla="*/ 832042 h 1971114"/>
              <a:gd name="connsiteX4" fmla="*/ 3322456 w 14054155"/>
              <a:gd name="connsiteY4" fmla="*/ 1933092 h 1971114"/>
              <a:gd name="connsiteX5" fmla="*/ 378288 w 14054155"/>
              <a:gd name="connsiteY5" fmla="*/ 1601494 h 1971114"/>
              <a:gd name="connsiteX6" fmla="*/ 810367 w 14054155"/>
              <a:gd name="connsiteY6" fmla="*/ 721511 h 1971114"/>
              <a:gd name="connsiteX0" fmla="*/ 810367 w 14056287"/>
              <a:gd name="connsiteY0" fmla="*/ 709658 h 1959261"/>
              <a:gd name="connsiteX1" fmla="*/ 7361893 w 14056287"/>
              <a:gd name="connsiteY1" fmla="*/ 40687 h 1959261"/>
              <a:gd name="connsiteX2" fmla="*/ 12075448 w 14056287"/>
              <a:gd name="connsiteY2" fmla="*/ 147166 h 1959261"/>
              <a:gd name="connsiteX3" fmla="*/ 13521533 w 14056287"/>
              <a:gd name="connsiteY3" fmla="*/ 820189 h 1959261"/>
              <a:gd name="connsiteX4" fmla="*/ 3322456 w 14056287"/>
              <a:gd name="connsiteY4" fmla="*/ 1921239 h 1959261"/>
              <a:gd name="connsiteX5" fmla="*/ 378288 w 14056287"/>
              <a:gd name="connsiteY5" fmla="*/ 1589641 h 1959261"/>
              <a:gd name="connsiteX6" fmla="*/ 810367 w 14056287"/>
              <a:gd name="connsiteY6" fmla="*/ 709658 h 195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56287" h="1959261">
                <a:moveTo>
                  <a:pt x="810367" y="709658"/>
                </a:moveTo>
                <a:cubicBezTo>
                  <a:pt x="1974301" y="451499"/>
                  <a:pt x="5484380" y="134436"/>
                  <a:pt x="7361893" y="40687"/>
                </a:cubicBezTo>
                <a:cubicBezTo>
                  <a:pt x="9239407" y="-53062"/>
                  <a:pt x="11048841" y="28972"/>
                  <a:pt x="12075448" y="147166"/>
                </a:cubicBezTo>
                <a:cubicBezTo>
                  <a:pt x="13102055" y="265360"/>
                  <a:pt x="14980365" y="524510"/>
                  <a:pt x="13521533" y="820189"/>
                </a:cubicBezTo>
                <a:cubicBezTo>
                  <a:pt x="12062701" y="1115868"/>
                  <a:pt x="5512997" y="1792997"/>
                  <a:pt x="3322456" y="1921239"/>
                </a:cubicBezTo>
                <a:cubicBezTo>
                  <a:pt x="1131915" y="2049481"/>
                  <a:pt x="807018" y="1831764"/>
                  <a:pt x="378288" y="1589641"/>
                </a:cubicBezTo>
                <a:cubicBezTo>
                  <a:pt x="-40394" y="1387711"/>
                  <a:pt x="-353567" y="967817"/>
                  <a:pt x="810367" y="709658"/>
                </a:cubicBezTo>
                <a:close/>
              </a:path>
            </a:pathLst>
          </a:custGeom>
          <a:solidFill>
            <a:srgbClr val="E6F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F76FBB4-CE63-48F3-83CC-10EF18CD9FE7}"/>
              </a:ext>
            </a:extLst>
          </p:cNvPr>
          <p:cNvGrpSpPr/>
          <p:nvPr/>
        </p:nvGrpSpPr>
        <p:grpSpPr>
          <a:xfrm>
            <a:off x="7602801" y="2173953"/>
            <a:ext cx="1838378" cy="1517861"/>
            <a:chOff x="724885" y="1895823"/>
            <a:chExt cx="1424955" cy="1176518"/>
          </a:xfrm>
        </p:grpSpPr>
        <p:sp>
          <p:nvSpPr>
            <p:cNvPr id="63" name="순서도: 준비 50">
              <a:extLst>
                <a:ext uri="{FF2B5EF4-FFF2-40B4-BE49-F238E27FC236}">
                  <a16:creationId xmlns:a16="http://schemas.microsoft.com/office/drawing/2014/main" id="{BB707110-EEB2-4406-B919-B0760B6B0DD8}"/>
                </a:ext>
              </a:extLst>
            </p:cNvPr>
            <p:cNvSpPr/>
            <p:nvPr/>
          </p:nvSpPr>
          <p:spPr>
            <a:xfrm flipH="1">
              <a:off x="724885" y="2804383"/>
              <a:ext cx="1424955" cy="267958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9174 w 10000"/>
                <a:gd name="connsiteY4" fmla="*/ 7673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9917"/>
                <a:gd name="connsiteY0" fmla="*/ 5000 h 10000"/>
                <a:gd name="connsiteX1" fmla="*/ 2000 w 9917"/>
                <a:gd name="connsiteY1" fmla="*/ 0 h 10000"/>
                <a:gd name="connsiteX2" fmla="*/ 8000 w 9917"/>
                <a:gd name="connsiteY2" fmla="*/ 0 h 10000"/>
                <a:gd name="connsiteX3" fmla="*/ 9917 w 9917"/>
                <a:gd name="connsiteY3" fmla="*/ 4741 h 10000"/>
                <a:gd name="connsiteX4" fmla="*/ 9174 w 9917"/>
                <a:gd name="connsiteY4" fmla="*/ 7673 h 10000"/>
                <a:gd name="connsiteX5" fmla="*/ 2000 w 9917"/>
                <a:gd name="connsiteY5" fmla="*/ 10000 h 10000"/>
                <a:gd name="connsiteX6" fmla="*/ 0 w 9917"/>
                <a:gd name="connsiteY6" fmla="*/ 5000 h 10000"/>
                <a:gd name="connsiteX0" fmla="*/ 0 w 10029"/>
                <a:gd name="connsiteY0" fmla="*/ 5000 h 10000"/>
                <a:gd name="connsiteX1" fmla="*/ 2017 w 10029"/>
                <a:gd name="connsiteY1" fmla="*/ 0 h 10000"/>
                <a:gd name="connsiteX2" fmla="*/ 8067 w 10029"/>
                <a:gd name="connsiteY2" fmla="*/ 0 h 10000"/>
                <a:gd name="connsiteX3" fmla="*/ 10000 w 10029"/>
                <a:gd name="connsiteY3" fmla="*/ 4741 h 10000"/>
                <a:gd name="connsiteX4" fmla="*/ 9251 w 10029"/>
                <a:gd name="connsiteY4" fmla="*/ 7673 h 10000"/>
                <a:gd name="connsiteX5" fmla="*/ 2017 w 10029"/>
                <a:gd name="connsiteY5" fmla="*/ 10000 h 10000"/>
                <a:gd name="connsiteX6" fmla="*/ 0 w 10029"/>
                <a:gd name="connsiteY6" fmla="*/ 5000 h 10000"/>
                <a:gd name="connsiteX0" fmla="*/ 0 w 10029"/>
                <a:gd name="connsiteY0" fmla="*/ 5000 h 10000"/>
                <a:gd name="connsiteX1" fmla="*/ 2017 w 10029"/>
                <a:gd name="connsiteY1" fmla="*/ 0 h 10000"/>
                <a:gd name="connsiteX2" fmla="*/ 8178 w 10029"/>
                <a:gd name="connsiteY2" fmla="*/ 0 h 10000"/>
                <a:gd name="connsiteX3" fmla="*/ 10000 w 10029"/>
                <a:gd name="connsiteY3" fmla="*/ 4741 h 10000"/>
                <a:gd name="connsiteX4" fmla="*/ 9251 w 10029"/>
                <a:gd name="connsiteY4" fmla="*/ 7673 h 10000"/>
                <a:gd name="connsiteX5" fmla="*/ 2017 w 10029"/>
                <a:gd name="connsiteY5" fmla="*/ 10000 h 10000"/>
                <a:gd name="connsiteX6" fmla="*/ 0 w 10029"/>
                <a:gd name="connsiteY6" fmla="*/ 5000 h 10000"/>
                <a:gd name="connsiteX0" fmla="*/ 0 w 10029"/>
                <a:gd name="connsiteY0" fmla="*/ 5587 h 10587"/>
                <a:gd name="connsiteX1" fmla="*/ 2017 w 10029"/>
                <a:gd name="connsiteY1" fmla="*/ 587 h 10587"/>
                <a:gd name="connsiteX2" fmla="*/ 8178 w 10029"/>
                <a:gd name="connsiteY2" fmla="*/ 587 h 10587"/>
                <a:gd name="connsiteX3" fmla="*/ 10000 w 10029"/>
                <a:gd name="connsiteY3" fmla="*/ 5328 h 10587"/>
                <a:gd name="connsiteX4" fmla="*/ 9251 w 10029"/>
                <a:gd name="connsiteY4" fmla="*/ 8260 h 10587"/>
                <a:gd name="connsiteX5" fmla="*/ 2017 w 10029"/>
                <a:gd name="connsiteY5" fmla="*/ 10587 h 10587"/>
                <a:gd name="connsiteX6" fmla="*/ 0 w 10029"/>
                <a:gd name="connsiteY6" fmla="*/ 5587 h 10587"/>
                <a:gd name="connsiteX0" fmla="*/ 0 w 10511"/>
                <a:gd name="connsiteY0" fmla="*/ 5587 h 10587"/>
                <a:gd name="connsiteX1" fmla="*/ 2017 w 10511"/>
                <a:gd name="connsiteY1" fmla="*/ 587 h 10587"/>
                <a:gd name="connsiteX2" fmla="*/ 8178 w 10511"/>
                <a:gd name="connsiteY2" fmla="*/ 587 h 10587"/>
                <a:gd name="connsiteX3" fmla="*/ 10000 w 10511"/>
                <a:gd name="connsiteY3" fmla="*/ 5328 h 10587"/>
                <a:gd name="connsiteX4" fmla="*/ 9251 w 10511"/>
                <a:gd name="connsiteY4" fmla="*/ 8260 h 10587"/>
                <a:gd name="connsiteX5" fmla="*/ 2017 w 10511"/>
                <a:gd name="connsiteY5" fmla="*/ 10587 h 10587"/>
                <a:gd name="connsiteX6" fmla="*/ 0 w 10511"/>
                <a:gd name="connsiteY6" fmla="*/ 5587 h 10587"/>
                <a:gd name="connsiteX0" fmla="*/ 0 w 10066"/>
                <a:gd name="connsiteY0" fmla="*/ 5587 h 10587"/>
                <a:gd name="connsiteX1" fmla="*/ 2017 w 10066"/>
                <a:gd name="connsiteY1" fmla="*/ 587 h 10587"/>
                <a:gd name="connsiteX2" fmla="*/ 8178 w 10066"/>
                <a:gd name="connsiteY2" fmla="*/ 587 h 10587"/>
                <a:gd name="connsiteX3" fmla="*/ 10000 w 10066"/>
                <a:gd name="connsiteY3" fmla="*/ 5328 h 10587"/>
                <a:gd name="connsiteX4" fmla="*/ 9251 w 10066"/>
                <a:gd name="connsiteY4" fmla="*/ 8260 h 10587"/>
                <a:gd name="connsiteX5" fmla="*/ 2017 w 10066"/>
                <a:gd name="connsiteY5" fmla="*/ 10587 h 10587"/>
                <a:gd name="connsiteX6" fmla="*/ 0 w 10066"/>
                <a:gd name="connsiteY6" fmla="*/ 5587 h 10587"/>
                <a:gd name="connsiteX0" fmla="*/ 0 w 10066"/>
                <a:gd name="connsiteY0" fmla="*/ 5587 h 10731"/>
                <a:gd name="connsiteX1" fmla="*/ 2017 w 10066"/>
                <a:gd name="connsiteY1" fmla="*/ 587 h 10731"/>
                <a:gd name="connsiteX2" fmla="*/ 8178 w 10066"/>
                <a:gd name="connsiteY2" fmla="*/ 587 h 10731"/>
                <a:gd name="connsiteX3" fmla="*/ 10000 w 10066"/>
                <a:gd name="connsiteY3" fmla="*/ 5328 h 10731"/>
                <a:gd name="connsiteX4" fmla="*/ 9251 w 10066"/>
                <a:gd name="connsiteY4" fmla="*/ 8260 h 10731"/>
                <a:gd name="connsiteX5" fmla="*/ 2017 w 10066"/>
                <a:gd name="connsiteY5" fmla="*/ 10587 h 10731"/>
                <a:gd name="connsiteX6" fmla="*/ 0 w 10066"/>
                <a:gd name="connsiteY6" fmla="*/ 5587 h 10731"/>
                <a:gd name="connsiteX0" fmla="*/ 0 w 10066"/>
                <a:gd name="connsiteY0" fmla="*/ 5534 h 10678"/>
                <a:gd name="connsiteX1" fmla="*/ 2017 w 10066"/>
                <a:gd name="connsiteY1" fmla="*/ 534 h 10678"/>
                <a:gd name="connsiteX2" fmla="*/ 8178 w 10066"/>
                <a:gd name="connsiteY2" fmla="*/ 534 h 10678"/>
                <a:gd name="connsiteX3" fmla="*/ 10000 w 10066"/>
                <a:gd name="connsiteY3" fmla="*/ 5275 h 10678"/>
                <a:gd name="connsiteX4" fmla="*/ 9251 w 10066"/>
                <a:gd name="connsiteY4" fmla="*/ 8207 h 10678"/>
                <a:gd name="connsiteX5" fmla="*/ 2017 w 10066"/>
                <a:gd name="connsiteY5" fmla="*/ 10534 h 10678"/>
                <a:gd name="connsiteX6" fmla="*/ 0 w 10066"/>
                <a:gd name="connsiteY6" fmla="*/ 5534 h 10678"/>
                <a:gd name="connsiteX0" fmla="*/ 0 w 10066"/>
                <a:gd name="connsiteY0" fmla="*/ 5413 h 10557"/>
                <a:gd name="connsiteX1" fmla="*/ 2017 w 10066"/>
                <a:gd name="connsiteY1" fmla="*/ 413 h 10557"/>
                <a:gd name="connsiteX2" fmla="*/ 8178 w 10066"/>
                <a:gd name="connsiteY2" fmla="*/ 1189 h 10557"/>
                <a:gd name="connsiteX3" fmla="*/ 10000 w 10066"/>
                <a:gd name="connsiteY3" fmla="*/ 5154 h 10557"/>
                <a:gd name="connsiteX4" fmla="*/ 9251 w 10066"/>
                <a:gd name="connsiteY4" fmla="*/ 8086 h 10557"/>
                <a:gd name="connsiteX5" fmla="*/ 2017 w 10066"/>
                <a:gd name="connsiteY5" fmla="*/ 10413 h 10557"/>
                <a:gd name="connsiteX6" fmla="*/ 0 w 10066"/>
                <a:gd name="connsiteY6" fmla="*/ 5413 h 10557"/>
                <a:gd name="connsiteX0" fmla="*/ 0 w 10000"/>
                <a:gd name="connsiteY0" fmla="*/ 5413 h 10557"/>
                <a:gd name="connsiteX1" fmla="*/ 2017 w 10000"/>
                <a:gd name="connsiteY1" fmla="*/ 413 h 10557"/>
                <a:gd name="connsiteX2" fmla="*/ 8178 w 10000"/>
                <a:gd name="connsiteY2" fmla="*/ 1189 h 10557"/>
                <a:gd name="connsiteX3" fmla="*/ 10000 w 10000"/>
                <a:gd name="connsiteY3" fmla="*/ 5154 h 10557"/>
                <a:gd name="connsiteX4" fmla="*/ 9251 w 10000"/>
                <a:gd name="connsiteY4" fmla="*/ 8086 h 10557"/>
                <a:gd name="connsiteX5" fmla="*/ 2017 w 10000"/>
                <a:gd name="connsiteY5" fmla="*/ 10413 h 10557"/>
                <a:gd name="connsiteX6" fmla="*/ 0 w 10000"/>
                <a:gd name="connsiteY6" fmla="*/ 5413 h 10557"/>
                <a:gd name="connsiteX0" fmla="*/ 0 w 10000"/>
                <a:gd name="connsiteY0" fmla="*/ 5413 h 10557"/>
                <a:gd name="connsiteX1" fmla="*/ 2017 w 10000"/>
                <a:gd name="connsiteY1" fmla="*/ 413 h 10557"/>
                <a:gd name="connsiteX2" fmla="*/ 8178 w 10000"/>
                <a:gd name="connsiteY2" fmla="*/ 1189 h 10557"/>
                <a:gd name="connsiteX3" fmla="*/ 10000 w 10000"/>
                <a:gd name="connsiteY3" fmla="*/ 5154 h 10557"/>
                <a:gd name="connsiteX4" fmla="*/ 9251 w 10000"/>
                <a:gd name="connsiteY4" fmla="*/ 8086 h 10557"/>
                <a:gd name="connsiteX5" fmla="*/ 2017 w 10000"/>
                <a:gd name="connsiteY5" fmla="*/ 10413 h 10557"/>
                <a:gd name="connsiteX6" fmla="*/ 0 w 10000"/>
                <a:gd name="connsiteY6" fmla="*/ 5413 h 10557"/>
                <a:gd name="connsiteX0" fmla="*/ 0 w 10000"/>
                <a:gd name="connsiteY0" fmla="*/ 5413 h 10478"/>
                <a:gd name="connsiteX1" fmla="*/ 2017 w 10000"/>
                <a:gd name="connsiteY1" fmla="*/ 413 h 10478"/>
                <a:gd name="connsiteX2" fmla="*/ 8178 w 10000"/>
                <a:gd name="connsiteY2" fmla="*/ 1189 h 10478"/>
                <a:gd name="connsiteX3" fmla="*/ 10000 w 10000"/>
                <a:gd name="connsiteY3" fmla="*/ 5154 h 10478"/>
                <a:gd name="connsiteX4" fmla="*/ 8875 w 10000"/>
                <a:gd name="connsiteY4" fmla="*/ 8215 h 10478"/>
                <a:gd name="connsiteX5" fmla="*/ 2017 w 10000"/>
                <a:gd name="connsiteY5" fmla="*/ 10413 h 10478"/>
                <a:gd name="connsiteX6" fmla="*/ 0 w 10000"/>
                <a:gd name="connsiteY6" fmla="*/ 5413 h 10478"/>
                <a:gd name="connsiteX0" fmla="*/ 0 w 10000"/>
                <a:gd name="connsiteY0" fmla="*/ 5000 h 10065"/>
                <a:gd name="connsiteX1" fmla="*/ 2017 w 10000"/>
                <a:gd name="connsiteY1" fmla="*/ 0 h 10065"/>
                <a:gd name="connsiteX2" fmla="*/ 8178 w 10000"/>
                <a:gd name="connsiteY2" fmla="*/ 776 h 10065"/>
                <a:gd name="connsiteX3" fmla="*/ 10000 w 10000"/>
                <a:gd name="connsiteY3" fmla="*/ 4741 h 10065"/>
                <a:gd name="connsiteX4" fmla="*/ 8875 w 10000"/>
                <a:gd name="connsiteY4" fmla="*/ 7802 h 10065"/>
                <a:gd name="connsiteX5" fmla="*/ 2017 w 10000"/>
                <a:gd name="connsiteY5" fmla="*/ 10000 h 10065"/>
                <a:gd name="connsiteX6" fmla="*/ 0 w 10000"/>
                <a:gd name="connsiteY6" fmla="*/ 5000 h 10065"/>
                <a:gd name="connsiteX0" fmla="*/ 0 w 10000"/>
                <a:gd name="connsiteY0" fmla="*/ 4738 h 9803"/>
                <a:gd name="connsiteX1" fmla="*/ 2069 w 10000"/>
                <a:gd name="connsiteY1" fmla="*/ 0 h 9803"/>
                <a:gd name="connsiteX2" fmla="*/ 8178 w 10000"/>
                <a:gd name="connsiteY2" fmla="*/ 514 h 9803"/>
                <a:gd name="connsiteX3" fmla="*/ 10000 w 10000"/>
                <a:gd name="connsiteY3" fmla="*/ 4479 h 9803"/>
                <a:gd name="connsiteX4" fmla="*/ 8875 w 10000"/>
                <a:gd name="connsiteY4" fmla="*/ 7540 h 9803"/>
                <a:gd name="connsiteX5" fmla="*/ 2017 w 10000"/>
                <a:gd name="connsiteY5" fmla="*/ 9738 h 9803"/>
                <a:gd name="connsiteX6" fmla="*/ 0 w 10000"/>
                <a:gd name="connsiteY6" fmla="*/ 4738 h 9803"/>
                <a:gd name="connsiteX0" fmla="*/ 0 w 10000"/>
                <a:gd name="connsiteY0" fmla="*/ 5555 h 10723"/>
                <a:gd name="connsiteX1" fmla="*/ 2069 w 10000"/>
                <a:gd name="connsiteY1" fmla="*/ 722 h 10723"/>
                <a:gd name="connsiteX2" fmla="*/ 8178 w 10000"/>
                <a:gd name="connsiteY2" fmla="*/ 1246 h 10723"/>
                <a:gd name="connsiteX3" fmla="*/ 10000 w 10000"/>
                <a:gd name="connsiteY3" fmla="*/ 5291 h 10723"/>
                <a:gd name="connsiteX4" fmla="*/ 8875 w 10000"/>
                <a:gd name="connsiteY4" fmla="*/ 8414 h 10723"/>
                <a:gd name="connsiteX5" fmla="*/ 2017 w 10000"/>
                <a:gd name="connsiteY5" fmla="*/ 10656 h 10723"/>
                <a:gd name="connsiteX6" fmla="*/ 0 w 10000"/>
                <a:gd name="connsiteY6" fmla="*/ 5555 h 10723"/>
                <a:gd name="connsiteX0" fmla="*/ 0 w 10000"/>
                <a:gd name="connsiteY0" fmla="*/ 5555 h 10723"/>
                <a:gd name="connsiteX1" fmla="*/ 2069 w 10000"/>
                <a:gd name="connsiteY1" fmla="*/ 722 h 10723"/>
                <a:gd name="connsiteX2" fmla="*/ 8178 w 10000"/>
                <a:gd name="connsiteY2" fmla="*/ 1246 h 10723"/>
                <a:gd name="connsiteX3" fmla="*/ 10000 w 10000"/>
                <a:gd name="connsiteY3" fmla="*/ 5291 h 10723"/>
                <a:gd name="connsiteX4" fmla="*/ 8875 w 10000"/>
                <a:gd name="connsiteY4" fmla="*/ 8414 h 10723"/>
                <a:gd name="connsiteX5" fmla="*/ 2017 w 10000"/>
                <a:gd name="connsiteY5" fmla="*/ 10656 h 10723"/>
                <a:gd name="connsiteX6" fmla="*/ 0 w 10000"/>
                <a:gd name="connsiteY6" fmla="*/ 5555 h 10723"/>
                <a:gd name="connsiteX0" fmla="*/ 36 w 10036"/>
                <a:gd name="connsiteY0" fmla="*/ 5555 h 12621"/>
                <a:gd name="connsiteX1" fmla="*/ 2105 w 10036"/>
                <a:gd name="connsiteY1" fmla="*/ 722 h 12621"/>
                <a:gd name="connsiteX2" fmla="*/ 8214 w 10036"/>
                <a:gd name="connsiteY2" fmla="*/ 1246 h 12621"/>
                <a:gd name="connsiteX3" fmla="*/ 10036 w 10036"/>
                <a:gd name="connsiteY3" fmla="*/ 5291 h 12621"/>
                <a:gd name="connsiteX4" fmla="*/ 8911 w 10036"/>
                <a:gd name="connsiteY4" fmla="*/ 8414 h 12621"/>
                <a:gd name="connsiteX5" fmla="*/ 2053 w 10036"/>
                <a:gd name="connsiteY5" fmla="*/ 10656 h 12621"/>
                <a:gd name="connsiteX6" fmla="*/ 36 w 10036"/>
                <a:gd name="connsiteY6" fmla="*/ 5555 h 12621"/>
                <a:gd name="connsiteX0" fmla="*/ 36 w 10036"/>
                <a:gd name="connsiteY0" fmla="*/ 5566 h 12632"/>
                <a:gd name="connsiteX1" fmla="*/ 2105 w 10036"/>
                <a:gd name="connsiteY1" fmla="*/ 733 h 12632"/>
                <a:gd name="connsiteX2" fmla="*/ 8214 w 10036"/>
                <a:gd name="connsiteY2" fmla="*/ 1257 h 12632"/>
                <a:gd name="connsiteX3" fmla="*/ 10036 w 10036"/>
                <a:gd name="connsiteY3" fmla="*/ 5302 h 12632"/>
                <a:gd name="connsiteX4" fmla="*/ 8911 w 10036"/>
                <a:gd name="connsiteY4" fmla="*/ 8425 h 12632"/>
                <a:gd name="connsiteX5" fmla="*/ 2053 w 10036"/>
                <a:gd name="connsiteY5" fmla="*/ 10667 h 12632"/>
                <a:gd name="connsiteX6" fmla="*/ 36 w 10036"/>
                <a:gd name="connsiteY6" fmla="*/ 5566 h 12632"/>
                <a:gd name="connsiteX0" fmla="*/ 36 w 10036"/>
                <a:gd name="connsiteY0" fmla="*/ 5566 h 12632"/>
                <a:gd name="connsiteX1" fmla="*/ 2105 w 10036"/>
                <a:gd name="connsiteY1" fmla="*/ 733 h 12632"/>
                <a:gd name="connsiteX2" fmla="*/ 8214 w 10036"/>
                <a:gd name="connsiteY2" fmla="*/ 1257 h 12632"/>
                <a:gd name="connsiteX3" fmla="*/ 10036 w 10036"/>
                <a:gd name="connsiteY3" fmla="*/ 5302 h 12632"/>
                <a:gd name="connsiteX4" fmla="*/ 8911 w 10036"/>
                <a:gd name="connsiteY4" fmla="*/ 8425 h 12632"/>
                <a:gd name="connsiteX5" fmla="*/ 2053 w 10036"/>
                <a:gd name="connsiteY5" fmla="*/ 10667 h 12632"/>
                <a:gd name="connsiteX6" fmla="*/ 36 w 10036"/>
                <a:gd name="connsiteY6" fmla="*/ 5566 h 12632"/>
                <a:gd name="connsiteX0" fmla="*/ 36 w 10036"/>
                <a:gd name="connsiteY0" fmla="*/ 7924 h 14990"/>
                <a:gd name="connsiteX1" fmla="*/ 2105 w 10036"/>
                <a:gd name="connsiteY1" fmla="*/ 3091 h 14990"/>
                <a:gd name="connsiteX2" fmla="*/ 6900 w 10036"/>
                <a:gd name="connsiteY2" fmla="*/ 2 h 14990"/>
                <a:gd name="connsiteX3" fmla="*/ 8214 w 10036"/>
                <a:gd name="connsiteY3" fmla="*/ 3615 h 14990"/>
                <a:gd name="connsiteX4" fmla="*/ 10036 w 10036"/>
                <a:gd name="connsiteY4" fmla="*/ 7660 h 14990"/>
                <a:gd name="connsiteX5" fmla="*/ 8911 w 10036"/>
                <a:gd name="connsiteY5" fmla="*/ 10783 h 14990"/>
                <a:gd name="connsiteX6" fmla="*/ 2053 w 10036"/>
                <a:gd name="connsiteY6" fmla="*/ 13025 h 14990"/>
                <a:gd name="connsiteX7" fmla="*/ 36 w 10036"/>
                <a:gd name="connsiteY7" fmla="*/ 7924 h 14990"/>
                <a:gd name="connsiteX0" fmla="*/ 36 w 10036"/>
                <a:gd name="connsiteY0" fmla="*/ 7960 h 15026"/>
                <a:gd name="connsiteX1" fmla="*/ 2105 w 10036"/>
                <a:gd name="connsiteY1" fmla="*/ 3127 h 15026"/>
                <a:gd name="connsiteX2" fmla="*/ 5418 w 10036"/>
                <a:gd name="connsiteY2" fmla="*/ 4592 h 15026"/>
                <a:gd name="connsiteX3" fmla="*/ 6900 w 10036"/>
                <a:gd name="connsiteY3" fmla="*/ 38 h 15026"/>
                <a:gd name="connsiteX4" fmla="*/ 8214 w 10036"/>
                <a:gd name="connsiteY4" fmla="*/ 3651 h 15026"/>
                <a:gd name="connsiteX5" fmla="*/ 10036 w 10036"/>
                <a:gd name="connsiteY5" fmla="*/ 7696 h 15026"/>
                <a:gd name="connsiteX6" fmla="*/ 8911 w 10036"/>
                <a:gd name="connsiteY6" fmla="*/ 10819 h 15026"/>
                <a:gd name="connsiteX7" fmla="*/ 2053 w 10036"/>
                <a:gd name="connsiteY7" fmla="*/ 13061 h 15026"/>
                <a:gd name="connsiteX8" fmla="*/ 36 w 10036"/>
                <a:gd name="connsiteY8" fmla="*/ 7960 h 15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36" h="15026">
                  <a:moveTo>
                    <a:pt x="36" y="7960"/>
                  </a:moveTo>
                  <a:cubicBezTo>
                    <a:pt x="248" y="6126"/>
                    <a:pt x="784" y="373"/>
                    <a:pt x="2105" y="3127"/>
                  </a:cubicBezTo>
                  <a:cubicBezTo>
                    <a:pt x="2976" y="1910"/>
                    <a:pt x="4619" y="5107"/>
                    <a:pt x="5418" y="4592"/>
                  </a:cubicBezTo>
                  <a:cubicBezTo>
                    <a:pt x="6217" y="4077"/>
                    <a:pt x="6408" y="-461"/>
                    <a:pt x="6900" y="38"/>
                  </a:cubicBezTo>
                  <a:cubicBezTo>
                    <a:pt x="7392" y="537"/>
                    <a:pt x="7691" y="2375"/>
                    <a:pt x="8214" y="3651"/>
                  </a:cubicBezTo>
                  <a:cubicBezTo>
                    <a:pt x="8737" y="4927"/>
                    <a:pt x="9857" y="6524"/>
                    <a:pt x="10036" y="7696"/>
                  </a:cubicBezTo>
                  <a:cubicBezTo>
                    <a:pt x="9769" y="10582"/>
                    <a:pt x="9678" y="10291"/>
                    <a:pt x="8911" y="10819"/>
                  </a:cubicBezTo>
                  <a:cubicBezTo>
                    <a:pt x="8144" y="11346"/>
                    <a:pt x="3532" y="13537"/>
                    <a:pt x="2053" y="13061"/>
                  </a:cubicBezTo>
                  <a:cubicBezTo>
                    <a:pt x="574" y="12584"/>
                    <a:pt x="-180" y="20343"/>
                    <a:pt x="36" y="7960"/>
                  </a:cubicBezTo>
                  <a:close/>
                </a:path>
              </a:pathLst>
            </a:custGeom>
            <a:solidFill>
              <a:srgbClr val="D6E0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D97F0135-F761-417C-AC7F-A7C81448B61F}"/>
                </a:ext>
              </a:extLst>
            </p:cNvPr>
            <p:cNvGrpSpPr/>
            <p:nvPr/>
          </p:nvGrpSpPr>
          <p:grpSpPr>
            <a:xfrm>
              <a:off x="780974" y="2000250"/>
              <a:ext cx="447674" cy="953023"/>
              <a:chOff x="1058453" y="1895823"/>
              <a:chExt cx="409556" cy="1057450"/>
            </a:xfrm>
          </p:grpSpPr>
          <p:sp>
            <p:nvSpPr>
              <p:cNvPr id="71" name="사다리꼴 39">
                <a:extLst>
                  <a:ext uri="{FF2B5EF4-FFF2-40B4-BE49-F238E27FC236}">
                    <a16:creationId xmlns:a16="http://schemas.microsoft.com/office/drawing/2014/main" id="{7CAF544A-91AA-4C4A-9289-73D05482795D}"/>
                  </a:ext>
                </a:extLst>
              </p:cNvPr>
              <p:cNvSpPr/>
              <p:nvPr/>
            </p:nvSpPr>
            <p:spPr>
              <a:xfrm>
                <a:off x="1245419" y="2628899"/>
                <a:ext cx="72680" cy="324374"/>
              </a:xfrm>
              <a:custGeom>
                <a:avLst/>
                <a:gdLst>
                  <a:gd name="connsiteX0" fmla="*/ 0 w 266700"/>
                  <a:gd name="connsiteY0" fmla="*/ 1762474 h 1762474"/>
                  <a:gd name="connsiteX1" fmla="*/ 66675 w 266700"/>
                  <a:gd name="connsiteY1" fmla="*/ 0 h 1762474"/>
                  <a:gd name="connsiteX2" fmla="*/ 200025 w 266700"/>
                  <a:gd name="connsiteY2" fmla="*/ 0 h 1762474"/>
                  <a:gd name="connsiteX3" fmla="*/ 266700 w 266700"/>
                  <a:gd name="connsiteY3" fmla="*/ 1762474 h 1762474"/>
                  <a:gd name="connsiteX4" fmla="*/ 0 w 266700"/>
                  <a:gd name="connsiteY4" fmla="*/ 1762474 h 1762474"/>
                  <a:gd name="connsiteX0" fmla="*/ 0 w 266700"/>
                  <a:gd name="connsiteY0" fmla="*/ 1762474 h 1762474"/>
                  <a:gd name="connsiteX1" fmla="*/ 66675 w 266700"/>
                  <a:gd name="connsiteY1" fmla="*/ 0 h 1762474"/>
                  <a:gd name="connsiteX2" fmla="*/ 200025 w 266700"/>
                  <a:gd name="connsiteY2" fmla="*/ 0 h 1762474"/>
                  <a:gd name="connsiteX3" fmla="*/ 234950 w 266700"/>
                  <a:gd name="connsiteY3" fmla="*/ 572809 h 1762474"/>
                  <a:gd name="connsiteX4" fmla="*/ 266700 w 266700"/>
                  <a:gd name="connsiteY4" fmla="*/ 1762474 h 1762474"/>
                  <a:gd name="connsiteX5" fmla="*/ 0 w 266700"/>
                  <a:gd name="connsiteY5" fmla="*/ 1762474 h 1762474"/>
                  <a:gd name="connsiteX0" fmla="*/ 0 w 269875"/>
                  <a:gd name="connsiteY0" fmla="*/ 1762474 h 1762474"/>
                  <a:gd name="connsiteX1" fmla="*/ 66675 w 269875"/>
                  <a:gd name="connsiteY1" fmla="*/ 0 h 1762474"/>
                  <a:gd name="connsiteX2" fmla="*/ 200025 w 269875"/>
                  <a:gd name="connsiteY2" fmla="*/ 0 h 1762474"/>
                  <a:gd name="connsiteX3" fmla="*/ 234950 w 269875"/>
                  <a:gd name="connsiteY3" fmla="*/ 572809 h 1762474"/>
                  <a:gd name="connsiteX4" fmla="*/ 269875 w 269875"/>
                  <a:gd name="connsiteY4" fmla="*/ 1366559 h 1762474"/>
                  <a:gd name="connsiteX5" fmla="*/ 266700 w 269875"/>
                  <a:gd name="connsiteY5" fmla="*/ 1762474 h 1762474"/>
                  <a:gd name="connsiteX6" fmla="*/ 0 w 269875"/>
                  <a:gd name="connsiteY6" fmla="*/ 1762474 h 1762474"/>
                  <a:gd name="connsiteX0" fmla="*/ 0 w 269875"/>
                  <a:gd name="connsiteY0" fmla="*/ 1762474 h 1762474"/>
                  <a:gd name="connsiteX1" fmla="*/ 19050 w 269875"/>
                  <a:gd name="connsiteY1" fmla="*/ 941109 h 1762474"/>
                  <a:gd name="connsiteX2" fmla="*/ 66675 w 269875"/>
                  <a:gd name="connsiteY2" fmla="*/ 0 h 1762474"/>
                  <a:gd name="connsiteX3" fmla="*/ 200025 w 269875"/>
                  <a:gd name="connsiteY3" fmla="*/ 0 h 1762474"/>
                  <a:gd name="connsiteX4" fmla="*/ 234950 w 269875"/>
                  <a:gd name="connsiteY4" fmla="*/ 572809 h 1762474"/>
                  <a:gd name="connsiteX5" fmla="*/ 269875 w 269875"/>
                  <a:gd name="connsiteY5" fmla="*/ 1366559 h 1762474"/>
                  <a:gd name="connsiteX6" fmla="*/ 266700 w 269875"/>
                  <a:gd name="connsiteY6" fmla="*/ 1762474 h 1762474"/>
                  <a:gd name="connsiteX7" fmla="*/ 0 w 269875"/>
                  <a:gd name="connsiteY7" fmla="*/ 1762474 h 1762474"/>
                  <a:gd name="connsiteX0" fmla="*/ 0 w 269875"/>
                  <a:gd name="connsiteY0" fmla="*/ 1762474 h 1762474"/>
                  <a:gd name="connsiteX1" fmla="*/ 12700 w 269875"/>
                  <a:gd name="connsiteY1" fmla="*/ 941109 h 1762474"/>
                  <a:gd name="connsiteX2" fmla="*/ 66675 w 269875"/>
                  <a:gd name="connsiteY2" fmla="*/ 0 h 1762474"/>
                  <a:gd name="connsiteX3" fmla="*/ 200025 w 269875"/>
                  <a:gd name="connsiteY3" fmla="*/ 0 h 1762474"/>
                  <a:gd name="connsiteX4" fmla="*/ 234950 w 269875"/>
                  <a:gd name="connsiteY4" fmla="*/ 572809 h 1762474"/>
                  <a:gd name="connsiteX5" fmla="*/ 269875 w 269875"/>
                  <a:gd name="connsiteY5" fmla="*/ 1366559 h 1762474"/>
                  <a:gd name="connsiteX6" fmla="*/ 266700 w 269875"/>
                  <a:gd name="connsiteY6" fmla="*/ 1762474 h 1762474"/>
                  <a:gd name="connsiteX7" fmla="*/ 0 w 269875"/>
                  <a:gd name="connsiteY7" fmla="*/ 1762474 h 1762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9875" h="1762474">
                    <a:moveTo>
                      <a:pt x="0" y="1762474"/>
                    </a:moveTo>
                    <a:cubicBezTo>
                      <a:pt x="8467" y="1484452"/>
                      <a:pt x="4233" y="1219131"/>
                      <a:pt x="12700" y="941109"/>
                    </a:cubicBezTo>
                    <a:lnTo>
                      <a:pt x="66675" y="0"/>
                    </a:lnTo>
                    <a:lnTo>
                      <a:pt x="200025" y="0"/>
                    </a:lnTo>
                    <a:cubicBezTo>
                      <a:pt x="206375" y="190936"/>
                      <a:pt x="228600" y="381873"/>
                      <a:pt x="234950" y="572809"/>
                    </a:cubicBezTo>
                    <a:cubicBezTo>
                      <a:pt x="240242" y="831042"/>
                      <a:pt x="264583" y="1108326"/>
                      <a:pt x="269875" y="1366559"/>
                    </a:cubicBezTo>
                    <a:cubicBezTo>
                      <a:pt x="268817" y="1498531"/>
                      <a:pt x="267758" y="1630502"/>
                      <a:pt x="266700" y="1762474"/>
                    </a:cubicBezTo>
                    <a:lnTo>
                      <a:pt x="0" y="1762474"/>
                    </a:lnTo>
                    <a:close/>
                  </a:path>
                </a:pathLst>
              </a:custGeom>
              <a:solidFill>
                <a:srgbClr val="606A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순서도: 수동 연산 41">
                <a:extLst>
                  <a:ext uri="{FF2B5EF4-FFF2-40B4-BE49-F238E27FC236}">
                    <a16:creationId xmlns:a16="http://schemas.microsoft.com/office/drawing/2014/main" id="{76DA32C4-6714-420D-98A7-82B8B99BF65E}"/>
                  </a:ext>
                </a:extLst>
              </p:cNvPr>
              <p:cNvSpPr/>
              <p:nvPr/>
            </p:nvSpPr>
            <p:spPr>
              <a:xfrm rot="10800000">
                <a:off x="1058453" y="1895823"/>
                <a:ext cx="409556" cy="846028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496 w 10000"/>
                  <a:gd name="connsiteY3" fmla="*/ 9587 h 10000"/>
                  <a:gd name="connsiteX4" fmla="*/ 0 w 10000"/>
                  <a:gd name="connsiteY4" fmla="*/ 0 h 10000"/>
                  <a:gd name="connsiteX0" fmla="*/ 0 w 10000"/>
                  <a:gd name="connsiteY0" fmla="*/ 0 h 11088"/>
                  <a:gd name="connsiteX1" fmla="*/ 10000 w 10000"/>
                  <a:gd name="connsiteY1" fmla="*/ 0 h 11088"/>
                  <a:gd name="connsiteX2" fmla="*/ 8000 w 10000"/>
                  <a:gd name="connsiteY2" fmla="*/ 10000 h 11088"/>
                  <a:gd name="connsiteX3" fmla="*/ 2496 w 10000"/>
                  <a:gd name="connsiteY3" fmla="*/ 9587 h 11088"/>
                  <a:gd name="connsiteX4" fmla="*/ 0 w 10000"/>
                  <a:gd name="connsiteY4" fmla="*/ 0 h 11088"/>
                  <a:gd name="connsiteX0" fmla="*/ 0 w 10000"/>
                  <a:gd name="connsiteY0" fmla="*/ 0 h 10128"/>
                  <a:gd name="connsiteX1" fmla="*/ 10000 w 10000"/>
                  <a:gd name="connsiteY1" fmla="*/ 0 h 10128"/>
                  <a:gd name="connsiteX2" fmla="*/ 7504 w 10000"/>
                  <a:gd name="connsiteY2" fmla="*/ 9081 h 10128"/>
                  <a:gd name="connsiteX3" fmla="*/ 2496 w 10000"/>
                  <a:gd name="connsiteY3" fmla="*/ 9587 h 10128"/>
                  <a:gd name="connsiteX4" fmla="*/ 0 w 10000"/>
                  <a:gd name="connsiteY4" fmla="*/ 0 h 10128"/>
                  <a:gd name="connsiteX0" fmla="*/ 0 w 10000"/>
                  <a:gd name="connsiteY0" fmla="*/ 0 h 10529"/>
                  <a:gd name="connsiteX1" fmla="*/ 10000 w 10000"/>
                  <a:gd name="connsiteY1" fmla="*/ 0 h 10529"/>
                  <a:gd name="connsiteX2" fmla="*/ 7504 w 10000"/>
                  <a:gd name="connsiteY2" fmla="*/ 9081 h 10529"/>
                  <a:gd name="connsiteX3" fmla="*/ 2496 w 10000"/>
                  <a:gd name="connsiteY3" fmla="*/ 9587 h 10529"/>
                  <a:gd name="connsiteX4" fmla="*/ 0 w 10000"/>
                  <a:gd name="connsiteY4" fmla="*/ 0 h 10529"/>
                  <a:gd name="connsiteX0" fmla="*/ 0 w 9645"/>
                  <a:gd name="connsiteY0" fmla="*/ 322 h 10506"/>
                  <a:gd name="connsiteX1" fmla="*/ 9645 w 9645"/>
                  <a:gd name="connsiteY1" fmla="*/ 0 h 10506"/>
                  <a:gd name="connsiteX2" fmla="*/ 7149 w 9645"/>
                  <a:gd name="connsiteY2" fmla="*/ 9081 h 10506"/>
                  <a:gd name="connsiteX3" fmla="*/ 2141 w 9645"/>
                  <a:gd name="connsiteY3" fmla="*/ 9587 h 10506"/>
                  <a:gd name="connsiteX4" fmla="*/ 0 w 9645"/>
                  <a:gd name="connsiteY4" fmla="*/ 322 h 10506"/>
                  <a:gd name="connsiteX0" fmla="*/ 109 w 10109"/>
                  <a:gd name="connsiteY0" fmla="*/ 467 h 10161"/>
                  <a:gd name="connsiteX1" fmla="*/ 10109 w 10109"/>
                  <a:gd name="connsiteY1" fmla="*/ 161 h 10161"/>
                  <a:gd name="connsiteX2" fmla="*/ 7521 w 10109"/>
                  <a:gd name="connsiteY2" fmla="*/ 8805 h 10161"/>
                  <a:gd name="connsiteX3" fmla="*/ 2329 w 10109"/>
                  <a:gd name="connsiteY3" fmla="*/ 9286 h 10161"/>
                  <a:gd name="connsiteX4" fmla="*/ 109 w 10109"/>
                  <a:gd name="connsiteY4" fmla="*/ 467 h 10161"/>
                  <a:gd name="connsiteX0" fmla="*/ 357 w 9916"/>
                  <a:gd name="connsiteY0" fmla="*/ 631 h 10307"/>
                  <a:gd name="connsiteX1" fmla="*/ 9916 w 9916"/>
                  <a:gd name="connsiteY1" fmla="*/ 631 h 10307"/>
                  <a:gd name="connsiteX2" fmla="*/ 7769 w 9916"/>
                  <a:gd name="connsiteY2" fmla="*/ 8969 h 10307"/>
                  <a:gd name="connsiteX3" fmla="*/ 2577 w 9916"/>
                  <a:gd name="connsiteY3" fmla="*/ 9450 h 10307"/>
                  <a:gd name="connsiteX4" fmla="*/ 357 w 9916"/>
                  <a:gd name="connsiteY4" fmla="*/ 631 h 10307"/>
                  <a:gd name="connsiteX0" fmla="*/ 360 w 10114"/>
                  <a:gd name="connsiteY0" fmla="*/ 837 h 10225"/>
                  <a:gd name="connsiteX1" fmla="*/ 10000 w 10114"/>
                  <a:gd name="connsiteY1" fmla="*/ 837 h 10225"/>
                  <a:gd name="connsiteX2" fmla="*/ 7835 w 10114"/>
                  <a:gd name="connsiteY2" fmla="*/ 8927 h 10225"/>
                  <a:gd name="connsiteX3" fmla="*/ 2599 w 10114"/>
                  <a:gd name="connsiteY3" fmla="*/ 9394 h 10225"/>
                  <a:gd name="connsiteX4" fmla="*/ 360 w 10114"/>
                  <a:gd name="connsiteY4" fmla="*/ 837 h 10225"/>
                  <a:gd name="connsiteX0" fmla="*/ 360 w 10114"/>
                  <a:gd name="connsiteY0" fmla="*/ 762 h 10150"/>
                  <a:gd name="connsiteX1" fmla="*/ 10000 w 10114"/>
                  <a:gd name="connsiteY1" fmla="*/ 762 h 10150"/>
                  <a:gd name="connsiteX2" fmla="*/ 7835 w 10114"/>
                  <a:gd name="connsiteY2" fmla="*/ 8852 h 10150"/>
                  <a:gd name="connsiteX3" fmla="*/ 2599 w 10114"/>
                  <a:gd name="connsiteY3" fmla="*/ 9319 h 10150"/>
                  <a:gd name="connsiteX4" fmla="*/ 360 w 10114"/>
                  <a:gd name="connsiteY4" fmla="*/ 762 h 10150"/>
                  <a:gd name="connsiteX0" fmla="*/ 360 w 10114"/>
                  <a:gd name="connsiteY0" fmla="*/ 390 h 9778"/>
                  <a:gd name="connsiteX1" fmla="*/ 10000 w 10114"/>
                  <a:gd name="connsiteY1" fmla="*/ 390 h 9778"/>
                  <a:gd name="connsiteX2" fmla="*/ 7835 w 10114"/>
                  <a:gd name="connsiteY2" fmla="*/ 8480 h 9778"/>
                  <a:gd name="connsiteX3" fmla="*/ 2599 w 10114"/>
                  <a:gd name="connsiteY3" fmla="*/ 8947 h 9778"/>
                  <a:gd name="connsiteX4" fmla="*/ 360 w 10114"/>
                  <a:gd name="connsiteY4" fmla="*/ 390 h 9778"/>
                  <a:gd name="connsiteX0" fmla="*/ 273 w 9917"/>
                  <a:gd name="connsiteY0" fmla="*/ 399 h 10000"/>
                  <a:gd name="connsiteX1" fmla="*/ 9804 w 9917"/>
                  <a:gd name="connsiteY1" fmla="*/ 399 h 10000"/>
                  <a:gd name="connsiteX2" fmla="*/ 7664 w 9917"/>
                  <a:gd name="connsiteY2" fmla="*/ 8673 h 10000"/>
                  <a:gd name="connsiteX3" fmla="*/ 2487 w 9917"/>
                  <a:gd name="connsiteY3" fmla="*/ 9150 h 10000"/>
                  <a:gd name="connsiteX4" fmla="*/ 273 w 9917"/>
                  <a:gd name="connsiteY4" fmla="*/ 399 h 10000"/>
                  <a:gd name="connsiteX0" fmla="*/ 340 w 9400"/>
                  <a:gd name="connsiteY0" fmla="*/ 358 h 10052"/>
                  <a:gd name="connsiteX1" fmla="*/ 9286 w 9400"/>
                  <a:gd name="connsiteY1" fmla="*/ 445 h 10052"/>
                  <a:gd name="connsiteX2" fmla="*/ 7128 w 9400"/>
                  <a:gd name="connsiteY2" fmla="*/ 8719 h 10052"/>
                  <a:gd name="connsiteX3" fmla="*/ 1908 w 9400"/>
                  <a:gd name="connsiteY3" fmla="*/ 9196 h 10052"/>
                  <a:gd name="connsiteX4" fmla="*/ 340 w 9400"/>
                  <a:gd name="connsiteY4" fmla="*/ 358 h 10052"/>
                  <a:gd name="connsiteX0" fmla="*/ 298 w 10565"/>
                  <a:gd name="connsiteY0" fmla="*/ 356 h 9999"/>
                  <a:gd name="connsiteX1" fmla="*/ 10444 w 10565"/>
                  <a:gd name="connsiteY1" fmla="*/ 443 h 9999"/>
                  <a:gd name="connsiteX2" fmla="*/ 8148 w 10565"/>
                  <a:gd name="connsiteY2" fmla="*/ 8674 h 9999"/>
                  <a:gd name="connsiteX3" fmla="*/ 2595 w 10565"/>
                  <a:gd name="connsiteY3" fmla="*/ 9148 h 9999"/>
                  <a:gd name="connsiteX4" fmla="*/ 298 w 10565"/>
                  <a:gd name="connsiteY4" fmla="*/ 356 h 9999"/>
                  <a:gd name="connsiteX0" fmla="*/ 283 w 10005"/>
                  <a:gd name="connsiteY0" fmla="*/ 356 h 9889"/>
                  <a:gd name="connsiteX1" fmla="*/ 9886 w 10005"/>
                  <a:gd name="connsiteY1" fmla="*/ 443 h 9889"/>
                  <a:gd name="connsiteX2" fmla="*/ 7787 w 10005"/>
                  <a:gd name="connsiteY2" fmla="*/ 8416 h 9889"/>
                  <a:gd name="connsiteX3" fmla="*/ 2457 w 10005"/>
                  <a:gd name="connsiteY3" fmla="*/ 9149 h 9889"/>
                  <a:gd name="connsiteX4" fmla="*/ 283 w 10005"/>
                  <a:gd name="connsiteY4" fmla="*/ 356 h 9889"/>
                  <a:gd name="connsiteX0" fmla="*/ 307 w 10027"/>
                  <a:gd name="connsiteY0" fmla="*/ 360 h 9573"/>
                  <a:gd name="connsiteX1" fmla="*/ 9905 w 10027"/>
                  <a:gd name="connsiteY1" fmla="*/ 448 h 9573"/>
                  <a:gd name="connsiteX2" fmla="*/ 7807 w 10027"/>
                  <a:gd name="connsiteY2" fmla="*/ 8510 h 9573"/>
                  <a:gd name="connsiteX3" fmla="*/ 2257 w 10027"/>
                  <a:gd name="connsiteY3" fmla="*/ 8597 h 9573"/>
                  <a:gd name="connsiteX4" fmla="*/ 307 w 10027"/>
                  <a:gd name="connsiteY4" fmla="*/ 360 h 9573"/>
                  <a:gd name="connsiteX0" fmla="*/ 307 w 10000"/>
                  <a:gd name="connsiteY0" fmla="*/ 376 h 10350"/>
                  <a:gd name="connsiteX1" fmla="*/ 9879 w 10000"/>
                  <a:gd name="connsiteY1" fmla="*/ 468 h 10350"/>
                  <a:gd name="connsiteX2" fmla="*/ 7787 w 10000"/>
                  <a:gd name="connsiteY2" fmla="*/ 8890 h 10350"/>
                  <a:gd name="connsiteX3" fmla="*/ 2252 w 10000"/>
                  <a:gd name="connsiteY3" fmla="*/ 8980 h 10350"/>
                  <a:gd name="connsiteX4" fmla="*/ 307 w 10000"/>
                  <a:gd name="connsiteY4" fmla="*/ 376 h 10350"/>
                  <a:gd name="connsiteX0" fmla="*/ 307 w 10000"/>
                  <a:gd name="connsiteY0" fmla="*/ 376 h 10534"/>
                  <a:gd name="connsiteX1" fmla="*/ 9879 w 10000"/>
                  <a:gd name="connsiteY1" fmla="*/ 468 h 10534"/>
                  <a:gd name="connsiteX2" fmla="*/ 7787 w 10000"/>
                  <a:gd name="connsiteY2" fmla="*/ 8890 h 10534"/>
                  <a:gd name="connsiteX3" fmla="*/ 2252 w 10000"/>
                  <a:gd name="connsiteY3" fmla="*/ 8980 h 10534"/>
                  <a:gd name="connsiteX4" fmla="*/ 307 w 10000"/>
                  <a:gd name="connsiteY4" fmla="*/ 376 h 10534"/>
                  <a:gd name="connsiteX0" fmla="*/ 518 w 10211"/>
                  <a:gd name="connsiteY0" fmla="*/ 376 h 10534"/>
                  <a:gd name="connsiteX1" fmla="*/ 10090 w 10211"/>
                  <a:gd name="connsiteY1" fmla="*/ 468 h 10534"/>
                  <a:gd name="connsiteX2" fmla="*/ 7998 w 10211"/>
                  <a:gd name="connsiteY2" fmla="*/ 8890 h 10534"/>
                  <a:gd name="connsiteX3" fmla="*/ 2463 w 10211"/>
                  <a:gd name="connsiteY3" fmla="*/ 8980 h 10534"/>
                  <a:gd name="connsiteX4" fmla="*/ 518 w 10211"/>
                  <a:gd name="connsiteY4" fmla="*/ 376 h 10534"/>
                  <a:gd name="connsiteX0" fmla="*/ 518 w 10211"/>
                  <a:gd name="connsiteY0" fmla="*/ 529 h 10687"/>
                  <a:gd name="connsiteX1" fmla="*/ 10090 w 10211"/>
                  <a:gd name="connsiteY1" fmla="*/ 621 h 10687"/>
                  <a:gd name="connsiteX2" fmla="*/ 7998 w 10211"/>
                  <a:gd name="connsiteY2" fmla="*/ 9043 h 10687"/>
                  <a:gd name="connsiteX3" fmla="*/ 2463 w 10211"/>
                  <a:gd name="connsiteY3" fmla="*/ 9133 h 10687"/>
                  <a:gd name="connsiteX4" fmla="*/ 518 w 10211"/>
                  <a:gd name="connsiteY4" fmla="*/ 529 h 10687"/>
                  <a:gd name="connsiteX0" fmla="*/ 518 w 10211"/>
                  <a:gd name="connsiteY0" fmla="*/ 601 h 10759"/>
                  <a:gd name="connsiteX1" fmla="*/ 10090 w 10211"/>
                  <a:gd name="connsiteY1" fmla="*/ 693 h 10759"/>
                  <a:gd name="connsiteX2" fmla="*/ 7998 w 10211"/>
                  <a:gd name="connsiteY2" fmla="*/ 9115 h 10759"/>
                  <a:gd name="connsiteX3" fmla="*/ 2463 w 10211"/>
                  <a:gd name="connsiteY3" fmla="*/ 9205 h 10759"/>
                  <a:gd name="connsiteX4" fmla="*/ 518 w 10211"/>
                  <a:gd name="connsiteY4" fmla="*/ 601 h 10759"/>
                  <a:gd name="connsiteX0" fmla="*/ 518 w 10373"/>
                  <a:gd name="connsiteY0" fmla="*/ 601 h 10759"/>
                  <a:gd name="connsiteX1" fmla="*/ 10090 w 10373"/>
                  <a:gd name="connsiteY1" fmla="*/ 693 h 10759"/>
                  <a:gd name="connsiteX2" fmla="*/ 7998 w 10373"/>
                  <a:gd name="connsiteY2" fmla="*/ 9115 h 10759"/>
                  <a:gd name="connsiteX3" fmla="*/ 2463 w 10373"/>
                  <a:gd name="connsiteY3" fmla="*/ 9205 h 10759"/>
                  <a:gd name="connsiteX4" fmla="*/ 518 w 10373"/>
                  <a:gd name="connsiteY4" fmla="*/ 601 h 10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73" h="10759">
                    <a:moveTo>
                      <a:pt x="518" y="601"/>
                    </a:moveTo>
                    <a:cubicBezTo>
                      <a:pt x="2716" y="-338"/>
                      <a:pt x="8290" y="-78"/>
                      <a:pt x="10090" y="693"/>
                    </a:cubicBezTo>
                    <a:cubicBezTo>
                      <a:pt x="11076" y="2649"/>
                      <a:pt x="9270" y="7696"/>
                      <a:pt x="7998" y="9115"/>
                    </a:cubicBezTo>
                    <a:cubicBezTo>
                      <a:pt x="6429" y="11080"/>
                      <a:pt x="4229" y="11490"/>
                      <a:pt x="2463" y="9205"/>
                    </a:cubicBezTo>
                    <a:cubicBezTo>
                      <a:pt x="1215" y="7787"/>
                      <a:pt x="-1013" y="2999"/>
                      <a:pt x="518" y="601"/>
                    </a:cubicBezTo>
                    <a:close/>
                  </a:path>
                </a:pathLst>
              </a:custGeom>
              <a:solidFill>
                <a:srgbClr val="88B3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D711BB5D-72A2-4AAD-869B-E18C61C076E0}"/>
                </a:ext>
              </a:extLst>
            </p:cNvPr>
            <p:cNvGrpSpPr/>
            <p:nvPr/>
          </p:nvGrpSpPr>
          <p:grpSpPr>
            <a:xfrm>
              <a:off x="1508633" y="2005013"/>
              <a:ext cx="343980" cy="967312"/>
              <a:chOff x="1351470" y="1895823"/>
              <a:chExt cx="454605" cy="1057452"/>
            </a:xfrm>
          </p:grpSpPr>
          <p:sp>
            <p:nvSpPr>
              <p:cNvPr id="69" name="사다리꼴 39">
                <a:extLst>
                  <a:ext uri="{FF2B5EF4-FFF2-40B4-BE49-F238E27FC236}">
                    <a16:creationId xmlns:a16="http://schemas.microsoft.com/office/drawing/2014/main" id="{CB26971B-C169-4666-A878-AE0349722844}"/>
                  </a:ext>
                </a:extLst>
              </p:cNvPr>
              <p:cNvSpPr/>
              <p:nvPr/>
            </p:nvSpPr>
            <p:spPr>
              <a:xfrm>
                <a:off x="1532734" y="2600340"/>
                <a:ext cx="92075" cy="352935"/>
              </a:xfrm>
              <a:custGeom>
                <a:avLst/>
                <a:gdLst>
                  <a:gd name="connsiteX0" fmla="*/ 0 w 266700"/>
                  <a:gd name="connsiteY0" fmla="*/ 1762474 h 1762474"/>
                  <a:gd name="connsiteX1" fmla="*/ 66675 w 266700"/>
                  <a:gd name="connsiteY1" fmla="*/ 0 h 1762474"/>
                  <a:gd name="connsiteX2" fmla="*/ 200025 w 266700"/>
                  <a:gd name="connsiteY2" fmla="*/ 0 h 1762474"/>
                  <a:gd name="connsiteX3" fmla="*/ 266700 w 266700"/>
                  <a:gd name="connsiteY3" fmla="*/ 1762474 h 1762474"/>
                  <a:gd name="connsiteX4" fmla="*/ 0 w 266700"/>
                  <a:gd name="connsiteY4" fmla="*/ 1762474 h 1762474"/>
                  <a:gd name="connsiteX0" fmla="*/ 0 w 266700"/>
                  <a:gd name="connsiteY0" fmla="*/ 1762474 h 1762474"/>
                  <a:gd name="connsiteX1" fmla="*/ 66675 w 266700"/>
                  <a:gd name="connsiteY1" fmla="*/ 0 h 1762474"/>
                  <a:gd name="connsiteX2" fmla="*/ 200025 w 266700"/>
                  <a:gd name="connsiteY2" fmla="*/ 0 h 1762474"/>
                  <a:gd name="connsiteX3" fmla="*/ 234950 w 266700"/>
                  <a:gd name="connsiteY3" fmla="*/ 572809 h 1762474"/>
                  <a:gd name="connsiteX4" fmla="*/ 266700 w 266700"/>
                  <a:gd name="connsiteY4" fmla="*/ 1762474 h 1762474"/>
                  <a:gd name="connsiteX5" fmla="*/ 0 w 266700"/>
                  <a:gd name="connsiteY5" fmla="*/ 1762474 h 1762474"/>
                  <a:gd name="connsiteX0" fmla="*/ 0 w 269875"/>
                  <a:gd name="connsiteY0" fmla="*/ 1762474 h 1762474"/>
                  <a:gd name="connsiteX1" fmla="*/ 66675 w 269875"/>
                  <a:gd name="connsiteY1" fmla="*/ 0 h 1762474"/>
                  <a:gd name="connsiteX2" fmla="*/ 200025 w 269875"/>
                  <a:gd name="connsiteY2" fmla="*/ 0 h 1762474"/>
                  <a:gd name="connsiteX3" fmla="*/ 234950 w 269875"/>
                  <a:gd name="connsiteY3" fmla="*/ 572809 h 1762474"/>
                  <a:gd name="connsiteX4" fmla="*/ 269875 w 269875"/>
                  <a:gd name="connsiteY4" fmla="*/ 1366559 h 1762474"/>
                  <a:gd name="connsiteX5" fmla="*/ 266700 w 269875"/>
                  <a:gd name="connsiteY5" fmla="*/ 1762474 h 1762474"/>
                  <a:gd name="connsiteX6" fmla="*/ 0 w 269875"/>
                  <a:gd name="connsiteY6" fmla="*/ 1762474 h 1762474"/>
                  <a:gd name="connsiteX0" fmla="*/ 0 w 269875"/>
                  <a:gd name="connsiteY0" fmla="*/ 1762474 h 1762474"/>
                  <a:gd name="connsiteX1" fmla="*/ 19050 w 269875"/>
                  <a:gd name="connsiteY1" fmla="*/ 941109 h 1762474"/>
                  <a:gd name="connsiteX2" fmla="*/ 66675 w 269875"/>
                  <a:gd name="connsiteY2" fmla="*/ 0 h 1762474"/>
                  <a:gd name="connsiteX3" fmla="*/ 200025 w 269875"/>
                  <a:gd name="connsiteY3" fmla="*/ 0 h 1762474"/>
                  <a:gd name="connsiteX4" fmla="*/ 234950 w 269875"/>
                  <a:gd name="connsiteY4" fmla="*/ 572809 h 1762474"/>
                  <a:gd name="connsiteX5" fmla="*/ 269875 w 269875"/>
                  <a:gd name="connsiteY5" fmla="*/ 1366559 h 1762474"/>
                  <a:gd name="connsiteX6" fmla="*/ 266700 w 269875"/>
                  <a:gd name="connsiteY6" fmla="*/ 1762474 h 1762474"/>
                  <a:gd name="connsiteX7" fmla="*/ 0 w 269875"/>
                  <a:gd name="connsiteY7" fmla="*/ 1762474 h 1762474"/>
                  <a:gd name="connsiteX0" fmla="*/ 0 w 269875"/>
                  <a:gd name="connsiteY0" fmla="*/ 1762474 h 1762474"/>
                  <a:gd name="connsiteX1" fmla="*/ 12700 w 269875"/>
                  <a:gd name="connsiteY1" fmla="*/ 941109 h 1762474"/>
                  <a:gd name="connsiteX2" fmla="*/ 66675 w 269875"/>
                  <a:gd name="connsiteY2" fmla="*/ 0 h 1762474"/>
                  <a:gd name="connsiteX3" fmla="*/ 200025 w 269875"/>
                  <a:gd name="connsiteY3" fmla="*/ 0 h 1762474"/>
                  <a:gd name="connsiteX4" fmla="*/ 234950 w 269875"/>
                  <a:gd name="connsiteY4" fmla="*/ 572809 h 1762474"/>
                  <a:gd name="connsiteX5" fmla="*/ 269875 w 269875"/>
                  <a:gd name="connsiteY5" fmla="*/ 1366559 h 1762474"/>
                  <a:gd name="connsiteX6" fmla="*/ 266700 w 269875"/>
                  <a:gd name="connsiteY6" fmla="*/ 1762474 h 1762474"/>
                  <a:gd name="connsiteX7" fmla="*/ 0 w 269875"/>
                  <a:gd name="connsiteY7" fmla="*/ 1762474 h 1762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9875" h="1762474">
                    <a:moveTo>
                      <a:pt x="0" y="1762474"/>
                    </a:moveTo>
                    <a:cubicBezTo>
                      <a:pt x="8467" y="1484452"/>
                      <a:pt x="4233" y="1219131"/>
                      <a:pt x="12700" y="941109"/>
                    </a:cubicBezTo>
                    <a:lnTo>
                      <a:pt x="66675" y="0"/>
                    </a:lnTo>
                    <a:lnTo>
                      <a:pt x="200025" y="0"/>
                    </a:lnTo>
                    <a:cubicBezTo>
                      <a:pt x="206375" y="190936"/>
                      <a:pt x="228600" y="381873"/>
                      <a:pt x="234950" y="572809"/>
                    </a:cubicBezTo>
                    <a:cubicBezTo>
                      <a:pt x="240242" y="831042"/>
                      <a:pt x="264583" y="1108326"/>
                      <a:pt x="269875" y="1366559"/>
                    </a:cubicBezTo>
                    <a:cubicBezTo>
                      <a:pt x="268817" y="1498531"/>
                      <a:pt x="267758" y="1630502"/>
                      <a:pt x="266700" y="1762474"/>
                    </a:cubicBezTo>
                    <a:lnTo>
                      <a:pt x="0" y="1762474"/>
                    </a:lnTo>
                    <a:close/>
                  </a:path>
                </a:pathLst>
              </a:custGeom>
              <a:solidFill>
                <a:srgbClr val="2533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순서도: 수동 연산 41">
                <a:extLst>
                  <a:ext uri="{FF2B5EF4-FFF2-40B4-BE49-F238E27FC236}">
                    <a16:creationId xmlns:a16="http://schemas.microsoft.com/office/drawing/2014/main" id="{5ABE9560-A5CC-4D54-913D-794712E34978}"/>
                  </a:ext>
                </a:extLst>
              </p:cNvPr>
              <p:cNvSpPr/>
              <p:nvPr/>
            </p:nvSpPr>
            <p:spPr>
              <a:xfrm rot="10800000">
                <a:off x="1351470" y="1895823"/>
                <a:ext cx="454605" cy="846028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496 w 10000"/>
                  <a:gd name="connsiteY3" fmla="*/ 9587 h 10000"/>
                  <a:gd name="connsiteX4" fmla="*/ 0 w 10000"/>
                  <a:gd name="connsiteY4" fmla="*/ 0 h 10000"/>
                  <a:gd name="connsiteX0" fmla="*/ 0 w 10000"/>
                  <a:gd name="connsiteY0" fmla="*/ 0 h 11088"/>
                  <a:gd name="connsiteX1" fmla="*/ 10000 w 10000"/>
                  <a:gd name="connsiteY1" fmla="*/ 0 h 11088"/>
                  <a:gd name="connsiteX2" fmla="*/ 8000 w 10000"/>
                  <a:gd name="connsiteY2" fmla="*/ 10000 h 11088"/>
                  <a:gd name="connsiteX3" fmla="*/ 2496 w 10000"/>
                  <a:gd name="connsiteY3" fmla="*/ 9587 h 11088"/>
                  <a:gd name="connsiteX4" fmla="*/ 0 w 10000"/>
                  <a:gd name="connsiteY4" fmla="*/ 0 h 11088"/>
                  <a:gd name="connsiteX0" fmla="*/ 0 w 10000"/>
                  <a:gd name="connsiteY0" fmla="*/ 0 h 10128"/>
                  <a:gd name="connsiteX1" fmla="*/ 10000 w 10000"/>
                  <a:gd name="connsiteY1" fmla="*/ 0 h 10128"/>
                  <a:gd name="connsiteX2" fmla="*/ 7504 w 10000"/>
                  <a:gd name="connsiteY2" fmla="*/ 9081 h 10128"/>
                  <a:gd name="connsiteX3" fmla="*/ 2496 w 10000"/>
                  <a:gd name="connsiteY3" fmla="*/ 9587 h 10128"/>
                  <a:gd name="connsiteX4" fmla="*/ 0 w 10000"/>
                  <a:gd name="connsiteY4" fmla="*/ 0 h 10128"/>
                  <a:gd name="connsiteX0" fmla="*/ 0 w 10000"/>
                  <a:gd name="connsiteY0" fmla="*/ 0 h 10529"/>
                  <a:gd name="connsiteX1" fmla="*/ 10000 w 10000"/>
                  <a:gd name="connsiteY1" fmla="*/ 0 h 10529"/>
                  <a:gd name="connsiteX2" fmla="*/ 7504 w 10000"/>
                  <a:gd name="connsiteY2" fmla="*/ 9081 h 10529"/>
                  <a:gd name="connsiteX3" fmla="*/ 2496 w 10000"/>
                  <a:gd name="connsiteY3" fmla="*/ 9587 h 10529"/>
                  <a:gd name="connsiteX4" fmla="*/ 0 w 10000"/>
                  <a:gd name="connsiteY4" fmla="*/ 0 h 10529"/>
                  <a:gd name="connsiteX0" fmla="*/ 0 w 9645"/>
                  <a:gd name="connsiteY0" fmla="*/ 322 h 10506"/>
                  <a:gd name="connsiteX1" fmla="*/ 9645 w 9645"/>
                  <a:gd name="connsiteY1" fmla="*/ 0 h 10506"/>
                  <a:gd name="connsiteX2" fmla="*/ 7149 w 9645"/>
                  <a:gd name="connsiteY2" fmla="*/ 9081 h 10506"/>
                  <a:gd name="connsiteX3" fmla="*/ 2141 w 9645"/>
                  <a:gd name="connsiteY3" fmla="*/ 9587 h 10506"/>
                  <a:gd name="connsiteX4" fmla="*/ 0 w 9645"/>
                  <a:gd name="connsiteY4" fmla="*/ 322 h 10506"/>
                  <a:gd name="connsiteX0" fmla="*/ 109 w 10109"/>
                  <a:gd name="connsiteY0" fmla="*/ 467 h 10161"/>
                  <a:gd name="connsiteX1" fmla="*/ 10109 w 10109"/>
                  <a:gd name="connsiteY1" fmla="*/ 161 h 10161"/>
                  <a:gd name="connsiteX2" fmla="*/ 7521 w 10109"/>
                  <a:gd name="connsiteY2" fmla="*/ 8805 h 10161"/>
                  <a:gd name="connsiteX3" fmla="*/ 2329 w 10109"/>
                  <a:gd name="connsiteY3" fmla="*/ 9286 h 10161"/>
                  <a:gd name="connsiteX4" fmla="*/ 109 w 10109"/>
                  <a:gd name="connsiteY4" fmla="*/ 467 h 10161"/>
                  <a:gd name="connsiteX0" fmla="*/ 357 w 9916"/>
                  <a:gd name="connsiteY0" fmla="*/ 631 h 10307"/>
                  <a:gd name="connsiteX1" fmla="*/ 9916 w 9916"/>
                  <a:gd name="connsiteY1" fmla="*/ 631 h 10307"/>
                  <a:gd name="connsiteX2" fmla="*/ 7769 w 9916"/>
                  <a:gd name="connsiteY2" fmla="*/ 8969 h 10307"/>
                  <a:gd name="connsiteX3" fmla="*/ 2577 w 9916"/>
                  <a:gd name="connsiteY3" fmla="*/ 9450 h 10307"/>
                  <a:gd name="connsiteX4" fmla="*/ 357 w 9916"/>
                  <a:gd name="connsiteY4" fmla="*/ 631 h 10307"/>
                  <a:gd name="connsiteX0" fmla="*/ 360 w 10114"/>
                  <a:gd name="connsiteY0" fmla="*/ 837 h 10225"/>
                  <a:gd name="connsiteX1" fmla="*/ 10000 w 10114"/>
                  <a:gd name="connsiteY1" fmla="*/ 837 h 10225"/>
                  <a:gd name="connsiteX2" fmla="*/ 7835 w 10114"/>
                  <a:gd name="connsiteY2" fmla="*/ 8927 h 10225"/>
                  <a:gd name="connsiteX3" fmla="*/ 2599 w 10114"/>
                  <a:gd name="connsiteY3" fmla="*/ 9394 h 10225"/>
                  <a:gd name="connsiteX4" fmla="*/ 360 w 10114"/>
                  <a:gd name="connsiteY4" fmla="*/ 837 h 10225"/>
                  <a:gd name="connsiteX0" fmla="*/ 360 w 10114"/>
                  <a:gd name="connsiteY0" fmla="*/ 762 h 10150"/>
                  <a:gd name="connsiteX1" fmla="*/ 10000 w 10114"/>
                  <a:gd name="connsiteY1" fmla="*/ 762 h 10150"/>
                  <a:gd name="connsiteX2" fmla="*/ 7835 w 10114"/>
                  <a:gd name="connsiteY2" fmla="*/ 8852 h 10150"/>
                  <a:gd name="connsiteX3" fmla="*/ 2599 w 10114"/>
                  <a:gd name="connsiteY3" fmla="*/ 9319 h 10150"/>
                  <a:gd name="connsiteX4" fmla="*/ 360 w 10114"/>
                  <a:gd name="connsiteY4" fmla="*/ 762 h 10150"/>
                  <a:gd name="connsiteX0" fmla="*/ 360 w 10114"/>
                  <a:gd name="connsiteY0" fmla="*/ 390 h 9778"/>
                  <a:gd name="connsiteX1" fmla="*/ 10000 w 10114"/>
                  <a:gd name="connsiteY1" fmla="*/ 390 h 9778"/>
                  <a:gd name="connsiteX2" fmla="*/ 7835 w 10114"/>
                  <a:gd name="connsiteY2" fmla="*/ 8480 h 9778"/>
                  <a:gd name="connsiteX3" fmla="*/ 2599 w 10114"/>
                  <a:gd name="connsiteY3" fmla="*/ 8947 h 9778"/>
                  <a:gd name="connsiteX4" fmla="*/ 360 w 10114"/>
                  <a:gd name="connsiteY4" fmla="*/ 390 h 9778"/>
                  <a:gd name="connsiteX0" fmla="*/ 273 w 9917"/>
                  <a:gd name="connsiteY0" fmla="*/ 399 h 10000"/>
                  <a:gd name="connsiteX1" fmla="*/ 9804 w 9917"/>
                  <a:gd name="connsiteY1" fmla="*/ 399 h 10000"/>
                  <a:gd name="connsiteX2" fmla="*/ 7664 w 9917"/>
                  <a:gd name="connsiteY2" fmla="*/ 8673 h 10000"/>
                  <a:gd name="connsiteX3" fmla="*/ 2487 w 9917"/>
                  <a:gd name="connsiteY3" fmla="*/ 9150 h 10000"/>
                  <a:gd name="connsiteX4" fmla="*/ 273 w 9917"/>
                  <a:gd name="connsiteY4" fmla="*/ 399 h 10000"/>
                  <a:gd name="connsiteX0" fmla="*/ 340 w 9400"/>
                  <a:gd name="connsiteY0" fmla="*/ 358 h 10052"/>
                  <a:gd name="connsiteX1" fmla="*/ 9286 w 9400"/>
                  <a:gd name="connsiteY1" fmla="*/ 445 h 10052"/>
                  <a:gd name="connsiteX2" fmla="*/ 7128 w 9400"/>
                  <a:gd name="connsiteY2" fmla="*/ 8719 h 10052"/>
                  <a:gd name="connsiteX3" fmla="*/ 1908 w 9400"/>
                  <a:gd name="connsiteY3" fmla="*/ 9196 h 10052"/>
                  <a:gd name="connsiteX4" fmla="*/ 340 w 9400"/>
                  <a:gd name="connsiteY4" fmla="*/ 358 h 10052"/>
                  <a:gd name="connsiteX0" fmla="*/ 298 w 10565"/>
                  <a:gd name="connsiteY0" fmla="*/ 356 h 9999"/>
                  <a:gd name="connsiteX1" fmla="*/ 10444 w 10565"/>
                  <a:gd name="connsiteY1" fmla="*/ 443 h 9999"/>
                  <a:gd name="connsiteX2" fmla="*/ 8148 w 10565"/>
                  <a:gd name="connsiteY2" fmla="*/ 8674 h 9999"/>
                  <a:gd name="connsiteX3" fmla="*/ 2595 w 10565"/>
                  <a:gd name="connsiteY3" fmla="*/ 9148 h 9999"/>
                  <a:gd name="connsiteX4" fmla="*/ 298 w 10565"/>
                  <a:gd name="connsiteY4" fmla="*/ 356 h 9999"/>
                  <a:gd name="connsiteX0" fmla="*/ 283 w 10005"/>
                  <a:gd name="connsiteY0" fmla="*/ 356 h 9889"/>
                  <a:gd name="connsiteX1" fmla="*/ 9886 w 10005"/>
                  <a:gd name="connsiteY1" fmla="*/ 443 h 9889"/>
                  <a:gd name="connsiteX2" fmla="*/ 7787 w 10005"/>
                  <a:gd name="connsiteY2" fmla="*/ 8416 h 9889"/>
                  <a:gd name="connsiteX3" fmla="*/ 2457 w 10005"/>
                  <a:gd name="connsiteY3" fmla="*/ 9149 h 9889"/>
                  <a:gd name="connsiteX4" fmla="*/ 283 w 10005"/>
                  <a:gd name="connsiteY4" fmla="*/ 356 h 9889"/>
                  <a:gd name="connsiteX0" fmla="*/ 307 w 10027"/>
                  <a:gd name="connsiteY0" fmla="*/ 360 h 9573"/>
                  <a:gd name="connsiteX1" fmla="*/ 9905 w 10027"/>
                  <a:gd name="connsiteY1" fmla="*/ 448 h 9573"/>
                  <a:gd name="connsiteX2" fmla="*/ 7807 w 10027"/>
                  <a:gd name="connsiteY2" fmla="*/ 8510 h 9573"/>
                  <a:gd name="connsiteX3" fmla="*/ 2257 w 10027"/>
                  <a:gd name="connsiteY3" fmla="*/ 8597 h 9573"/>
                  <a:gd name="connsiteX4" fmla="*/ 307 w 10027"/>
                  <a:gd name="connsiteY4" fmla="*/ 360 h 9573"/>
                  <a:gd name="connsiteX0" fmla="*/ 307 w 10000"/>
                  <a:gd name="connsiteY0" fmla="*/ 376 h 10350"/>
                  <a:gd name="connsiteX1" fmla="*/ 9879 w 10000"/>
                  <a:gd name="connsiteY1" fmla="*/ 468 h 10350"/>
                  <a:gd name="connsiteX2" fmla="*/ 7787 w 10000"/>
                  <a:gd name="connsiteY2" fmla="*/ 8890 h 10350"/>
                  <a:gd name="connsiteX3" fmla="*/ 2252 w 10000"/>
                  <a:gd name="connsiteY3" fmla="*/ 8980 h 10350"/>
                  <a:gd name="connsiteX4" fmla="*/ 307 w 10000"/>
                  <a:gd name="connsiteY4" fmla="*/ 376 h 10350"/>
                  <a:gd name="connsiteX0" fmla="*/ 307 w 10000"/>
                  <a:gd name="connsiteY0" fmla="*/ 376 h 10534"/>
                  <a:gd name="connsiteX1" fmla="*/ 9879 w 10000"/>
                  <a:gd name="connsiteY1" fmla="*/ 468 h 10534"/>
                  <a:gd name="connsiteX2" fmla="*/ 7787 w 10000"/>
                  <a:gd name="connsiteY2" fmla="*/ 8890 h 10534"/>
                  <a:gd name="connsiteX3" fmla="*/ 2252 w 10000"/>
                  <a:gd name="connsiteY3" fmla="*/ 8980 h 10534"/>
                  <a:gd name="connsiteX4" fmla="*/ 307 w 10000"/>
                  <a:gd name="connsiteY4" fmla="*/ 376 h 10534"/>
                  <a:gd name="connsiteX0" fmla="*/ 518 w 10211"/>
                  <a:gd name="connsiteY0" fmla="*/ 376 h 10534"/>
                  <a:gd name="connsiteX1" fmla="*/ 10090 w 10211"/>
                  <a:gd name="connsiteY1" fmla="*/ 468 h 10534"/>
                  <a:gd name="connsiteX2" fmla="*/ 7998 w 10211"/>
                  <a:gd name="connsiteY2" fmla="*/ 8890 h 10534"/>
                  <a:gd name="connsiteX3" fmla="*/ 2463 w 10211"/>
                  <a:gd name="connsiteY3" fmla="*/ 8980 h 10534"/>
                  <a:gd name="connsiteX4" fmla="*/ 518 w 10211"/>
                  <a:gd name="connsiteY4" fmla="*/ 376 h 10534"/>
                  <a:gd name="connsiteX0" fmla="*/ 518 w 10211"/>
                  <a:gd name="connsiteY0" fmla="*/ 529 h 10687"/>
                  <a:gd name="connsiteX1" fmla="*/ 10090 w 10211"/>
                  <a:gd name="connsiteY1" fmla="*/ 621 h 10687"/>
                  <a:gd name="connsiteX2" fmla="*/ 7998 w 10211"/>
                  <a:gd name="connsiteY2" fmla="*/ 9043 h 10687"/>
                  <a:gd name="connsiteX3" fmla="*/ 2463 w 10211"/>
                  <a:gd name="connsiteY3" fmla="*/ 9133 h 10687"/>
                  <a:gd name="connsiteX4" fmla="*/ 518 w 10211"/>
                  <a:gd name="connsiteY4" fmla="*/ 529 h 10687"/>
                  <a:gd name="connsiteX0" fmla="*/ 518 w 10211"/>
                  <a:gd name="connsiteY0" fmla="*/ 601 h 10759"/>
                  <a:gd name="connsiteX1" fmla="*/ 10090 w 10211"/>
                  <a:gd name="connsiteY1" fmla="*/ 693 h 10759"/>
                  <a:gd name="connsiteX2" fmla="*/ 7998 w 10211"/>
                  <a:gd name="connsiteY2" fmla="*/ 9115 h 10759"/>
                  <a:gd name="connsiteX3" fmla="*/ 2463 w 10211"/>
                  <a:gd name="connsiteY3" fmla="*/ 9205 h 10759"/>
                  <a:gd name="connsiteX4" fmla="*/ 518 w 10211"/>
                  <a:gd name="connsiteY4" fmla="*/ 601 h 10759"/>
                  <a:gd name="connsiteX0" fmla="*/ 518 w 10373"/>
                  <a:gd name="connsiteY0" fmla="*/ 601 h 10759"/>
                  <a:gd name="connsiteX1" fmla="*/ 10090 w 10373"/>
                  <a:gd name="connsiteY1" fmla="*/ 693 h 10759"/>
                  <a:gd name="connsiteX2" fmla="*/ 7998 w 10373"/>
                  <a:gd name="connsiteY2" fmla="*/ 9115 h 10759"/>
                  <a:gd name="connsiteX3" fmla="*/ 2463 w 10373"/>
                  <a:gd name="connsiteY3" fmla="*/ 9205 h 10759"/>
                  <a:gd name="connsiteX4" fmla="*/ 518 w 10373"/>
                  <a:gd name="connsiteY4" fmla="*/ 601 h 10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73" h="10759">
                    <a:moveTo>
                      <a:pt x="518" y="601"/>
                    </a:moveTo>
                    <a:cubicBezTo>
                      <a:pt x="2716" y="-338"/>
                      <a:pt x="8290" y="-78"/>
                      <a:pt x="10090" y="693"/>
                    </a:cubicBezTo>
                    <a:cubicBezTo>
                      <a:pt x="11076" y="2649"/>
                      <a:pt x="9270" y="7696"/>
                      <a:pt x="7998" y="9115"/>
                    </a:cubicBezTo>
                    <a:cubicBezTo>
                      <a:pt x="6429" y="11080"/>
                      <a:pt x="4229" y="11490"/>
                      <a:pt x="2463" y="9205"/>
                    </a:cubicBezTo>
                    <a:cubicBezTo>
                      <a:pt x="1215" y="7787"/>
                      <a:pt x="-1013" y="2999"/>
                      <a:pt x="518" y="601"/>
                    </a:cubicBezTo>
                    <a:close/>
                  </a:path>
                </a:pathLst>
              </a:custGeom>
              <a:solidFill>
                <a:srgbClr val="7AA1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3F22D685-6D65-4492-921E-1B1F41C3744B}"/>
                </a:ext>
              </a:extLst>
            </p:cNvPr>
            <p:cNvGrpSpPr/>
            <p:nvPr/>
          </p:nvGrpSpPr>
          <p:grpSpPr>
            <a:xfrm>
              <a:off x="1124046" y="1895823"/>
              <a:ext cx="454605" cy="1057451"/>
              <a:chOff x="1034559" y="1895823"/>
              <a:chExt cx="454605" cy="1057451"/>
            </a:xfrm>
          </p:grpSpPr>
          <p:sp>
            <p:nvSpPr>
              <p:cNvPr id="67" name="사다리꼴 39">
                <a:extLst>
                  <a:ext uri="{FF2B5EF4-FFF2-40B4-BE49-F238E27FC236}">
                    <a16:creationId xmlns:a16="http://schemas.microsoft.com/office/drawing/2014/main" id="{BACC1077-B814-4C5E-B7B2-EA1788778485}"/>
                  </a:ext>
                </a:extLst>
              </p:cNvPr>
              <p:cNvSpPr/>
              <p:nvPr/>
            </p:nvSpPr>
            <p:spPr>
              <a:xfrm>
                <a:off x="1205891" y="2628900"/>
                <a:ext cx="111942" cy="324374"/>
              </a:xfrm>
              <a:custGeom>
                <a:avLst/>
                <a:gdLst>
                  <a:gd name="connsiteX0" fmla="*/ 0 w 266700"/>
                  <a:gd name="connsiteY0" fmla="*/ 1762474 h 1762474"/>
                  <a:gd name="connsiteX1" fmla="*/ 66675 w 266700"/>
                  <a:gd name="connsiteY1" fmla="*/ 0 h 1762474"/>
                  <a:gd name="connsiteX2" fmla="*/ 200025 w 266700"/>
                  <a:gd name="connsiteY2" fmla="*/ 0 h 1762474"/>
                  <a:gd name="connsiteX3" fmla="*/ 266700 w 266700"/>
                  <a:gd name="connsiteY3" fmla="*/ 1762474 h 1762474"/>
                  <a:gd name="connsiteX4" fmla="*/ 0 w 266700"/>
                  <a:gd name="connsiteY4" fmla="*/ 1762474 h 1762474"/>
                  <a:gd name="connsiteX0" fmla="*/ 0 w 266700"/>
                  <a:gd name="connsiteY0" fmla="*/ 1762474 h 1762474"/>
                  <a:gd name="connsiteX1" fmla="*/ 66675 w 266700"/>
                  <a:gd name="connsiteY1" fmla="*/ 0 h 1762474"/>
                  <a:gd name="connsiteX2" fmla="*/ 200025 w 266700"/>
                  <a:gd name="connsiteY2" fmla="*/ 0 h 1762474"/>
                  <a:gd name="connsiteX3" fmla="*/ 234950 w 266700"/>
                  <a:gd name="connsiteY3" fmla="*/ 572809 h 1762474"/>
                  <a:gd name="connsiteX4" fmla="*/ 266700 w 266700"/>
                  <a:gd name="connsiteY4" fmla="*/ 1762474 h 1762474"/>
                  <a:gd name="connsiteX5" fmla="*/ 0 w 266700"/>
                  <a:gd name="connsiteY5" fmla="*/ 1762474 h 1762474"/>
                  <a:gd name="connsiteX0" fmla="*/ 0 w 269875"/>
                  <a:gd name="connsiteY0" fmla="*/ 1762474 h 1762474"/>
                  <a:gd name="connsiteX1" fmla="*/ 66675 w 269875"/>
                  <a:gd name="connsiteY1" fmla="*/ 0 h 1762474"/>
                  <a:gd name="connsiteX2" fmla="*/ 200025 w 269875"/>
                  <a:gd name="connsiteY2" fmla="*/ 0 h 1762474"/>
                  <a:gd name="connsiteX3" fmla="*/ 234950 w 269875"/>
                  <a:gd name="connsiteY3" fmla="*/ 572809 h 1762474"/>
                  <a:gd name="connsiteX4" fmla="*/ 269875 w 269875"/>
                  <a:gd name="connsiteY4" fmla="*/ 1366559 h 1762474"/>
                  <a:gd name="connsiteX5" fmla="*/ 266700 w 269875"/>
                  <a:gd name="connsiteY5" fmla="*/ 1762474 h 1762474"/>
                  <a:gd name="connsiteX6" fmla="*/ 0 w 269875"/>
                  <a:gd name="connsiteY6" fmla="*/ 1762474 h 1762474"/>
                  <a:gd name="connsiteX0" fmla="*/ 0 w 269875"/>
                  <a:gd name="connsiteY0" fmla="*/ 1762474 h 1762474"/>
                  <a:gd name="connsiteX1" fmla="*/ 19050 w 269875"/>
                  <a:gd name="connsiteY1" fmla="*/ 941109 h 1762474"/>
                  <a:gd name="connsiteX2" fmla="*/ 66675 w 269875"/>
                  <a:gd name="connsiteY2" fmla="*/ 0 h 1762474"/>
                  <a:gd name="connsiteX3" fmla="*/ 200025 w 269875"/>
                  <a:gd name="connsiteY3" fmla="*/ 0 h 1762474"/>
                  <a:gd name="connsiteX4" fmla="*/ 234950 w 269875"/>
                  <a:gd name="connsiteY4" fmla="*/ 572809 h 1762474"/>
                  <a:gd name="connsiteX5" fmla="*/ 269875 w 269875"/>
                  <a:gd name="connsiteY5" fmla="*/ 1366559 h 1762474"/>
                  <a:gd name="connsiteX6" fmla="*/ 266700 w 269875"/>
                  <a:gd name="connsiteY6" fmla="*/ 1762474 h 1762474"/>
                  <a:gd name="connsiteX7" fmla="*/ 0 w 269875"/>
                  <a:gd name="connsiteY7" fmla="*/ 1762474 h 1762474"/>
                  <a:gd name="connsiteX0" fmla="*/ 0 w 269875"/>
                  <a:gd name="connsiteY0" fmla="*/ 1762474 h 1762474"/>
                  <a:gd name="connsiteX1" fmla="*/ 12700 w 269875"/>
                  <a:gd name="connsiteY1" fmla="*/ 941109 h 1762474"/>
                  <a:gd name="connsiteX2" fmla="*/ 66675 w 269875"/>
                  <a:gd name="connsiteY2" fmla="*/ 0 h 1762474"/>
                  <a:gd name="connsiteX3" fmla="*/ 200025 w 269875"/>
                  <a:gd name="connsiteY3" fmla="*/ 0 h 1762474"/>
                  <a:gd name="connsiteX4" fmla="*/ 234950 w 269875"/>
                  <a:gd name="connsiteY4" fmla="*/ 572809 h 1762474"/>
                  <a:gd name="connsiteX5" fmla="*/ 269875 w 269875"/>
                  <a:gd name="connsiteY5" fmla="*/ 1366559 h 1762474"/>
                  <a:gd name="connsiteX6" fmla="*/ 266700 w 269875"/>
                  <a:gd name="connsiteY6" fmla="*/ 1762474 h 1762474"/>
                  <a:gd name="connsiteX7" fmla="*/ 0 w 269875"/>
                  <a:gd name="connsiteY7" fmla="*/ 1762474 h 1762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9875" h="1762474">
                    <a:moveTo>
                      <a:pt x="0" y="1762474"/>
                    </a:moveTo>
                    <a:cubicBezTo>
                      <a:pt x="8467" y="1484452"/>
                      <a:pt x="4233" y="1219131"/>
                      <a:pt x="12700" y="941109"/>
                    </a:cubicBezTo>
                    <a:lnTo>
                      <a:pt x="66675" y="0"/>
                    </a:lnTo>
                    <a:lnTo>
                      <a:pt x="200025" y="0"/>
                    </a:lnTo>
                    <a:cubicBezTo>
                      <a:pt x="206375" y="190936"/>
                      <a:pt x="228600" y="381873"/>
                      <a:pt x="234950" y="572809"/>
                    </a:cubicBezTo>
                    <a:cubicBezTo>
                      <a:pt x="240242" y="831042"/>
                      <a:pt x="264583" y="1108326"/>
                      <a:pt x="269875" y="1366559"/>
                    </a:cubicBezTo>
                    <a:cubicBezTo>
                      <a:pt x="268817" y="1498531"/>
                      <a:pt x="267758" y="1630502"/>
                      <a:pt x="266700" y="1762474"/>
                    </a:cubicBezTo>
                    <a:lnTo>
                      <a:pt x="0" y="1762474"/>
                    </a:lnTo>
                    <a:close/>
                  </a:path>
                </a:pathLst>
              </a:custGeom>
              <a:solidFill>
                <a:srgbClr val="606A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순서도: 수동 연산 41">
                <a:extLst>
                  <a:ext uri="{FF2B5EF4-FFF2-40B4-BE49-F238E27FC236}">
                    <a16:creationId xmlns:a16="http://schemas.microsoft.com/office/drawing/2014/main" id="{CA920D90-AD23-4C10-BD33-CBA061156B03}"/>
                  </a:ext>
                </a:extLst>
              </p:cNvPr>
              <p:cNvSpPr/>
              <p:nvPr/>
            </p:nvSpPr>
            <p:spPr>
              <a:xfrm rot="10800000">
                <a:off x="1034559" y="1895823"/>
                <a:ext cx="454605" cy="846028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496 w 10000"/>
                  <a:gd name="connsiteY3" fmla="*/ 9587 h 10000"/>
                  <a:gd name="connsiteX4" fmla="*/ 0 w 10000"/>
                  <a:gd name="connsiteY4" fmla="*/ 0 h 10000"/>
                  <a:gd name="connsiteX0" fmla="*/ 0 w 10000"/>
                  <a:gd name="connsiteY0" fmla="*/ 0 h 11088"/>
                  <a:gd name="connsiteX1" fmla="*/ 10000 w 10000"/>
                  <a:gd name="connsiteY1" fmla="*/ 0 h 11088"/>
                  <a:gd name="connsiteX2" fmla="*/ 8000 w 10000"/>
                  <a:gd name="connsiteY2" fmla="*/ 10000 h 11088"/>
                  <a:gd name="connsiteX3" fmla="*/ 2496 w 10000"/>
                  <a:gd name="connsiteY3" fmla="*/ 9587 h 11088"/>
                  <a:gd name="connsiteX4" fmla="*/ 0 w 10000"/>
                  <a:gd name="connsiteY4" fmla="*/ 0 h 11088"/>
                  <a:gd name="connsiteX0" fmla="*/ 0 w 10000"/>
                  <a:gd name="connsiteY0" fmla="*/ 0 h 10128"/>
                  <a:gd name="connsiteX1" fmla="*/ 10000 w 10000"/>
                  <a:gd name="connsiteY1" fmla="*/ 0 h 10128"/>
                  <a:gd name="connsiteX2" fmla="*/ 7504 w 10000"/>
                  <a:gd name="connsiteY2" fmla="*/ 9081 h 10128"/>
                  <a:gd name="connsiteX3" fmla="*/ 2496 w 10000"/>
                  <a:gd name="connsiteY3" fmla="*/ 9587 h 10128"/>
                  <a:gd name="connsiteX4" fmla="*/ 0 w 10000"/>
                  <a:gd name="connsiteY4" fmla="*/ 0 h 10128"/>
                  <a:gd name="connsiteX0" fmla="*/ 0 w 10000"/>
                  <a:gd name="connsiteY0" fmla="*/ 0 h 10529"/>
                  <a:gd name="connsiteX1" fmla="*/ 10000 w 10000"/>
                  <a:gd name="connsiteY1" fmla="*/ 0 h 10529"/>
                  <a:gd name="connsiteX2" fmla="*/ 7504 w 10000"/>
                  <a:gd name="connsiteY2" fmla="*/ 9081 h 10529"/>
                  <a:gd name="connsiteX3" fmla="*/ 2496 w 10000"/>
                  <a:gd name="connsiteY3" fmla="*/ 9587 h 10529"/>
                  <a:gd name="connsiteX4" fmla="*/ 0 w 10000"/>
                  <a:gd name="connsiteY4" fmla="*/ 0 h 10529"/>
                  <a:gd name="connsiteX0" fmla="*/ 0 w 9645"/>
                  <a:gd name="connsiteY0" fmla="*/ 322 h 10506"/>
                  <a:gd name="connsiteX1" fmla="*/ 9645 w 9645"/>
                  <a:gd name="connsiteY1" fmla="*/ 0 h 10506"/>
                  <a:gd name="connsiteX2" fmla="*/ 7149 w 9645"/>
                  <a:gd name="connsiteY2" fmla="*/ 9081 h 10506"/>
                  <a:gd name="connsiteX3" fmla="*/ 2141 w 9645"/>
                  <a:gd name="connsiteY3" fmla="*/ 9587 h 10506"/>
                  <a:gd name="connsiteX4" fmla="*/ 0 w 9645"/>
                  <a:gd name="connsiteY4" fmla="*/ 322 h 10506"/>
                  <a:gd name="connsiteX0" fmla="*/ 109 w 10109"/>
                  <a:gd name="connsiteY0" fmla="*/ 467 h 10161"/>
                  <a:gd name="connsiteX1" fmla="*/ 10109 w 10109"/>
                  <a:gd name="connsiteY1" fmla="*/ 161 h 10161"/>
                  <a:gd name="connsiteX2" fmla="*/ 7521 w 10109"/>
                  <a:gd name="connsiteY2" fmla="*/ 8805 h 10161"/>
                  <a:gd name="connsiteX3" fmla="*/ 2329 w 10109"/>
                  <a:gd name="connsiteY3" fmla="*/ 9286 h 10161"/>
                  <a:gd name="connsiteX4" fmla="*/ 109 w 10109"/>
                  <a:gd name="connsiteY4" fmla="*/ 467 h 10161"/>
                  <a:gd name="connsiteX0" fmla="*/ 357 w 9916"/>
                  <a:gd name="connsiteY0" fmla="*/ 631 h 10307"/>
                  <a:gd name="connsiteX1" fmla="*/ 9916 w 9916"/>
                  <a:gd name="connsiteY1" fmla="*/ 631 h 10307"/>
                  <a:gd name="connsiteX2" fmla="*/ 7769 w 9916"/>
                  <a:gd name="connsiteY2" fmla="*/ 8969 h 10307"/>
                  <a:gd name="connsiteX3" fmla="*/ 2577 w 9916"/>
                  <a:gd name="connsiteY3" fmla="*/ 9450 h 10307"/>
                  <a:gd name="connsiteX4" fmla="*/ 357 w 9916"/>
                  <a:gd name="connsiteY4" fmla="*/ 631 h 10307"/>
                  <a:gd name="connsiteX0" fmla="*/ 360 w 10114"/>
                  <a:gd name="connsiteY0" fmla="*/ 837 h 10225"/>
                  <a:gd name="connsiteX1" fmla="*/ 10000 w 10114"/>
                  <a:gd name="connsiteY1" fmla="*/ 837 h 10225"/>
                  <a:gd name="connsiteX2" fmla="*/ 7835 w 10114"/>
                  <a:gd name="connsiteY2" fmla="*/ 8927 h 10225"/>
                  <a:gd name="connsiteX3" fmla="*/ 2599 w 10114"/>
                  <a:gd name="connsiteY3" fmla="*/ 9394 h 10225"/>
                  <a:gd name="connsiteX4" fmla="*/ 360 w 10114"/>
                  <a:gd name="connsiteY4" fmla="*/ 837 h 10225"/>
                  <a:gd name="connsiteX0" fmla="*/ 360 w 10114"/>
                  <a:gd name="connsiteY0" fmla="*/ 762 h 10150"/>
                  <a:gd name="connsiteX1" fmla="*/ 10000 w 10114"/>
                  <a:gd name="connsiteY1" fmla="*/ 762 h 10150"/>
                  <a:gd name="connsiteX2" fmla="*/ 7835 w 10114"/>
                  <a:gd name="connsiteY2" fmla="*/ 8852 h 10150"/>
                  <a:gd name="connsiteX3" fmla="*/ 2599 w 10114"/>
                  <a:gd name="connsiteY3" fmla="*/ 9319 h 10150"/>
                  <a:gd name="connsiteX4" fmla="*/ 360 w 10114"/>
                  <a:gd name="connsiteY4" fmla="*/ 762 h 10150"/>
                  <a:gd name="connsiteX0" fmla="*/ 360 w 10114"/>
                  <a:gd name="connsiteY0" fmla="*/ 390 h 9778"/>
                  <a:gd name="connsiteX1" fmla="*/ 10000 w 10114"/>
                  <a:gd name="connsiteY1" fmla="*/ 390 h 9778"/>
                  <a:gd name="connsiteX2" fmla="*/ 7835 w 10114"/>
                  <a:gd name="connsiteY2" fmla="*/ 8480 h 9778"/>
                  <a:gd name="connsiteX3" fmla="*/ 2599 w 10114"/>
                  <a:gd name="connsiteY3" fmla="*/ 8947 h 9778"/>
                  <a:gd name="connsiteX4" fmla="*/ 360 w 10114"/>
                  <a:gd name="connsiteY4" fmla="*/ 390 h 9778"/>
                  <a:gd name="connsiteX0" fmla="*/ 273 w 9917"/>
                  <a:gd name="connsiteY0" fmla="*/ 399 h 10000"/>
                  <a:gd name="connsiteX1" fmla="*/ 9804 w 9917"/>
                  <a:gd name="connsiteY1" fmla="*/ 399 h 10000"/>
                  <a:gd name="connsiteX2" fmla="*/ 7664 w 9917"/>
                  <a:gd name="connsiteY2" fmla="*/ 8673 h 10000"/>
                  <a:gd name="connsiteX3" fmla="*/ 2487 w 9917"/>
                  <a:gd name="connsiteY3" fmla="*/ 9150 h 10000"/>
                  <a:gd name="connsiteX4" fmla="*/ 273 w 9917"/>
                  <a:gd name="connsiteY4" fmla="*/ 399 h 10000"/>
                  <a:gd name="connsiteX0" fmla="*/ 340 w 9400"/>
                  <a:gd name="connsiteY0" fmla="*/ 358 h 10052"/>
                  <a:gd name="connsiteX1" fmla="*/ 9286 w 9400"/>
                  <a:gd name="connsiteY1" fmla="*/ 445 h 10052"/>
                  <a:gd name="connsiteX2" fmla="*/ 7128 w 9400"/>
                  <a:gd name="connsiteY2" fmla="*/ 8719 h 10052"/>
                  <a:gd name="connsiteX3" fmla="*/ 1908 w 9400"/>
                  <a:gd name="connsiteY3" fmla="*/ 9196 h 10052"/>
                  <a:gd name="connsiteX4" fmla="*/ 340 w 9400"/>
                  <a:gd name="connsiteY4" fmla="*/ 358 h 10052"/>
                  <a:gd name="connsiteX0" fmla="*/ 298 w 10565"/>
                  <a:gd name="connsiteY0" fmla="*/ 356 h 9999"/>
                  <a:gd name="connsiteX1" fmla="*/ 10444 w 10565"/>
                  <a:gd name="connsiteY1" fmla="*/ 443 h 9999"/>
                  <a:gd name="connsiteX2" fmla="*/ 8148 w 10565"/>
                  <a:gd name="connsiteY2" fmla="*/ 8674 h 9999"/>
                  <a:gd name="connsiteX3" fmla="*/ 2595 w 10565"/>
                  <a:gd name="connsiteY3" fmla="*/ 9148 h 9999"/>
                  <a:gd name="connsiteX4" fmla="*/ 298 w 10565"/>
                  <a:gd name="connsiteY4" fmla="*/ 356 h 9999"/>
                  <a:gd name="connsiteX0" fmla="*/ 283 w 10005"/>
                  <a:gd name="connsiteY0" fmla="*/ 356 h 9889"/>
                  <a:gd name="connsiteX1" fmla="*/ 9886 w 10005"/>
                  <a:gd name="connsiteY1" fmla="*/ 443 h 9889"/>
                  <a:gd name="connsiteX2" fmla="*/ 7787 w 10005"/>
                  <a:gd name="connsiteY2" fmla="*/ 8416 h 9889"/>
                  <a:gd name="connsiteX3" fmla="*/ 2457 w 10005"/>
                  <a:gd name="connsiteY3" fmla="*/ 9149 h 9889"/>
                  <a:gd name="connsiteX4" fmla="*/ 283 w 10005"/>
                  <a:gd name="connsiteY4" fmla="*/ 356 h 9889"/>
                  <a:gd name="connsiteX0" fmla="*/ 307 w 10027"/>
                  <a:gd name="connsiteY0" fmla="*/ 360 h 9573"/>
                  <a:gd name="connsiteX1" fmla="*/ 9905 w 10027"/>
                  <a:gd name="connsiteY1" fmla="*/ 448 h 9573"/>
                  <a:gd name="connsiteX2" fmla="*/ 7807 w 10027"/>
                  <a:gd name="connsiteY2" fmla="*/ 8510 h 9573"/>
                  <a:gd name="connsiteX3" fmla="*/ 2257 w 10027"/>
                  <a:gd name="connsiteY3" fmla="*/ 8597 h 9573"/>
                  <a:gd name="connsiteX4" fmla="*/ 307 w 10027"/>
                  <a:gd name="connsiteY4" fmla="*/ 360 h 9573"/>
                  <a:gd name="connsiteX0" fmla="*/ 307 w 10000"/>
                  <a:gd name="connsiteY0" fmla="*/ 376 h 10350"/>
                  <a:gd name="connsiteX1" fmla="*/ 9879 w 10000"/>
                  <a:gd name="connsiteY1" fmla="*/ 468 h 10350"/>
                  <a:gd name="connsiteX2" fmla="*/ 7787 w 10000"/>
                  <a:gd name="connsiteY2" fmla="*/ 8890 h 10350"/>
                  <a:gd name="connsiteX3" fmla="*/ 2252 w 10000"/>
                  <a:gd name="connsiteY3" fmla="*/ 8980 h 10350"/>
                  <a:gd name="connsiteX4" fmla="*/ 307 w 10000"/>
                  <a:gd name="connsiteY4" fmla="*/ 376 h 10350"/>
                  <a:gd name="connsiteX0" fmla="*/ 307 w 10000"/>
                  <a:gd name="connsiteY0" fmla="*/ 376 h 10534"/>
                  <a:gd name="connsiteX1" fmla="*/ 9879 w 10000"/>
                  <a:gd name="connsiteY1" fmla="*/ 468 h 10534"/>
                  <a:gd name="connsiteX2" fmla="*/ 7787 w 10000"/>
                  <a:gd name="connsiteY2" fmla="*/ 8890 h 10534"/>
                  <a:gd name="connsiteX3" fmla="*/ 2252 w 10000"/>
                  <a:gd name="connsiteY3" fmla="*/ 8980 h 10534"/>
                  <a:gd name="connsiteX4" fmla="*/ 307 w 10000"/>
                  <a:gd name="connsiteY4" fmla="*/ 376 h 10534"/>
                  <a:gd name="connsiteX0" fmla="*/ 518 w 10211"/>
                  <a:gd name="connsiteY0" fmla="*/ 376 h 10534"/>
                  <a:gd name="connsiteX1" fmla="*/ 10090 w 10211"/>
                  <a:gd name="connsiteY1" fmla="*/ 468 h 10534"/>
                  <a:gd name="connsiteX2" fmla="*/ 7998 w 10211"/>
                  <a:gd name="connsiteY2" fmla="*/ 8890 h 10534"/>
                  <a:gd name="connsiteX3" fmla="*/ 2463 w 10211"/>
                  <a:gd name="connsiteY3" fmla="*/ 8980 h 10534"/>
                  <a:gd name="connsiteX4" fmla="*/ 518 w 10211"/>
                  <a:gd name="connsiteY4" fmla="*/ 376 h 10534"/>
                  <a:gd name="connsiteX0" fmla="*/ 518 w 10211"/>
                  <a:gd name="connsiteY0" fmla="*/ 529 h 10687"/>
                  <a:gd name="connsiteX1" fmla="*/ 10090 w 10211"/>
                  <a:gd name="connsiteY1" fmla="*/ 621 h 10687"/>
                  <a:gd name="connsiteX2" fmla="*/ 7998 w 10211"/>
                  <a:gd name="connsiteY2" fmla="*/ 9043 h 10687"/>
                  <a:gd name="connsiteX3" fmla="*/ 2463 w 10211"/>
                  <a:gd name="connsiteY3" fmla="*/ 9133 h 10687"/>
                  <a:gd name="connsiteX4" fmla="*/ 518 w 10211"/>
                  <a:gd name="connsiteY4" fmla="*/ 529 h 10687"/>
                  <a:gd name="connsiteX0" fmla="*/ 518 w 10211"/>
                  <a:gd name="connsiteY0" fmla="*/ 601 h 10759"/>
                  <a:gd name="connsiteX1" fmla="*/ 10090 w 10211"/>
                  <a:gd name="connsiteY1" fmla="*/ 693 h 10759"/>
                  <a:gd name="connsiteX2" fmla="*/ 7998 w 10211"/>
                  <a:gd name="connsiteY2" fmla="*/ 9115 h 10759"/>
                  <a:gd name="connsiteX3" fmla="*/ 2463 w 10211"/>
                  <a:gd name="connsiteY3" fmla="*/ 9205 h 10759"/>
                  <a:gd name="connsiteX4" fmla="*/ 518 w 10211"/>
                  <a:gd name="connsiteY4" fmla="*/ 601 h 10759"/>
                  <a:gd name="connsiteX0" fmla="*/ 518 w 10373"/>
                  <a:gd name="connsiteY0" fmla="*/ 601 h 10759"/>
                  <a:gd name="connsiteX1" fmla="*/ 10090 w 10373"/>
                  <a:gd name="connsiteY1" fmla="*/ 693 h 10759"/>
                  <a:gd name="connsiteX2" fmla="*/ 7998 w 10373"/>
                  <a:gd name="connsiteY2" fmla="*/ 9115 h 10759"/>
                  <a:gd name="connsiteX3" fmla="*/ 2463 w 10373"/>
                  <a:gd name="connsiteY3" fmla="*/ 9205 h 10759"/>
                  <a:gd name="connsiteX4" fmla="*/ 518 w 10373"/>
                  <a:gd name="connsiteY4" fmla="*/ 601 h 10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73" h="10759">
                    <a:moveTo>
                      <a:pt x="518" y="601"/>
                    </a:moveTo>
                    <a:cubicBezTo>
                      <a:pt x="2716" y="-338"/>
                      <a:pt x="8290" y="-78"/>
                      <a:pt x="10090" y="693"/>
                    </a:cubicBezTo>
                    <a:cubicBezTo>
                      <a:pt x="11076" y="2649"/>
                      <a:pt x="9270" y="7696"/>
                      <a:pt x="7998" y="9115"/>
                    </a:cubicBezTo>
                    <a:cubicBezTo>
                      <a:pt x="6429" y="11080"/>
                      <a:pt x="4229" y="11490"/>
                      <a:pt x="2463" y="9205"/>
                    </a:cubicBezTo>
                    <a:cubicBezTo>
                      <a:pt x="1215" y="7787"/>
                      <a:pt x="-1013" y="2999"/>
                      <a:pt x="518" y="601"/>
                    </a:cubicBezTo>
                    <a:close/>
                  </a:path>
                </a:pathLst>
              </a:custGeom>
              <a:solidFill>
                <a:srgbClr val="6F99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3" name="타원 82">
            <a:extLst>
              <a:ext uri="{FF2B5EF4-FFF2-40B4-BE49-F238E27FC236}">
                <a16:creationId xmlns:a16="http://schemas.microsoft.com/office/drawing/2014/main" id="{6D6C7C5C-8868-4765-A536-D687F7DB48A1}"/>
              </a:ext>
            </a:extLst>
          </p:cNvPr>
          <p:cNvSpPr/>
          <p:nvPr/>
        </p:nvSpPr>
        <p:spPr>
          <a:xfrm>
            <a:off x="2510915" y="2514635"/>
            <a:ext cx="756213" cy="89659"/>
          </a:xfrm>
          <a:custGeom>
            <a:avLst/>
            <a:gdLst>
              <a:gd name="connsiteX0" fmla="*/ 0 w 792610"/>
              <a:gd name="connsiteY0" fmla="*/ 36647 h 73294"/>
              <a:gd name="connsiteX1" fmla="*/ 396305 w 792610"/>
              <a:gd name="connsiteY1" fmla="*/ 0 h 73294"/>
              <a:gd name="connsiteX2" fmla="*/ 792610 w 792610"/>
              <a:gd name="connsiteY2" fmla="*/ 36647 h 73294"/>
              <a:gd name="connsiteX3" fmla="*/ 396305 w 792610"/>
              <a:gd name="connsiteY3" fmla="*/ 73294 h 73294"/>
              <a:gd name="connsiteX4" fmla="*/ 0 w 792610"/>
              <a:gd name="connsiteY4" fmla="*/ 36647 h 73294"/>
              <a:gd name="connsiteX0" fmla="*/ 958 w 793568"/>
              <a:gd name="connsiteY0" fmla="*/ 41410 h 78057"/>
              <a:gd name="connsiteX1" fmla="*/ 321063 w 793568"/>
              <a:gd name="connsiteY1" fmla="*/ 0 h 78057"/>
              <a:gd name="connsiteX2" fmla="*/ 793568 w 793568"/>
              <a:gd name="connsiteY2" fmla="*/ 41410 h 78057"/>
              <a:gd name="connsiteX3" fmla="*/ 397263 w 793568"/>
              <a:gd name="connsiteY3" fmla="*/ 78057 h 78057"/>
              <a:gd name="connsiteX4" fmla="*/ 958 w 793568"/>
              <a:gd name="connsiteY4" fmla="*/ 41410 h 78057"/>
              <a:gd name="connsiteX0" fmla="*/ 3919 w 796529"/>
              <a:gd name="connsiteY0" fmla="*/ 41410 h 70913"/>
              <a:gd name="connsiteX1" fmla="*/ 324024 w 796529"/>
              <a:gd name="connsiteY1" fmla="*/ 0 h 70913"/>
              <a:gd name="connsiteX2" fmla="*/ 796529 w 796529"/>
              <a:gd name="connsiteY2" fmla="*/ 41410 h 70913"/>
              <a:gd name="connsiteX3" fmla="*/ 495474 w 796529"/>
              <a:gd name="connsiteY3" fmla="*/ 70913 h 70913"/>
              <a:gd name="connsiteX4" fmla="*/ 3919 w 796529"/>
              <a:gd name="connsiteY4" fmla="*/ 41410 h 70913"/>
              <a:gd name="connsiteX0" fmla="*/ 2500 w 754629"/>
              <a:gd name="connsiteY0" fmla="*/ 41410 h 70913"/>
              <a:gd name="connsiteX1" fmla="*/ 322605 w 754629"/>
              <a:gd name="connsiteY1" fmla="*/ 0 h 70913"/>
              <a:gd name="connsiteX2" fmla="*/ 754629 w 754629"/>
              <a:gd name="connsiteY2" fmla="*/ 41410 h 70913"/>
              <a:gd name="connsiteX3" fmla="*/ 494055 w 754629"/>
              <a:gd name="connsiteY3" fmla="*/ 70913 h 70913"/>
              <a:gd name="connsiteX4" fmla="*/ 2500 w 754629"/>
              <a:gd name="connsiteY4" fmla="*/ 41410 h 70913"/>
              <a:gd name="connsiteX0" fmla="*/ 2818 w 754947"/>
              <a:gd name="connsiteY0" fmla="*/ 41410 h 80438"/>
              <a:gd name="connsiteX1" fmla="*/ 322923 w 754947"/>
              <a:gd name="connsiteY1" fmla="*/ 0 h 80438"/>
              <a:gd name="connsiteX2" fmla="*/ 754947 w 754947"/>
              <a:gd name="connsiteY2" fmla="*/ 41410 h 80438"/>
              <a:gd name="connsiteX3" fmla="*/ 506279 w 754947"/>
              <a:gd name="connsiteY3" fmla="*/ 80438 h 80438"/>
              <a:gd name="connsiteX4" fmla="*/ 2818 w 754947"/>
              <a:gd name="connsiteY4" fmla="*/ 41410 h 80438"/>
              <a:gd name="connsiteX0" fmla="*/ 4084 w 756213"/>
              <a:gd name="connsiteY0" fmla="*/ 41410 h 80438"/>
              <a:gd name="connsiteX1" fmla="*/ 324189 w 756213"/>
              <a:gd name="connsiteY1" fmla="*/ 0 h 80438"/>
              <a:gd name="connsiteX2" fmla="*/ 756213 w 756213"/>
              <a:gd name="connsiteY2" fmla="*/ 41410 h 80438"/>
              <a:gd name="connsiteX3" fmla="*/ 507545 w 756213"/>
              <a:gd name="connsiteY3" fmla="*/ 80438 h 80438"/>
              <a:gd name="connsiteX4" fmla="*/ 4084 w 756213"/>
              <a:gd name="connsiteY4" fmla="*/ 41410 h 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213" h="80438">
                <a:moveTo>
                  <a:pt x="4084" y="41410"/>
                </a:moveTo>
                <a:cubicBezTo>
                  <a:pt x="-33619" y="11335"/>
                  <a:pt x="198834" y="0"/>
                  <a:pt x="324189" y="0"/>
                </a:cubicBezTo>
                <a:cubicBezTo>
                  <a:pt x="449544" y="0"/>
                  <a:pt x="756213" y="21170"/>
                  <a:pt x="756213" y="41410"/>
                </a:cubicBezTo>
                <a:cubicBezTo>
                  <a:pt x="756213" y="61650"/>
                  <a:pt x="632900" y="80438"/>
                  <a:pt x="507545" y="80438"/>
                </a:cubicBezTo>
                <a:cubicBezTo>
                  <a:pt x="382190" y="80438"/>
                  <a:pt x="41787" y="71485"/>
                  <a:pt x="4084" y="41410"/>
                </a:cubicBezTo>
                <a:close/>
              </a:path>
            </a:pathLst>
          </a:custGeom>
          <a:solidFill>
            <a:srgbClr val="E6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FCA78BB9-9BAB-457B-93EE-D7167F092DF1}"/>
              </a:ext>
            </a:extLst>
          </p:cNvPr>
          <p:cNvGrpSpPr/>
          <p:nvPr/>
        </p:nvGrpSpPr>
        <p:grpSpPr>
          <a:xfrm>
            <a:off x="2518866" y="1809194"/>
            <a:ext cx="443016" cy="747760"/>
            <a:chOff x="5304206" y="2297246"/>
            <a:chExt cx="1093420" cy="1311174"/>
          </a:xfrm>
        </p:grpSpPr>
        <p:sp>
          <p:nvSpPr>
            <p:cNvPr id="79" name="사다리꼴 39">
              <a:extLst>
                <a:ext uri="{FF2B5EF4-FFF2-40B4-BE49-F238E27FC236}">
                  <a16:creationId xmlns:a16="http://schemas.microsoft.com/office/drawing/2014/main" id="{E80B1E0D-4AF3-471F-B6F3-975404D0EFCC}"/>
                </a:ext>
              </a:extLst>
            </p:cNvPr>
            <p:cNvSpPr/>
            <p:nvPr/>
          </p:nvSpPr>
          <p:spPr>
            <a:xfrm>
              <a:off x="5808151" y="2974696"/>
              <a:ext cx="85533" cy="633724"/>
            </a:xfrm>
            <a:custGeom>
              <a:avLst/>
              <a:gdLst>
                <a:gd name="connsiteX0" fmla="*/ 0 w 266700"/>
                <a:gd name="connsiteY0" fmla="*/ 1762474 h 1762474"/>
                <a:gd name="connsiteX1" fmla="*/ 66675 w 266700"/>
                <a:gd name="connsiteY1" fmla="*/ 0 h 1762474"/>
                <a:gd name="connsiteX2" fmla="*/ 200025 w 266700"/>
                <a:gd name="connsiteY2" fmla="*/ 0 h 1762474"/>
                <a:gd name="connsiteX3" fmla="*/ 266700 w 266700"/>
                <a:gd name="connsiteY3" fmla="*/ 1762474 h 1762474"/>
                <a:gd name="connsiteX4" fmla="*/ 0 w 266700"/>
                <a:gd name="connsiteY4" fmla="*/ 1762474 h 1762474"/>
                <a:gd name="connsiteX0" fmla="*/ 0 w 266700"/>
                <a:gd name="connsiteY0" fmla="*/ 1762474 h 1762474"/>
                <a:gd name="connsiteX1" fmla="*/ 66675 w 266700"/>
                <a:gd name="connsiteY1" fmla="*/ 0 h 1762474"/>
                <a:gd name="connsiteX2" fmla="*/ 200025 w 266700"/>
                <a:gd name="connsiteY2" fmla="*/ 0 h 1762474"/>
                <a:gd name="connsiteX3" fmla="*/ 234950 w 266700"/>
                <a:gd name="connsiteY3" fmla="*/ 572809 h 1762474"/>
                <a:gd name="connsiteX4" fmla="*/ 266700 w 266700"/>
                <a:gd name="connsiteY4" fmla="*/ 1762474 h 1762474"/>
                <a:gd name="connsiteX5" fmla="*/ 0 w 266700"/>
                <a:gd name="connsiteY5" fmla="*/ 1762474 h 1762474"/>
                <a:gd name="connsiteX0" fmla="*/ 0 w 269875"/>
                <a:gd name="connsiteY0" fmla="*/ 1762474 h 1762474"/>
                <a:gd name="connsiteX1" fmla="*/ 66675 w 269875"/>
                <a:gd name="connsiteY1" fmla="*/ 0 h 1762474"/>
                <a:gd name="connsiteX2" fmla="*/ 200025 w 269875"/>
                <a:gd name="connsiteY2" fmla="*/ 0 h 1762474"/>
                <a:gd name="connsiteX3" fmla="*/ 234950 w 269875"/>
                <a:gd name="connsiteY3" fmla="*/ 572809 h 1762474"/>
                <a:gd name="connsiteX4" fmla="*/ 269875 w 269875"/>
                <a:gd name="connsiteY4" fmla="*/ 1366559 h 1762474"/>
                <a:gd name="connsiteX5" fmla="*/ 266700 w 269875"/>
                <a:gd name="connsiteY5" fmla="*/ 1762474 h 1762474"/>
                <a:gd name="connsiteX6" fmla="*/ 0 w 269875"/>
                <a:gd name="connsiteY6" fmla="*/ 1762474 h 1762474"/>
                <a:gd name="connsiteX0" fmla="*/ 0 w 269875"/>
                <a:gd name="connsiteY0" fmla="*/ 1762474 h 1762474"/>
                <a:gd name="connsiteX1" fmla="*/ 19050 w 269875"/>
                <a:gd name="connsiteY1" fmla="*/ 941109 h 1762474"/>
                <a:gd name="connsiteX2" fmla="*/ 66675 w 269875"/>
                <a:gd name="connsiteY2" fmla="*/ 0 h 1762474"/>
                <a:gd name="connsiteX3" fmla="*/ 200025 w 269875"/>
                <a:gd name="connsiteY3" fmla="*/ 0 h 1762474"/>
                <a:gd name="connsiteX4" fmla="*/ 234950 w 269875"/>
                <a:gd name="connsiteY4" fmla="*/ 572809 h 1762474"/>
                <a:gd name="connsiteX5" fmla="*/ 269875 w 269875"/>
                <a:gd name="connsiteY5" fmla="*/ 1366559 h 1762474"/>
                <a:gd name="connsiteX6" fmla="*/ 266700 w 269875"/>
                <a:gd name="connsiteY6" fmla="*/ 1762474 h 1762474"/>
                <a:gd name="connsiteX7" fmla="*/ 0 w 269875"/>
                <a:gd name="connsiteY7" fmla="*/ 1762474 h 1762474"/>
                <a:gd name="connsiteX0" fmla="*/ 0 w 269875"/>
                <a:gd name="connsiteY0" fmla="*/ 1762474 h 1762474"/>
                <a:gd name="connsiteX1" fmla="*/ 12700 w 269875"/>
                <a:gd name="connsiteY1" fmla="*/ 941109 h 1762474"/>
                <a:gd name="connsiteX2" fmla="*/ 66675 w 269875"/>
                <a:gd name="connsiteY2" fmla="*/ 0 h 1762474"/>
                <a:gd name="connsiteX3" fmla="*/ 200025 w 269875"/>
                <a:gd name="connsiteY3" fmla="*/ 0 h 1762474"/>
                <a:gd name="connsiteX4" fmla="*/ 234950 w 269875"/>
                <a:gd name="connsiteY4" fmla="*/ 572809 h 1762474"/>
                <a:gd name="connsiteX5" fmla="*/ 269875 w 269875"/>
                <a:gd name="connsiteY5" fmla="*/ 1366559 h 1762474"/>
                <a:gd name="connsiteX6" fmla="*/ 266700 w 269875"/>
                <a:gd name="connsiteY6" fmla="*/ 1762474 h 1762474"/>
                <a:gd name="connsiteX7" fmla="*/ 0 w 269875"/>
                <a:gd name="connsiteY7" fmla="*/ 1762474 h 1762474"/>
                <a:gd name="connsiteX0" fmla="*/ 0 w 270580"/>
                <a:gd name="connsiteY0" fmla="*/ 1762474 h 1762474"/>
                <a:gd name="connsiteX1" fmla="*/ 12700 w 270580"/>
                <a:gd name="connsiteY1" fmla="*/ 941109 h 1762474"/>
                <a:gd name="connsiteX2" fmla="*/ 66675 w 270580"/>
                <a:gd name="connsiteY2" fmla="*/ 0 h 1762474"/>
                <a:gd name="connsiteX3" fmla="*/ 200025 w 270580"/>
                <a:gd name="connsiteY3" fmla="*/ 0 h 1762474"/>
                <a:gd name="connsiteX4" fmla="*/ 234950 w 270580"/>
                <a:gd name="connsiteY4" fmla="*/ 572809 h 1762474"/>
                <a:gd name="connsiteX5" fmla="*/ 269875 w 270580"/>
                <a:gd name="connsiteY5" fmla="*/ 1366559 h 1762474"/>
                <a:gd name="connsiteX6" fmla="*/ 266700 w 270580"/>
                <a:gd name="connsiteY6" fmla="*/ 1762474 h 1762474"/>
                <a:gd name="connsiteX7" fmla="*/ 0 w 270580"/>
                <a:gd name="connsiteY7" fmla="*/ 1762474 h 1762474"/>
                <a:gd name="connsiteX0" fmla="*/ 0 w 270371"/>
                <a:gd name="connsiteY0" fmla="*/ 1762474 h 1762474"/>
                <a:gd name="connsiteX1" fmla="*/ 12700 w 270371"/>
                <a:gd name="connsiteY1" fmla="*/ 941109 h 1762474"/>
                <a:gd name="connsiteX2" fmla="*/ 66675 w 270371"/>
                <a:gd name="connsiteY2" fmla="*/ 0 h 1762474"/>
                <a:gd name="connsiteX3" fmla="*/ 200025 w 270371"/>
                <a:gd name="connsiteY3" fmla="*/ 0 h 1762474"/>
                <a:gd name="connsiteX4" fmla="*/ 234950 w 270371"/>
                <a:gd name="connsiteY4" fmla="*/ 572809 h 1762474"/>
                <a:gd name="connsiteX5" fmla="*/ 269875 w 270371"/>
                <a:gd name="connsiteY5" fmla="*/ 1366559 h 1762474"/>
                <a:gd name="connsiteX6" fmla="*/ 266700 w 270371"/>
                <a:gd name="connsiteY6" fmla="*/ 1762474 h 1762474"/>
                <a:gd name="connsiteX7" fmla="*/ 0 w 270371"/>
                <a:gd name="connsiteY7" fmla="*/ 1762474 h 1762474"/>
                <a:gd name="connsiteX0" fmla="*/ 0 w 270371"/>
                <a:gd name="connsiteY0" fmla="*/ 1762474 h 1762474"/>
                <a:gd name="connsiteX1" fmla="*/ 12700 w 270371"/>
                <a:gd name="connsiteY1" fmla="*/ 941109 h 1762474"/>
                <a:gd name="connsiteX2" fmla="*/ 66675 w 270371"/>
                <a:gd name="connsiteY2" fmla="*/ 0 h 1762474"/>
                <a:gd name="connsiteX3" fmla="*/ 200025 w 270371"/>
                <a:gd name="connsiteY3" fmla="*/ 0 h 1762474"/>
                <a:gd name="connsiteX4" fmla="*/ 234950 w 270371"/>
                <a:gd name="connsiteY4" fmla="*/ 572809 h 1762474"/>
                <a:gd name="connsiteX5" fmla="*/ 269875 w 270371"/>
                <a:gd name="connsiteY5" fmla="*/ 1366559 h 1762474"/>
                <a:gd name="connsiteX6" fmla="*/ 266700 w 270371"/>
                <a:gd name="connsiteY6" fmla="*/ 1762474 h 1762474"/>
                <a:gd name="connsiteX7" fmla="*/ 0 w 270371"/>
                <a:gd name="connsiteY7" fmla="*/ 1762474 h 1762474"/>
                <a:gd name="connsiteX0" fmla="*/ 0 w 270371"/>
                <a:gd name="connsiteY0" fmla="*/ 1762474 h 1762474"/>
                <a:gd name="connsiteX1" fmla="*/ 46967 w 270371"/>
                <a:gd name="connsiteY1" fmla="*/ 954356 h 1762474"/>
                <a:gd name="connsiteX2" fmla="*/ 66675 w 270371"/>
                <a:gd name="connsiteY2" fmla="*/ 0 h 1762474"/>
                <a:gd name="connsiteX3" fmla="*/ 200025 w 270371"/>
                <a:gd name="connsiteY3" fmla="*/ 0 h 1762474"/>
                <a:gd name="connsiteX4" fmla="*/ 234950 w 270371"/>
                <a:gd name="connsiteY4" fmla="*/ 572809 h 1762474"/>
                <a:gd name="connsiteX5" fmla="*/ 269875 w 270371"/>
                <a:gd name="connsiteY5" fmla="*/ 1366559 h 1762474"/>
                <a:gd name="connsiteX6" fmla="*/ 266700 w 270371"/>
                <a:gd name="connsiteY6" fmla="*/ 1762474 h 1762474"/>
                <a:gd name="connsiteX7" fmla="*/ 0 w 270371"/>
                <a:gd name="connsiteY7" fmla="*/ 1762474 h 1762474"/>
                <a:gd name="connsiteX0" fmla="*/ 0 w 269875"/>
                <a:gd name="connsiteY0" fmla="*/ 1762474 h 1762474"/>
                <a:gd name="connsiteX1" fmla="*/ 46967 w 269875"/>
                <a:gd name="connsiteY1" fmla="*/ 954356 h 1762474"/>
                <a:gd name="connsiteX2" fmla="*/ 66675 w 269875"/>
                <a:gd name="connsiteY2" fmla="*/ 0 h 1762474"/>
                <a:gd name="connsiteX3" fmla="*/ 200025 w 269875"/>
                <a:gd name="connsiteY3" fmla="*/ 0 h 1762474"/>
                <a:gd name="connsiteX4" fmla="*/ 269875 w 269875"/>
                <a:gd name="connsiteY4" fmla="*/ 1366559 h 1762474"/>
                <a:gd name="connsiteX5" fmla="*/ 266700 w 269875"/>
                <a:gd name="connsiteY5" fmla="*/ 1762474 h 1762474"/>
                <a:gd name="connsiteX6" fmla="*/ 0 w 269875"/>
                <a:gd name="connsiteY6" fmla="*/ 1762474 h 1762474"/>
                <a:gd name="connsiteX0" fmla="*/ 0 w 266714"/>
                <a:gd name="connsiteY0" fmla="*/ 1762474 h 1762474"/>
                <a:gd name="connsiteX1" fmla="*/ 46967 w 266714"/>
                <a:gd name="connsiteY1" fmla="*/ 954356 h 1762474"/>
                <a:gd name="connsiteX2" fmla="*/ 66675 w 266714"/>
                <a:gd name="connsiteY2" fmla="*/ 0 h 1762474"/>
                <a:gd name="connsiteX3" fmla="*/ 200025 w 266714"/>
                <a:gd name="connsiteY3" fmla="*/ 0 h 1762474"/>
                <a:gd name="connsiteX4" fmla="*/ 218474 w 266714"/>
                <a:gd name="connsiteY4" fmla="*/ 1015563 h 1762474"/>
                <a:gd name="connsiteX5" fmla="*/ 266700 w 266714"/>
                <a:gd name="connsiteY5" fmla="*/ 1762474 h 1762474"/>
                <a:gd name="connsiteX6" fmla="*/ 0 w 266714"/>
                <a:gd name="connsiteY6" fmla="*/ 1762474 h 1762474"/>
                <a:gd name="connsiteX0" fmla="*/ 0 w 266716"/>
                <a:gd name="connsiteY0" fmla="*/ 1762474 h 1762474"/>
                <a:gd name="connsiteX1" fmla="*/ 46967 w 266716"/>
                <a:gd name="connsiteY1" fmla="*/ 954356 h 1762474"/>
                <a:gd name="connsiteX2" fmla="*/ 66675 w 266716"/>
                <a:gd name="connsiteY2" fmla="*/ 0 h 1762474"/>
                <a:gd name="connsiteX3" fmla="*/ 200025 w 266716"/>
                <a:gd name="connsiteY3" fmla="*/ 0 h 1762474"/>
                <a:gd name="connsiteX4" fmla="*/ 224184 w 266716"/>
                <a:gd name="connsiteY4" fmla="*/ 1028810 h 1762474"/>
                <a:gd name="connsiteX5" fmla="*/ 266700 w 266716"/>
                <a:gd name="connsiteY5" fmla="*/ 1762474 h 1762474"/>
                <a:gd name="connsiteX6" fmla="*/ 0 w 266716"/>
                <a:gd name="connsiteY6" fmla="*/ 1762474 h 1762474"/>
                <a:gd name="connsiteX0" fmla="*/ 0 w 268383"/>
                <a:gd name="connsiteY0" fmla="*/ 1762474 h 1762474"/>
                <a:gd name="connsiteX1" fmla="*/ 46967 w 268383"/>
                <a:gd name="connsiteY1" fmla="*/ 954356 h 1762474"/>
                <a:gd name="connsiteX2" fmla="*/ 66675 w 268383"/>
                <a:gd name="connsiteY2" fmla="*/ 0 h 1762474"/>
                <a:gd name="connsiteX3" fmla="*/ 200025 w 268383"/>
                <a:gd name="connsiteY3" fmla="*/ 0 h 1762474"/>
                <a:gd name="connsiteX4" fmla="*/ 224184 w 268383"/>
                <a:gd name="connsiteY4" fmla="*/ 1028810 h 1762474"/>
                <a:gd name="connsiteX5" fmla="*/ 266700 w 268383"/>
                <a:gd name="connsiteY5" fmla="*/ 1762474 h 1762474"/>
                <a:gd name="connsiteX6" fmla="*/ 0 w 268383"/>
                <a:gd name="connsiteY6" fmla="*/ 1762474 h 1762474"/>
                <a:gd name="connsiteX0" fmla="*/ 0 w 268939"/>
                <a:gd name="connsiteY0" fmla="*/ 1762474 h 1762474"/>
                <a:gd name="connsiteX1" fmla="*/ 46967 w 268939"/>
                <a:gd name="connsiteY1" fmla="*/ 954356 h 1762474"/>
                <a:gd name="connsiteX2" fmla="*/ 66675 w 268939"/>
                <a:gd name="connsiteY2" fmla="*/ 0 h 1762474"/>
                <a:gd name="connsiteX3" fmla="*/ 200025 w 268939"/>
                <a:gd name="connsiteY3" fmla="*/ 0 h 1762474"/>
                <a:gd name="connsiteX4" fmla="*/ 241316 w 268939"/>
                <a:gd name="connsiteY4" fmla="*/ 955961 h 1762474"/>
                <a:gd name="connsiteX5" fmla="*/ 266700 w 268939"/>
                <a:gd name="connsiteY5" fmla="*/ 1762474 h 1762474"/>
                <a:gd name="connsiteX6" fmla="*/ 0 w 268939"/>
                <a:gd name="connsiteY6" fmla="*/ 1762474 h 1762474"/>
                <a:gd name="connsiteX0" fmla="*/ 0 w 269937"/>
                <a:gd name="connsiteY0" fmla="*/ 1762474 h 1762474"/>
                <a:gd name="connsiteX1" fmla="*/ 46967 w 269937"/>
                <a:gd name="connsiteY1" fmla="*/ 954356 h 1762474"/>
                <a:gd name="connsiteX2" fmla="*/ 66675 w 269937"/>
                <a:gd name="connsiteY2" fmla="*/ 0 h 1762474"/>
                <a:gd name="connsiteX3" fmla="*/ 200025 w 269937"/>
                <a:gd name="connsiteY3" fmla="*/ 0 h 1762474"/>
                <a:gd name="connsiteX4" fmla="*/ 241316 w 269937"/>
                <a:gd name="connsiteY4" fmla="*/ 955961 h 1762474"/>
                <a:gd name="connsiteX5" fmla="*/ 266700 w 269937"/>
                <a:gd name="connsiteY5" fmla="*/ 1762474 h 1762474"/>
                <a:gd name="connsiteX6" fmla="*/ 0 w 269937"/>
                <a:gd name="connsiteY6" fmla="*/ 1762474 h 1762474"/>
                <a:gd name="connsiteX0" fmla="*/ 0 w 269937"/>
                <a:gd name="connsiteY0" fmla="*/ 1762474 h 1762474"/>
                <a:gd name="connsiteX1" fmla="*/ 46967 w 269937"/>
                <a:gd name="connsiteY1" fmla="*/ 954356 h 1762474"/>
                <a:gd name="connsiteX2" fmla="*/ 66675 w 269937"/>
                <a:gd name="connsiteY2" fmla="*/ 0 h 1762474"/>
                <a:gd name="connsiteX3" fmla="*/ 200025 w 269937"/>
                <a:gd name="connsiteY3" fmla="*/ 0 h 1762474"/>
                <a:gd name="connsiteX4" fmla="*/ 241316 w 269937"/>
                <a:gd name="connsiteY4" fmla="*/ 955961 h 1762474"/>
                <a:gd name="connsiteX5" fmla="*/ 266700 w 269937"/>
                <a:gd name="connsiteY5" fmla="*/ 1762474 h 1762474"/>
                <a:gd name="connsiteX6" fmla="*/ 0 w 269937"/>
                <a:gd name="connsiteY6" fmla="*/ 1762474 h 1762474"/>
                <a:gd name="connsiteX0" fmla="*/ 0 w 269937"/>
                <a:gd name="connsiteY0" fmla="*/ 1762474 h 1762474"/>
                <a:gd name="connsiteX1" fmla="*/ 24121 w 269937"/>
                <a:gd name="connsiteY1" fmla="*/ 954356 h 1762474"/>
                <a:gd name="connsiteX2" fmla="*/ 66675 w 269937"/>
                <a:gd name="connsiteY2" fmla="*/ 0 h 1762474"/>
                <a:gd name="connsiteX3" fmla="*/ 200025 w 269937"/>
                <a:gd name="connsiteY3" fmla="*/ 0 h 1762474"/>
                <a:gd name="connsiteX4" fmla="*/ 241316 w 269937"/>
                <a:gd name="connsiteY4" fmla="*/ 955961 h 1762474"/>
                <a:gd name="connsiteX5" fmla="*/ 266700 w 269937"/>
                <a:gd name="connsiteY5" fmla="*/ 1762474 h 1762474"/>
                <a:gd name="connsiteX6" fmla="*/ 0 w 269937"/>
                <a:gd name="connsiteY6" fmla="*/ 1762474 h 1762474"/>
                <a:gd name="connsiteX0" fmla="*/ 0 w 268908"/>
                <a:gd name="connsiteY0" fmla="*/ 1762474 h 1762474"/>
                <a:gd name="connsiteX1" fmla="*/ 24121 w 268908"/>
                <a:gd name="connsiteY1" fmla="*/ 954356 h 1762474"/>
                <a:gd name="connsiteX2" fmla="*/ 66675 w 268908"/>
                <a:gd name="connsiteY2" fmla="*/ 0 h 1762474"/>
                <a:gd name="connsiteX3" fmla="*/ 200025 w 268908"/>
                <a:gd name="connsiteY3" fmla="*/ 0 h 1762474"/>
                <a:gd name="connsiteX4" fmla="*/ 224182 w 268908"/>
                <a:gd name="connsiteY4" fmla="*/ 949339 h 1762474"/>
                <a:gd name="connsiteX5" fmla="*/ 266700 w 268908"/>
                <a:gd name="connsiteY5" fmla="*/ 1762474 h 1762474"/>
                <a:gd name="connsiteX6" fmla="*/ 0 w 268908"/>
                <a:gd name="connsiteY6" fmla="*/ 1762474 h 1762474"/>
                <a:gd name="connsiteX0" fmla="*/ 0 w 268908"/>
                <a:gd name="connsiteY0" fmla="*/ 1762474 h 1762474"/>
                <a:gd name="connsiteX1" fmla="*/ 46967 w 268908"/>
                <a:gd name="connsiteY1" fmla="*/ 954356 h 1762474"/>
                <a:gd name="connsiteX2" fmla="*/ 66675 w 268908"/>
                <a:gd name="connsiteY2" fmla="*/ 0 h 1762474"/>
                <a:gd name="connsiteX3" fmla="*/ 200025 w 268908"/>
                <a:gd name="connsiteY3" fmla="*/ 0 h 1762474"/>
                <a:gd name="connsiteX4" fmla="*/ 224182 w 268908"/>
                <a:gd name="connsiteY4" fmla="*/ 949339 h 1762474"/>
                <a:gd name="connsiteX5" fmla="*/ 266700 w 268908"/>
                <a:gd name="connsiteY5" fmla="*/ 1762474 h 1762474"/>
                <a:gd name="connsiteX6" fmla="*/ 0 w 268908"/>
                <a:gd name="connsiteY6" fmla="*/ 1762474 h 1762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8908" h="1762474">
                  <a:moveTo>
                    <a:pt x="0" y="1762474"/>
                  </a:moveTo>
                  <a:cubicBezTo>
                    <a:pt x="8467" y="1484452"/>
                    <a:pt x="38500" y="1305228"/>
                    <a:pt x="46967" y="954356"/>
                  </a:cubicBezTo>
                  <a:cubicBezTo>
                    <a:pt x="55434" y="603484"/>
                    <a:pt x="48683" y="313703"/>
                    <a:pt x="66675" y="0"/>
                  </a:cubicBezTo>
                  <a:lnTo>
                    <a:pt x="200025" y="0"/>
                  </a:lnTo>
                  <a:cubicBezTo>
                    <a:pt x="233892" y="227760"/>
                    <a:pt x="224492" y="609236"/>
                    <a:pt x="224182" y="949339"/>
                  </a:cubicBezTo>
                  <a:cubicBezTo>
                    <a:pt x="235186" y="1359893"/>
                    <a:pt x="279178" y="1531164"/>
                    <a:pt x="266700" y="1762474"/>
                  </a:cubicBezTo>
                  <a:lnTo>
                    <a:pt x="0" y="1762474"/>
                  </a:lnTo>
                  <a:close/>
                </a:path>
              </a:pathLst>
            </a:custGeom>
            <a:solidFill>
              <a:srgbClr val="253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순서도: 추출 72">
              <a:extLst>
                <a:ext uri="{FF2B5EF4-FFF2-40B4-BE49-F238E27FC236}">
                  <a16:creationId xmlns:a16="http://schemas.microsoft.com/office/drawing/2014/main" id="{167EFF4E-44D5-4036-B8A4-1B40CB4961D0}"/>
                </a:ext>
              </a:extLst>
            </p:cNvPr>
            <p:cNvSpPr/>
            <p:nvPr/>
          </p:nvSpPr>
          <p:spPr>
            <a:xfrm>
              <a:off x="5384435" y="2297246"/>
              <a:ext cx="932962" cy="470756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2496 w 10000"/>
                <a:gd name="connsiteY1" fmla="*/ 7252 h 10000"/>
                <a:gd name="connsiteX2" fmla="*/ 5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496 w 10000"/>
                <a:gd name="connsiteY1" fmla="*/ 7252 h 10000"/>
                <a:gd name="connsiteX2" fmla="*/ 5000 w 10000"/>
                <a:gd name="connsiteY2" fmla="*/ 0 h 10000"/>
                <a:gd name="connsiteX3" fmla="*/ 7144 w 10000"/>
                <a:gd name="connsiteY3" fmla="*/ 7305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2496 w 10000"/>
                <a:gd name="connsiteY1" fmla="*/ 7252 h 10000"/>
                <a:gd name="connsiteX2" fmla="*/ 5000 w 10000"/>
                <a:gd name="connsiteY2" fmla="*/ 0 h 10000"/>
                <a:gd name="connsiteX3" fmla="*/ 7144 w 10000"/>
                <a:gd name="connsiteY3" fmla="*/ 7305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2496 w 10000"/>
                <a:gd name="connsiteY1" fmla="*/ 7252 h 10000"/>
                <a:gd name="connsiteX2" fmla="*/ 5000 w 10000"/>
                <a:gd name="connsiteY2" fmla="*/ 0 h 10000"/>
                <a:gd name="connsiteX3" fmla="*/ 7144 w 10000"/>
                <a:gd name="connsiteY3" fmla="*/ 7305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2496 w 10000"/>
                <a:gd name="connsiteY1" fmla="*/ 7252 h 10000"/>
                <a:gd name="connsiteX2" fmla="*/ 5000 w 10000"/>
                <a:gd name="connsiteY2" fmla="*/ 0 h 10000"/>
                <a:gd name="connsiteX3" fmla="*/ 7144 w 10000"/>
                <a:gd name="connsiteY3" fmla="*/ 7305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2496 w 10000"/>
                <a:gd name="connsiteY1" fmla="*/ 7252 h 10000"/>
                <a:gd name="connsiteX2" fmla="*/ 5000 w 10000"/>
                <a:gd name="connsiteY2" fmla="*/ 0 h 10000"/>
                <a:gd name="connsiteX3" fmla="*/ 7144 w 10000"/>
                <a:gd name="connsiteY3" fmla="*/ 7305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2496 w 10000"/>
                <a:gd name="connsiteY1" fmla="*/ 7252 h 10000"/>
                <a:gd name="connsiteX2" fmla="*/ 5000 w 10000"/>
                <a:gd name="connsiteY2" fmla="*/ 0 h 10000"/>
                <a:gd name="connsiteX3" fmla="*/ 7144 w 10000"/>
                <a:gd name="connsiteY3" fmla="*/ 7305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0" fmla="*/ 0 w 10039"/>
                <a:gd name="connsiteY0" fmla="*/ 10000 h 10000"/>
                <a:gd name="connsiteX1" fmla="*/ 2496 w 10039"/>
                <a:gd name="connsiteY1" fmla="*/ 7252 h 10000"/>
                <a:gd name="connsiteX2" fmla="*/ 5000 w 10039"/>
                <a:gd name="connsiteY2" fmla="*/ 0 h 10000"/>
                <a:gd name="connsiteX3" fmla="*/ 7144 w 10039"/>
                <a:gd name="connsiteY3" fmla="*/ 7305 h 10000"/>
                <a:gd name="connsiteX4" fmla="*/ 10000 w 10039"/>
                <a:gd name="connsiteY4" fmla="*/ 10000 h 10000"/>
                <a:gd name="connsiteX5" fmla="*/ 4992 w 10039"/>
                <a:gd name="connsiteY5" fmla="*/ 8952 h 10000"/>
                <a:gd name="connsiteX6" fmla="*/ 0 w 10039"/>
                <a:gd name="connsiteY6" fmla="*/ 10000 h 10000"/>
                <a:gd name="connsiteX0" fmla="*/ 0 w 10039"/>
                <a:gd name="connsiteY0" fmla="*/ 10000 h 10000"/>
                <a:gd name="connsiteX1" fmla="*/ 2496 w 10039"/>
                <a:gd name="connsiteY1" fmla="*/ 7252 h 10000"/>
                <a:gd name="connsiteX2" fmla="*/ 5000 w 10039"/>
                <a:gd name="connsiteY2" fmla="*/ 0 h 10000"/>
                <a:gd name="connsiteX3" fmla="*/ 7144 w 10039"/>
                <a:gd name="connsiteY3" fmla="*/ 7305 h 10000"/>
                <a:gd name="connsiteX4" fmla="*/ 10000 w 10039"/>
                <a:gd name="connsiteY4" fmla="*/ 10000 h 10000"/>
                <a:gd name="connsiteX5" fmla="*/ 4992 w 10039"/>
                <a:gd name="connsiteY5" fmla="*/ 8952 h 10000"/>
                <a:gd name="connsiteX6" fmla="*/ 0 w 10039"/>
                <a:gd name="connsiteY6" fmla="*/ 10000 h 10000"/>
                <a:gd name="connsiteX0" fmla="*/ 0 w 10039"/>
                <a:gd name="connsiteY0" fmla="*/ 10000 h 10017"/>
                <a:gd name="connsiteX1" fmla="*/ 2496 w 10039"/>
                <a:gd name="connsiteY1" fmla="*/ 7252 h 10017"/>
                <a:gd name="connsiteX2" fmla="*/ 5000 w 10039"/>
                <a:gd name="connsiteY2" fmla="*/ 0 h 10017"/>
                <a:gd name="connsiteX3" fmla="*/ 7144 w 10039"/>
                <a:gd name="connsiteY3" fmla="*/ 7305 h 10017"/>
                <a:gd name="connsiteX4" fmla="*/ 10000 w 10039"/>
                <a:gd name="connsiteY4" fmla="*/ 10000 h 10017"/>
                <a:gd name="connsiteX5" fmla="*/ 4992 w 10039"/>
                <a:gd name="connsiteY5" fmla="*/ 8952 h 10017"/>
                <a:gd name="connsiteX6" fmla="*/ 0 w 10039"/>
                <a:gd name="connsiteY6" fmla="*/ 10000 h 10017"/>
                <a:gd name="connsiteX0" fmla="*/ 0 w 10039"/>
                <a:gd name="connsiteY0" fmla="*/ 10000 h 10000"/>
                <a:gd name="connsiteX1" fmla="*/ 2496 w 10039"/>
                <a:gd name="connsiteY1" fmla="*/ 7252 h 10000"/>
                <a:gd name="connsiteX2" fmla="*/ 5000 w 10039"/>
                <a:gd name="connsiteY2" fmla="*/ 0 h 10000"/>
                <a:gd name="connsiteX3" fmla="*/ 7144 w 10039"/>
                <a:gd name="connsiteY3" fmla="*/ 7305 h 10000"/>
                <a:gd name="connsiteX4" fmla="*/ 10000 w 10039"/>
                <a:gd name="connsiteY4" fmla="*/ 10000 h 10000"/>
                <a:gd name="connsiteX5" fmla="*/ 5021 w 10039"/>
                <a:gd name="connsiteY5" fmla="*/ 8367 h 10000"/>
                <a:gd name="connsiteX6" fmla="*/ 0 w 10039"/>
                <a:gd name="connsiteY6" fmla="*/ 10000 h 10000"/>
                <a:gd name="connsiteX0" fmla="*/ 0 w 10039"/>
                <a:gd name="connsiteY0" fmla="*/ 10000 h 10000"/>
                <a:gd name="connsiteX1" fmla="*/ 2496 w 10039"/>
                <a:gd name="connsiteY1" fmla="*/ 7252 h 10000"/>
                <a:gd name="connsiteX2" fmla="*/ 5000 w 10039"/>
                <a:gd name="connsiteY2" fmla="*/ 0 h 10000"/>
                <a:gd name="connsiteX3" fmla="*/ 7144 w 10039"/>
                <a:gd name="connsiteY3" fmla="*/ 7305 h 10000"/>
                <a:gd name="connsiteX4" fmla="*/ 10000 w 10039"/>
                <a:gd name="connsiteY4" fmla="*/ 10000 h 10000"/>
                <a:gd name="connsiteX5" fmla="*/ 5021 w 10039"/>
                <a:gd name="connsiteY5" fmla="*/ 8367 h 10000"/>
                <a:gd name="connsiteX6" fmla="*/ 0 w 10039"/>
                <a:gd name="connsiteY6" fmla="*/ 10000 h 10000"/>
                <a:gd name="connsiteX0" fmla="*/ 0 w 10039"/>
                <a:gd name="connsiteY0" fmla="*/ 10000 h 10000"/>
                <a:gd name="connsiteX1" fmla="*/ 2496 w 10039"/>
                <a:gd name="connsiteY1" fmla="*/ 7252 h 10000"/>
                <a:gd name="connsiteX2" fmla="*/ 5000 w 10039"/>
                <a:gd name="connsiteY2" fmla="*/ 0 h 10000"/>
                <a:gd name="connsiteX3" fmla="*/ 7144 w 10039"/>
                <a:gd name="connsiteY3" fmla="*/ 7305 h 10000"/>
                <a:gd name="connsiteX4" fmla="*/ 10000 w 10039"/>
                <a:gd name="connsiteY4" fmla="*/ 10000 h 10000"/>
                <a:gd name="connsiteX5" fmla="*/ 5021 w 10039"/>
                <a:gd name="connsiteY5" fmla="*/ 8367 h 10000"/>
                <a:gd name="connsiteX6" fmla="*/ 0 w 10039"/>
                <a:gd name="connsiteY6" fmla="*/ 10000 h 10000"/>
                <a:gd name="connsiteX0" fmla="*/ 0 w 10035"/>
                <a:gd name="connsiteY0" fmla="*/ 10000 h 10000"/>
                <a:gd name="connsiteX1" fmla="*/ 2496 w 10035"/>
                <a:gd name="connsiteY1" fmla="*/ 7252 h 10000"/>
                <a:gd name="connsiteX2" fmla="*/ 5000 w 10035"/>
                <a:gd name="connsiteY2" fmla="*/ 0 h 10000"/>
                <a:gd name="connsiteX3" fmla="*/ 6857 w 10035"/>
                <a:gd name="connsiteY3" fmla="*/ 7358 h 10000"/>
                <a:gd name="connsiteX4" fmla="*/ 10000 w 10035"/>
                <a:gd name="connsiteY4" fmla="*/ 10000 h 10000"/>
                <a:gd name="connsiteX5" fmla="*/ 5021 w 10035"/>
                <a:gd name="connsiteY5" fmla="*/ 8367 h 10000"/>
                <a:gd name="connsiteX6" fmla="*/ 0 w 10035"/>
                <a:gd name="connsiteY6" fmla="*/ 10000 h 10000"/>
                <a:gd name="connsiteX0" fmla="*/ 0 w 10036"/>
                <a:gd name="connsiteY0" fmla="*/ 10000 h 10000"/>
                <a:gd name="connsiteX1" fmla="*/ 2496 w 10036"/>
                <a:gd name="connsiteY1" fmla="*/ 7252 h 10000"/>
                <a:gd name="connsiteX2" fmla="*/ 5000 w 10036"/>
                <a:gd name="connsiteY2" fmla="*/ 0 h 10000"/>
                <a:gd name="connsiteX3" fmla="*/ 6972 w 10036"/>
                <a:gd name="connsiteY3" fmla="*/ 7092 h 10000"/>
                <a:gd name="connsiteX4" fmla="*/ 10000 w 10036"/>
                <a:gd name="connsiteY4" fmla="*/ 10000 h 10000"/>
                <a:gd name="connsiteX5" fmla="*/ 5021 w 10036"/>
                <a:gd name="connsiteY5" fmla="*/ 8367 h 10000"/>
                <a:gd name="connsiteX6" fmla="*/ 0 w 10036"/>
                <a:gd name="connsiteY6" fmla="*/ 10000 h 10000"/>
                <a:gd name="connsiteX0" fmla="*/ 0 w 10038"/>
                <a:gd name="connsiteY0" fmla="*/ 10000 h 10000"/>
                <a:gd name="connsiteX1" fmla="*/ 2496 w 10038"/>
                <a:gd name="connsiteY1" fmla="*/ 7252 h 10000"/>
                <a:gd name="connsiteX2" fmla="*/ 5000 w 10038"/>
                <a:gd name="connsiteY2" fmla="*/ 0 h 10000"/>
                <a:gd name="connsiteX3" fmla="*/ 6972 w 10038"/>
                <a:gd name="connsiteY3" fmla="*/ 7092 h 10000"/>
                <a:gd name="connsiteX4" fmla="*/ 10000 w 10038"/>
                <a:gd name="connsiteY4" fmla="*/ 10000 h 10000"/>
                <a:gd name="connsiteX5" fmla="*/ 5021 w 10038"/>
                <a:gd name="connsiteY5" fmla="*/ 8367 h 10000"/>
                <a:gd name="connsiteX6" fmla="*/ 0 w 10038"/>
                <a:gd name="connsiteY6" fmla="*/ 10000 h 10000"/>
                <a:gd name="connsiteX0" fmla="*/ 0 w 10038"/>
                <a:gd name="connsiteY0" fmla="*/ 10000 h 10000"/>
                <a:gd name="connsiteX1" fmla="*/ 2152 w 10038"/>
                <a:gd name="connsiteY1" fmla="*/ 7465 h 10000"/>
                <a:gd name="connsiteX2" fmla="*/ 5000 w 10038"/>
                <a:gd name="connsiteY2" fmla="*/ 0 h 10000"/>
                <a:gd name="connsiteX3" fmla="*/ 6972 w 10038"/>
                <a:gd name="connsiteY3" fmla="*/ 7092 h 10000"/>
                <a:gd name="connsiteX4" fmla="*/ 10000 w 10038"/>
                <a:gd name="connsiteY4" fmla="*/ 10000 h 10000"/>
                <a:gd name="connsiteX5" fmla="*/ 5021 w 10038"/>
                <a:gd name="connsiteY5" fmla="*/ 8367 h 10000"/>
                <a:gd name="connsiteX6" fmla="*/ 0 w 10038"/>
                <a:gd name="connsiteY6" fmla="*/ 10000 h 10000"/>
                <a:gd name="connsiteX0" fmla="*/ 0 w 10038"/>
                <a:gd name="connsiteY0" fmla="*/ 10000 h 10000"/>
                <a:gd name="connsiteX1" fmla="*/ 2152 w 10038"/>
                <a:gd name="connsiteY1" fmla="*/ 7465 h 10000"/>
                <a:gd name="connsiteX2" fmla="*/ 5000 w 10038"/>
                <a:gd name="connsiteY2" fmla="*/ 0 h 10000"/>
                <a:gd name="connsiteX3" fmla="*/ 6972 w 10038"/>
                <a:gd name="connsiteY3" fmla="*/ 7092 h 10000"/>
                <a:gd name="connsiteX4" fmla="*/ 10000 w 10038"/>
                <a:gd name="connsiteY4" fmla="*/ 10000 h 10000"/>
                <a:gd name="connsiteX5" fmla="*/ 5021 w 10038"/>
                <a:gd name="connsiteY5" fmla="*/ 8367 h 10000"/>
                <a:gd name="connsiteX6" fmla="*/ 0 w 10038"/>
                <a:gd name="connsiteY6" fmla="*/ 10000 h 10000"/>
                <a:gd name="connsiteX0" fmla="*/ 0 w 10038"/>
                <a:gd name="connsiteY0" fmla="*/ 10000 h 10000"/>
                <a:gd name="connsiteX1" fmla="*/ 2152 w 10038"/>
                <a:gd name="connsiteY1" fmla="*/ 7465 h 10000"/>
                <a:gd name="connsiteX2" fmla="*/ 5000 w 10038"/>
                <a:gd name="connsiteY2" fmla="*/ 0 h 10000"/>
                <a:gd name="connsiteX3" fmla="*/ 6972 w 10038"/>
                <a:gd name="connsiteY3" fmla="*/ 7092 h 10000"/>
                <a:gd name="connsiteX4" fmla="*/ 10000 w 10038"/>
                <a:gd name="connsiteY4" fmla="*/ 10000 h 10000"/>
                <a:gd name="connsiteX5" fmla="*/ 5021 w 10038"/>
                <a:gd name="connsiteY5" fmla="*/ 8367 h 10000"/>
                <a:gd name="connsiteX6" fmla="*/ 0 w 10038"/>
                <a:gd name="connsiteY6" fmla="*/ 10000 h 10000"/>
                <a:gd name="connsiteX0" fmla="*/ 0 w 9837"/>
                <a:gd name="connsiteY0" fmla="*/ 8725 h 10000"/>
                <a:gd name="connsiteX1" fmla="*/ 1951 w 9837"/>
                <a:gd name="connsiteY1" fmla="*/ 7465 h 10000"/>
                <a:gd name="connsiteX2" fmla="*/ 4799 w 9837"/>
                <a:gd name="connsiteY2" fmla="*/ 0 h 10000"/>
                <a:gd name="connsiteX3" fmla="*/ 6771 w 9837"/>
                <a:gd name="connsiteY3" fmla="*/ 7092 h 10000"/>
                <a:gd name="connsiteX4" fmla="*/ 9799 w 9837"/>
                <a:gd name="connsiteY4" fmla="*/ 10000 h 10000"/>
                <a:gd name="connsiteX5" fmla="*/ 4820 w 9837"/>
                <a:gd name="connsiteY5" fmla="*/ 8367 h 10000"/>
                <a:gd name="connsiteX6" fmla="*/ 0 w 9837"/>
                <a:gd name="connsiteY6" fmla="*/ 8725 h 10000"/>
                <a:gd name="connsiteX0" fmla="*/ 0 w 9999"/>
                <a:gd name="connsiteY0" fmla="*/ 8725 h 10000"/>
                <a:gd name="connsiteX1" fmla="*/ 2129 w 9999"/>
                <a:gd name="connsiteY1" fmla="*/ 6827 h 10000"/>
                <a:gd name="connsiteX2" fmla="*/ 4879 w 9999"/>
                <a:gd name="connsiteY2" fmla="*/ 0 h 10000"/>
                <a:gd name="connsiteX3" fmla="*/ 6883 w 9999"/>
                <a:gd name="connsiteY3" fmla="*/ 7092 h 10000"/>
                <a:gd name="connsiteX4" fmla="*/ 9961 w 9999"/>
                <a:gd name="connsiteY4" fmla="*/ 10000 h 10000"/>
                <a:gd name="connsiteX5" fmla="*/ 4900 w 9999"/>
                <a:gd name="connsiteY5" fmla="*/ 8367 h 10000"/>
                <a:gd name="connsiteX6" fmla="*/ 0 w 9999"/>
                <a:gd name="connsiteY6" fmla="*/ 8725 h 10000"/>
                <a:gd name="connsiteX0" fmla="*/ 0 w 10000"/>
                <a:gd name="connsiteY0" fmla="*/ 8725 h 10000"/>
                <a:gd name="connsiteX1" fmla="*/ 2129 w 10000"/>
                <a:gd name="connsiteY1" fmla="*/ 6827 h 10000"/>
                <a:gd name="connsiteX2" fmla="*/ 4879 w 10000"/>
                <a:gd name="connsiteY2" fmla="*/ 0 h 10000"/>
                <a:gd name="connsiteX3" fmla="*/ 6884 w 10000"/>
                <a:gd name="connsiteY3" fmla="*/ 7092 h 10000"/>
                <a:gd name="connsiteX4" fmla="*/ 9962 w 10000"/>
                <a:gd name="connsiteY4" fmla="*/ 10000 h 10000"/>
                <a:gd name="connsiteX5" fmla="*/ 4900 w 10000"/>
                <a:gd name="connsiteY5" fmla="*/ 8367 h 10000"/>
                <a:gd name="connsiteX6" fmla="*/ 0 w 10000"/>
                <a:gd name="connsiteY6" fmla="*/ 8725 h 10000"/>
                <a:gd name="connsiteX0" fmla="*/ 0 w 10000"/>
                <a:gd name="connsiteY0" fmla="*/ 8725 h 10000"/>
                <a:gd name="connsiteX1" fmla="*/ 2129 w 10000"/>
                <a:gd name="connsiteY1" fmla="*/ 6827 h 10000"/>
                <a:gd name="connsiteX2" fmla="*/ 4879 w 10000"/>
                <a:gd name="connsiteY2" fmla="*/ 0 h 10000"/>
                <a:gd name="connsiteX3" fmla="*/ 6884 w 10000"/>
                <a:gd name="connsiteY3" fmla="*/ 7092 h 10000"/>
                <a:gd name="connsiteX4" fmla="*/ 9962 w 10000"/>
                <a:gd name="connsiteY4" fmla="*/ 10000 h 10000"/>
                <a:gd name="connsiteX5" fmla="*/ 4900 w 10000"/>
                <a:gd name="connsiteY5" fmla="*/ 8367 h 10000"/>
                <a:gd name="connsiteX6" fmla="*/ 0 w 10000"/>
                <a:gd name="connsiteY6" fmla="*/ 8725 h 10000"/>
                <a:gd name="connsiteX0" fmla="*/ 0 w 10000"/>
                <a:gd name="connsiteY0" fmla="*/ 8725 h 10000"/>
                <a:gd name="connsiteX1" fmla="*/ 2129 w 10000"/>
                <a:gd name="connsiteY1" fmla="*/ 6827 h 10000"/>
                <a:gd name="connsiteX2" fmla="*/ 4879 w 10000"/>
                <a:gd name="connsiteY2" fmla="*/ 0 h 10000"/>
                <a:gd name="connsiteX3" fmla="*/ 6884 w 10000"/>
                <a:gd name="connsiteY3" fmla="*/ 7092 h 10000"/>
                <a:gd name="connsiteX4" fmla="*/ 9962 w 10000"/>
                <a:gd name="connsiteY4" fmla="*/ 10000 h 10000"/>
                <a:gd name="connsiteX5" fmla="*/ 4900 w 10000"/>
                <a:gd name="connsiteY5" fmla="*/ 8367 h 10000"/>
                <a:gd name="connsiteX6" fmla="*/ 0 w 10000"/>
                <a:gd name="connsiteY6" fmla="*/ 8725 h 10000"/>
                <a:gd name="connsiteX0" fmla="*/ 0 w 10000"/>
                <a:gd name="connsiteY0" fmla="*/ 8725 h 10000"/>
                <a:gd name="connsiteX1" fmla="*/ 2129 w 10000"/>
                <a:gd name="connsiteY1" fmla="*/ 6827 h 10000"/>
                <a:gd name="connsiteX2" fmla="*/ 4879 w 10000"/>
                <a:gd name="connsiteY2" fmla="*/ 0 h 10000"/>
                <a:gd name="connsiteX3" fmla="*/ 6884 w 10000"/>
                <a:gd name="connsiteY3" fmla="*/ 7092 h 10000"/>
                <a:gd name="connsiteX4" fmla="*/ 9962 w 10000"/>
                <a:gd name="connsiteY4" fmla="*/ 10000 h 10000"/>
                <a:gd name="connsiteX5" fmla="*/ 4812 w 10000"/>
                <a:gd name="connsiteY5" fmla="*/ 7942 h 10000"/>
                <a:gd name="connsiteX6" fmla="*/ 0 w 10000"/>
                <a:gd name="connsiteY6" fmla="*/ 8725 h 10000"/>
                <a:gd name="connsiteX0" fmla="*/ 0 w 9370"/>
                <a:gd name="connsiteY0" fmla="*/ 8725 h 9042"/>
                <a:gd name="connsiteX1" fmla="*/ 2129 w 9370"/>
                <a:gd name="connsiteY1" fmla="*/ 6827 h 9042"/>
                <a:gd name="connsiteX2" fmla="*/ 4879 w 9370"/>
                <a:gd name="connsiteY2" fmla="*/ 0 h 9042"/>
                <a:gd name="connsiteX3" fmla="*/ 6884 w 9370"/>
                <a:gd name="connsiteY3" fmla="*/ 7092 h 9042"/>
                <a:gd name="connsiteX4" fmla="*/ 9320 w 9370"/>
                <a:gd name="connsiteY4" fmla="*/ 8299 h 9042"/>
                <a:gd name="connsiteX5" fmla="*/ 4812 w 9370"/>
                <a:gd name="connsiteY5" fmla="*/ 7942 h 9042"/>
                <a:gd name="connsiteX6" fmla="*/ 0 w 9370"/>
                <a:gd name="connsiteY6" fmla="*/ 8725 h 9042"/>
                <a:gd name="connsiteX0" fmla="*/ 0 w 10001"/>
                <a:gd name="connsiteY0" fmla="*/ 9649 h 10000"/>
                <a:gd name="connsiteX1" fmla="*/ 2272 w 10001"/>
                <a:gd name="connsiteY1" fmla="*/ 7550 h 10000"/>
                <a:gd name="connsiteX2" fmla="*/ 5207 w 10001"/>
                <a:gd name="connsiteY2" fmla="*/ 0 h 10000"/>
                <a:gd name="connsiteX3" fmla="*/ 7347 w 10001"/>
                <a:gd name="connsiteY3" fmla="*/ 7843 h 10000"/>
                <a:gd name="connsiteX4" fmla="*/ 9947 w 10001"/>
                <a:gd name="connsiteY4" fmla="*/ 9178 h 10000"/>
                <a:gd name="connsiteX5" fmla="*/ 5136 w 10001"/>
                <a:gd name="connsiteY5" fmla="*/ 8783 h 10000"/>
                <a:gd name="connsiteX6" fmla="*/ 0 w 10001"/>
                <a:gd name="connsiteY6" fmla="*/ 9649 h 10000"/>
                <a:gd name="connsiteX0" fmla="*/ 0 w 9991"/>
                <a:gd name="connsiteY0" fmla="*/ 9649 h 10000"/>
                <a:gd name="connsiteX1" fmla="*/ 2272 w 9991"/>
                <a:gd name="connsiteY1" fmla="*/ 7550 h 10000"/>
                <a:gd name="connsiteX2" fmla="*/ 5207 w 9991"/>
                <a:gd name="connsiteY2" fmla="*/ 0 h 10000"/>
                <a:gd name="connsiteX3" fmla="*/ 6849 w 9991"/>
                <a:gd name="connsiteY3" fmla="*/ 6550 h 10000"/>
                <a:gd name="connsiteX4" fmla="*/ 9947 w 9991"/>
                <a:gd name="connsiteY4" fmla="*/ 9178 h 10000"/>
                <a:gd name="connsiteX5" fmla="*/ 5136 w 9991"/>
                <a:gd name="connsiteY5" fmla="*/ 8783 h 10000"/>
                <a:gd name="connsiteX6" fmla="*/ 0 w 9991"/>
                <a:gd name="connsiteY6" fmla="*/ 9649 h 10000"/>
                <a:gd name="connsiteX0" fmla="*/ 0 w 10000"/>
                <a:gd name="connsiteY0" fmla="*/ 9649 h 10000"/>
                <a:gd name="connsiteX1" fmla="*/ 2991 w 10000"/>
                <a:gd name="connsiteY1" fmla="*/ 6551 h 10000"/>
                <a:gd name="connsiteX2" fmla="*/ 5212 w 10000"/>
                <a:gd name="connsiteY2" fmla="*/ 0 h 10000"/>
                <a:gd name="connsiteX3" fmla="*/ 6855 w 10000"/>
                <a:gd name="connsiteY3" fmla="*/ 6550 h 10000"/>
                <a:gd name="connsiteX4" fmla="*/ 9956 w 10000"/>
                <a:gd name="connsiteY4" fmla="*/ 9178 h 10000"/>
                <a:gd name="connsiteX5" fmla="*/ 5141 w 10000"/>
                <a:gd name="connsiteY5" fmla="*/ 8783 h 10000"/>
                <a:gd name="connsiteX6" fmla="*/ 0 w 10000"/>
                <a:gd name="connsiteY6" fmla="*/ 9649 h 10000"/>
                <a:gd name="connsiteX0" fmla="*/ 0 w 10073"/>
                <a:gd name="connsiteY0" fmla="*/ 9649 h 10000"/>
                <a:gd name="connsiteX1" fmla="*/ 2991 w 10073"/>
                <a:gd name="connsiteY1" fmla="*/ 6551 h 10000"/>
                <a:gd name="connsiteX2" fmla="*/ 5212 w 10073"/>
                <a:gd name="connsiteY2" fmla="*/ 0 h 10000"/>
                <a:gd name="connsiteX3" fmla="*/ 6855 w 10073"/>
                <a:gd name="connsiteY3" fmla="*/ 6550 h 10000"/>
                <a:gd name="connsiteX4" fmla="*/ 9956 w 10073"/>
                <a:gd name="connsiteY4" fmla="*/ 9178 h 10000"/>
                <a:gd name="connsiteX5" fmla="*/ 5141 w 10073"/>
                <a:gd name="connsiteY5" fmla="*/ 8783 h 10000"/>
                <a:gd name="connsiteX6" fmla="*/ 0 w 10073"/>
                <a:gd name="connsiteY6" fmla="*/ 9649 h 10000"/>
                <a:gd name="connsiteX0" fmla="*/ 0 w 9537"/>
                <a:gd name="connsiteY0" fmla="*/ 9649 h 10000"/>
                <a:gd name="connsiteX1" fmla="*/ 2991 w 9537"/>
                <a:gd name="connsiteY1" fmla="*/ 6551 h 10000"/>
                <a:gd name="connsiteX2" fmla="*/ 5212 w 9537"/>
                <a:gd name="connsiteY2" fmla="*/ 0 h 10000"/>
                <a:gd name="connsiteX3" fmla="*/ 6855 w 9537"/>
                <a:gd name="connsiteY3" fmla="*/ 6550 h 10000"/>
                <a:gd name="connsiteX4" fmla="*/ 9395 w 9537"/>
                <a:gd name="connsiteY4" fmla="*/ 9296 h 10000"/>
                <a:gd name="connsiteX5" fmla="*/ 5141 w 9537"/>
                <a:gd name="connsiteY5" fmla="*/ 8783 h 10000"/>
                <a:gd name="connsiteX6" fmla="*/ 0 w 9537"/>
                <a:gd name="connsiteY6" fmla="*/ 9649 h 10000"/>
                <a:gd name="connsiteX0" fmla="*/ 0 w 10000"/>
                <a:gd name="connsiteY0" fmla="*/ 9649 h 10000"/>
                <a:gd name="connsiteX1" fmla="*/ 3136 w 10000"/>
                <a:gd name="connsiteY1" fmla="*/ 6551 h 10000"/>
                <a:gd name="connsiteX2" fmla="*/ 5465 w 10000"/>
                <a:gd name="connsiteY2" fmla="*/ 0 h 10000"/>
                <a:gd name="connsiteX3" fmla="*/ 7188 w 10000"/>
                <a:gd name="connsiteY3" fmla="*/ 6550 h 10000"/>
                <a:gd name="connsiteX4" fmla="*/ 9851 w 10000"/>
                <a:gd name="connsiteY4" fmla="*/ 9296 h 10000"/>
                <a:gd name="connsiteX5" fmla="*/ 5391 w 10000"/>
                <a:gd name="connsiteY5" fmla="*/ 8783 h 10000"/>
                <a:gd name="connsiteX6" fmla="*/ 0 w 10000"/>
                <a:gd name="connsiteY6" fmla="*/ 9649 h 10000"/>
                <a:gd name="connsiteX0" fmla="*/ 0 w 10000"/>
                <a:gd name="connsiteY0" fmla="*/ 9649 h 10000"/>
                <a:gd name="connsiteX1" fmla="*/ 3136 w 10000"/>
                <a:gd name="connsiteY1" fmla="*/ 6551 h 10000"/>
                <a:gd name="connsiteX2" fmla="*/ 5465 w 10000"/>
                <a:gd name="connsiteY2" fmla="*/ 0 h 10000"/>
                <a:gd name="connsiteX3" fmla="*/ 7188 w 10000"/>
                <a:gd name="connsiteY3" fmla="*/ 6550 h 10000"/>
                <a:gd name="connsiteX4" fmla="*/ 9851 w 10000"/>
                <a:gd name="connsiteY4" fmla="*/ 9296 h 10000"/>
                <a:gd name="connsiteX5" fmla="*/ 5391 w 10000"/>
                <a:gd name="connsiteY5" fmla="*/ 8783 h 10000"/>
                <a:gd name="connsiteX6" fmla="*/ 0 w 10000"/>
                <a:gd name="connsiteY6" fmla="*/ 9649 h 10000"/>
                <a:gd name="connsiteX0" fmla="*/ 0 w 9990"/>
                <a:gd name="connsiteY0" fmla="*/ 9649 h 10000"/>
                <a:gd name="connsiteX1" fmla="*/ 3136 w 9990"/>
                <a:gd name="connsiteY1" fmla="*/ 6551 h 10000"/>
                <a:gd name="connsiteX2" fmla="*/ 5465 w 9990"/>
                <a:gd name="connsiteY2" fmla="*/ 0 h 10000"/>
                <a:gd name="connsiteX3" fmla="*/ 7188 w 9990"/>
                <a:gd name="connsiteY3" fmla="*/ 6550 h 10000"/>
                <a:gd name="connsiteX4" fmla="*/ 9851 w 9990"/>
                <a:gd name="connsiteY4" fmla="*/ 9296 h 10000"/>
                <a:gd name="connsiteX5" fmla="*/ 5391 w 9990"/>
                <a:gd name="connsiteY5" fmla="*/ 8783 h 10000"/>
                <a:gd name="connsiteX6" fmla="*/ 0 w 9990"/>
                <a:gd name="connsiteY6" fmla="*/ 9649 h 10000"/>
                <a:gd name="connsiteX0" fmla="*/ 0 w 9969"/>
                <a:gd name="connsiteY0" fmla="*/ 9649 h 10000"/>
                <a:gd name="connsiteX1" fmla="*/ 3139 w 9969"/>
                <a:gd name="connsiteY1" fmla="*/ 6551 h 10000"/>
                <a:gd name="connsiteX2" fmla="*/ 5470 w 9969"/>
                <a:gd name="connsiteY2" fmla="*/ 0 h 10000"/>
                <a:gd name="connsiteX3" fmla="*/ 7195 w 9969"/>
                <a:gd name="connsiteY3" fmla="*/ 6550 h 10000"/>
                <a:gd name="connsiteX4" fmla="*/ 9828 w 9969"/>
                <a:gd name="connsiteY4" fmla="*/ 8767 h 10000"/>
                <a:gd name="connsiteX5" fmla="*/ 5396 w 9969"/>
                <a:gd name="connsiteY5" fmla="*/ 8783 h 10000"/>
                <a:gd name="connsiteX6" fmla="*/ 0 w 9969"/>
                <a:gd name="connsiteY6" fmla="*/ 9649 h 10000"/>
                <a:gd name="connsiteX0" fmla="*/ 0 w 10000"/>
                <a:gd name="connsiteY0" fmla="*/ 9649 h 10000"/>
                <a:gd name="connsiteX1" fmla="*/ 3149 w 10000"/>
                <a:gd name="connsiteY1" fmla="*/ 6551 h 10000"/>
                <a:gd name="connsiteX2" fmla="*/ 5487 w 10000"/>
                <a:gd name="connsiteY2" fmla="*/ 0 h 10000"/>
                <a:gd name="connsiteX3" fmla="*/ 7217 w 10000"/>
                <a:gd name="connsiteY3" fmla="*/ 6550 h 10000"/>
                <a:gd name="connsiteX4" fmla="*/ 9859 w 10000"/>
                <a:gd name="connsiteY4" fmla="*/ 8767 h 10000"/>
                <a:gd name="connsiteX5" fmla="*/ 5413 w 10000"/>
                <a:gd name="connsiteY5" fmla="*/ 8783 h 10000"/>
                <a:gd name="connsiteX6" fmla="*/ 0 w 10000"/>
                <a:gd name="connsiteY6" fmla="*/ 9649 h 10000"/>
                <a:gd name="connsiteX0" fmla="*/ 0 w 10000"/>
                <a:gd name="connsiteY0" fmla="*/ 9649 h 9949"/>
                <a:gd name="connsiteX1" fmla="*/ 3149 w 10000"/>
                <a:gd name="connsiteY1" fmla="*/ 6551 h 9949"/>
                <a:gd name="connsiteX2" fmla="*/ 5487 w 10000"/>
                <a:gd name="connsiteY2" fmla="*/ 0 h 9949"/>
                <a:gd name="connsiteX3" fmla="*/ 7217 w 10000"/>
                <a:gd name="connsiteY3" fmla="*/ 6550 h 9949"/>
                <a:gd name="connsiteX4" fmla="*/ 9859 w 10000"/>
                <a:gd name="connsiteY4" fmla="*/ 8767 h 9949"/>
                <a:gd name="connsiteX5" fmla="*/ 5511 w 10000"/>
                <a:gd name="connsiteY5" fmla="*/ 8430 h 9949"/>
                <a:gd name="connsiteX6" fmla="*/ 0 w 10000"/>
                <a:gd name="connsiteY6" fmla="*/ 9649 h 9949"/>
                <a:gd name="connsiteX0" fmla="*/ 0 w 10000"/>
                <a:gd name="connsiteY0" fmla="*/ 9698 h 10092"/>
                <a:gd name="connsiteX1" fmla="*/ 3149 w 10000"/>
                <a:gd name="connsiteY1" fmla="*/ 6585 h 10092"/>
                <a:gd name="connsiteX2" fmla="*/ 5487 w 10000"/>
                <a:gd name="connsiteY2" fmla="*/ 0 h 10092"/>
                <a:gd name="connsiteX3" fmla="*/ 7217 w 10000"/>
                <a:gd name="connsiteY3" fmla="*/ 6584 h 10092"/>
                <a:gd name="connsiteX4" fmla="*/ 9859 w 10000"/>
                <a:gd name="connsiteY4" fmla="*/ 8812 h 10092"/>
                <a:gd name="connsiteX5" fmla="*/ 5511 w 10000"/>
                <a:gd name="connsiteY5" fmla="*/ 8473 h 10092"/>
                <a:gd name="connsiteX6" fmla="*/ 0 w 10000"/>
                <a:gd name="connsiteY6" fmla="*/ 9698 h 10092"/>
                <a:gd name="connsiteX0" fmla="*/ 0 w 9639"/>
                <a:gd name="connsiteY0" fmla="*/ 9284 h 9776"/>
                <a:gd name="connsiteX1" fmla="*/ 2788 w 9639"/>
                <a:gd name="connsiteY1" fmla="*/ 6585 h 9776"/>
                <a:gd name="connsiteX2" fmla="*/ 5126 w 9639"/>
                <a:gd name="connsiteY2" fmla="*/ 0 h 9776"/>
                <a:gd name="connsiteX3" fmla="*/ 6856 w 9639"/>
                <a:gd name="connsiteY3" fmla="*/ 6584 h 9776"/>
                <a:gd name="connsiteX4" fmla="*/ 9498 w 9639"/>
                <a:gd name="connsiteY4" fmla="*/ 8812 h 9776"/>
                <a:gd name="connsiteX5" fmla="*/ 5150 w 9639"/>
                <a:gd name="connsiteY5" fmla="*/ 8473 h 9776"/>
                <a:gd name="connsiteX6" fmla="*/ 0 w 9639"/>
                <a:gd name="connsiteY6" fmla="*/ 9284 h 9776"/>
                <a:gd name="connsiteX0" fmla="*/ 0 w 10001"/>
                <a:gd name="connsiteY0" fmla="*/ 9497 h 9866"/>
                <a:gd name="connsiteX1" fmla="*/ 2892 w 10001"/>
                <a:gd name="connsiteY1" fmla="*/ 6736 h 9866"/>
                <a:gd name="connsiteX2" fmla="*/ 5318 w 10001"/>
                <a:gd name="connsiteY2" fmla="*/ 0 h 9866"/>
                <a:gd name="connsiteX3" fmla="*/ 7113 w 10001"/>
                <a:gd name="connsiteY3" fmla="*/ 6735 h 9866"/>
                <a:gd name="connsiteX4" fmla="*/ 9854 w 10001"/>
                <a:gd name="connsiteY4" fmla="*/ 9014 h 9866"/>
                <a:gd name="connsiteX5" fmla="*/ 5343 w 10001"/>
                <a:gd name="connsiteY5" fmla="*/ 8667 h 9866"/>
                <a:gd name="connsiteX6" fmla="*/ 0 w 10001"/>
                <a:gd name="connsiteY6" fmla="*/ 9497 h 9866"/>
                <a:gd name="connsiteX0" fmla="*/ 0 w 10000"/>
                <a:gd name="connsiteY0" fmla="*/ 8707 h 9081"/>
                <a:gd name="connsiteX1" fmla="*/ 2892 w 10000"/>
                <a:gd name="connsiteY1" fmla="*/ 5908 h 9081"/>
                <a:gd name="connsiteX2" fmla="*/ 5385 w 10000"/>
                <a:gd name="connsiteY2" fmla="*/ 0 h 9081"/>
                <a:gd name="connsiteX3" fmla="*/ 7112 w 10000"/>
                <a:gd name="connsiteY3" fmla="*/ 5907 h 9081"/>
                <a:gd name="connsiteX4" fmla="*/ 9853 w 10000"/>
                <a:gd name="connsiteY4" fmla="*/ 8217 h 9081"/>
                <a:gd name="connsiteX5" fmla="*/ 5342 w 10000"/>
                <a:gd name="connsiteY5" fmla="*/ 7866 h 9081"/>
                <a:gd name="connsiteX6" fmla="*/ 0 w 10000"/>
                <a:gd name="connsiteY6" fmla="*/ 8707 h 9081"/>
                <a:gd name="connsiteX0" fmla="*/ 0 w 10000"/>
                <a:gd name="connsiteY0" fmla="*/ 9588 h 10000"/>
                <a:gd name="connsiteX1" fmla="*/ 2892 w 10000"/>
                <a:gd name="connsiteY1" fmla="*/ 6506 h 10000"/>
                <a:gd name="connsiteX2" fmla="*/ 5385 w 10000"/>
                <a:gd name="connsiteY2" fmla="*/ 0 h 10000"/>
                <a:gd name="connsiteX3" fmla="*/ 7112 w 10000"/>
                <a:gd name="connsiteY3" fmla="*/ 6505 h 10000"/>
                <a:gd name="connsiteX4" fmla="*/ 9853 w 10000"/>
                <a:gd name="connsiteY4" fmla="*/ 9049 h 10000"/>
                <a:gd name="connsiteX5" fmla="*/ 5342 w 10000"/>
                <a:gd name="connsiteY5" fmla="*/ 8662 h 10000"/>
                <a:gd name="connsiteX6" fmla="*/ 0 w 10000"/>
                <a:gd name="connsiteY6" fmla="*/ 9588 h 10000"/>
                <a:gd name="connsiteX0" fmla="*/ 0 w 10000"/>
                <a:gd name="connsiteY0" fmla="*/ 9588 h 10000"/>
                <a:gd name="connsiteX1" fmla="*/ 2892 w 10000"/>
                <a:gd name="connsiteY1" fmla="*/ 6506 h 10000"/>
                <a:gd name="connsiteX2" fmla="*/ 5385 w 10000"/>
                <a:gd name="connsiteY2" fmla="*/ 0 h 10000"/>
                <a:gd name="connsiteX3" fmla="*/ 7112 w 10000"/>
                <a:gd name="connsiteY3" fmla="*/ 6505 h 10000"/>
                <a:gd name="connsiteX4" fmla="*/ 9853 w 10000"/>
                <a:gd name="connsiteY4" fmla="*/ 9049 h 10000"/>
                <a:gd name="connsiteX5" fmla="*/ 5342 w 10000"/>
                <a:gd name="connsiteY5" fmla="*/ 8662 h 10000"/>
                <a:gd name="connsiteX6" fmla="*/ 0 w 10000"/>
                <a:gd name="connsiteY6" fmla="*/ 958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>
                  <a:moveTo>
                    <a:pt x="0" y="9588"/>
                  </a:moveTo>
                  <a:cubicBezTo>
                    <a:pt x="1010" y="8627"/>
                    <a:pt x="2106" y="8697"/>
                    <a:pt x="2892" y="6506"/>
                  </a:cubicBezTo>
                  <a:cubicBezTo>
                    <a:pt x="4462" y="4179"/>
                    <a:pt x="4260" y="2664"/>
                    <a:pt x="5385" y="0"/>
                  </a:cubicBezTo>
                  <a:cubicBezTo>
                    <a:pt x="6446" y="2843"/>
                    <a:pt x="5982" y="3865"/>
                    <a:pt x="7112" y="6505"/>
                  </a:cubicBezTo>
                  <a:cubicBezTo>
                    <a:pt x="8175" y="9415"/>
                    <a:pt x="10623" y="8746"/>
                    <a:pt x="9853" y="9049"/>
                  </a:cubicBezTo>
                  <a:cubicBezTo>
                    <a:pt x="8339" y="9999"/>
                    <a:pt x="7161" y="10207"/>
                    <a:pt x="5342" y="8662"/>
                  </a:cubicBezTo>
                  <a:cubicBezTo>
                    <a:pt x="3639" y="10050"/>
                    <a:pt x="2145" y="10359"/>
                    <a:pt x="0" y="9588"/>
                  </a:cubicBezTo>
                  <a:close/>
                </a:path>
              </a:pathLst>
            </a:custGeom>
            <a:solidFill>
              <a:srgbClr val="6F99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순서도: 추출 73">
              <a:extLst>
                <a:ext uri="{FF2B5EF4-FFF2-40B4-BE49-F238E27FC236}">
                  <a16:creationId xmlns:a16="http://schemas.microsoft.com/office/drawing/2014/main" id="{BAB46AC1-3C04-44F7-9FCE-2061E1B26091}"/>
                </a:ext>
              </a:extLst>
            </p:cNvPr>
            <p:cNvSpPr/>
            <p:nvPr/>
          </p:nvSpPr>
          <p:spPr>
            <a:xfrm>
              <a:off x="5376977" y="2535312"/>
              <a:ext cx="947879" cy="489358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3558 w 10000"/>
                <a:gd name="connsiteY1" fmla="*/ 4236 h 10000"/>
                <a:gd name="connsiteX2" fmla="*/ 5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3558 w 10000"/>
                <a:gd name="connsiteY1" fmla="*/ 4236 h 10000"/>
                <a:gd name="connsiteX2" fmla="*/ 5000 w 10000"/>
                <a:gd name="connsiteY2" fmla="*/ 0 h 10000"/>
                <a:gd name="connsiteX3" fmla="*/ 6427 w 10000"/>
                <a:gd name="connsiteY3" fmla="*/ 4289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3558 w 10000"/>
                <a:gd name="connsiteY1" fmla="*/ 4236 h 10000"/>
                <a:gd name="connsiteX2" fmla="*/ 5000 w 10000"/>
                <a:gd name="connsiteY2" fmla="*/ 0 h 10000"/>
                <a:gd name="connsiteX3" fmla="*/ 6427 w 10000"/>
                <a:gd name="connsiteY3" fmla="*/ 4289 h 10000"/>
                <a:gd name="connsiteX4" fmla="*/ 10000 w 10000"/>
                <a:gd name="connsiteY4" fmla="*/ 10000 h 10000"/>
                <a:gd name="connsiteX5" fmla="*/ 4992 w 10000"/>
                <a:gd name="connsiteY5" fmla="*/ 7677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3558 w 10000"/>
                <a:gd name="connsiteY1" fmla="*/ 4236 h 10000"/>
                <a:gd name="connsiteX2" fmla="*/ 5000 w 10000"/>
                <a:gd name="connsiteY2" fmla="*/ 0 h 10000"/>
                <a:gd name="connsiteX3" fmla="*/ 6427 w 10000"/>
                <a:gd name="connsiteY3" fmla="*/ 4289 h 10000"/>
                <a:gd name="connsiteX4" fmla="*/ 10000 w 10000"/>
                <a:gd name="connsiteY4" fmla="*/ 10000 h 10000"/>
                <a:gd name="connsiteX5" fmla="*/ 4992 w 10000"/>
                <a:gd name="connsiteY5" fmla="*/ 7677 h 10000"/>
                <a:gd name="connsiteX6" fmla="*/ 0 w 10000"/>
                <a:gd name="connsiteY6" fmla="*/ 10000 h 10000"/>
                <a:gd name="connsiteX0" fmla="*/ 0 w 9656"/>
                <a:gd name="connsiteY0" fmla="*/ 8763 h 10000"/>
                <a:gd name="connsiteX1" fmla="*/ 3214 w 9656"/>
                <a:gd name="connsiteY1" fmla="*/ 4236 h 10000"/>
                <a:gd name="connsiteX2" fmla="*/ 4656 w 9656"/>
                <a:gd name="connsiteY2" fmla="*/ 0 h 10000"/>
                <a:gd name="connsiteX3" fmla="*/ 6083 w 9656"/>
                <a:gd name="connsiteY3" fmla="*/ 4289 h 10000"/>
                <a:gd name="connsiteX4" fmla="*/ 9656 w 9656"/>
                <a:gd name="connsiteY4" fmla="*/ 10000 h 10000"/>
                <a:gd name="connsiteX5" fmla="*/ 4648 w 9656"/>
                <a:gd name="connsiteY5" fmla="*/ 7677 h 10000"/>
                <a:gd name="connsiteX6" fmla="*/ 0 w 9656"/>
                <a:gd name="connsiteY6" fmla="*/ 8763 h 10000"/>
                <a:gd name="connsiteX0" fmla="*/ 0 w 10000"/>
                <a:gd name="connsiteY0" fmla="*/ 8763 h 10000"/>
                <a:gd name="connsiteX1" fmla="*/ 3329 w 10000"/>
                <a:gd name="connsiteY1" fmla="*/ 4236 h 10000"/>
                <a:gd name="connsiteX2" fmla="*/ 4822 w 10000"/>
                <a:gd name="connsiteY2" fmla="*/ 0 h 10000"/>
                <a:gd name="connsiteX3" fmla="*/ 6300 w 10000"/>
                <a:gd name="connsiteY3" fmla="*/ 4289 h 10000"/>
                <a:gd name="connsiteX4" fmla="*/ 10000 w 10000"/>
                <a:gd name="connsiteY4" fmla="*/ 10000 h 10000"/>
                <a:gd name="connsiteX5" fmla="*/ 4814 w 10000"/>
                <a:gd name="connsiteY5" fmla="*/ 7677 h 10000"/>
                <a:gd name="connsiteX6" fmla="*/ 0 w 10000"/>
                <a:gd name="connsiteY6" fmla="*/ 8763 h 10000"/>
                <a:gd name="connsiteX0" fmla="*/ 0 w 10000"/>
                <a:gd name="connsiteY0" fmla="*/ 8763 h 10000"/>
                <a:gd name="connsiteX1" fmla="*/ 3329 w 10000"/>
                <a:gd name="connsiteY1" fmla="*/ 4236 h 10000"/>
                <a:gd name="connsiteX2" fmla="*/ 4822 w 10000"/>
                <a:gd name="connsiteY2" fmla="*/ 0 h 10000"/>
                <a:gd name="connsiteX3" fmla="*/ 6300 w 10000"/>
                <a:gd name="connsiteY3" fmla="*/ 4289 h 10000"/>
                <a:gd name="connsiteX4" fmla="*/ 10000 w 10000"/>
                <a:gd name="connsiteY4" fmla="*/ 10000 h 10000"/>
                <a:gd name="connsiteX5" fmla="*/ 4814 w 10000"/>
                <a:gd name="connsiteY5" fmla="*/ 7677 h 10000"/>
                <a:gd name="connsiteX6" fmla="*/ 0 w 10000"/>
                <a:gd name="connsiteY6" fmla="*/ 8763 h 10000"/>
                <a:gd name="connsiteX0" fmla="*/ 0 w 10000"/>
                <a:gd name="connsiteY0" fmla="*/ 8763 h 10000"/>
                <a:gd name="connsiteX1" fmla="*/ 3329 w 10000"/>
                <a:gd name="connsiteY1" fmla="*/ 4236 h 10000"/>
                <a:gd name="connsiteX2" fmla="*/ 4822 w 10000"/>
                <a:gd name="connsiteY2" fmla="*/ 0 h 10000"/>
                <a:gd name="connsiteX3" fmla="*/ 6300 w 10000"/>
                <a:gd name="connsiteY3" fmla="*/ 4289 h 10000"/>
                <a:gd name="connsiteX4" fmla="*/ 10000 w 10000"/>
                <a:gd name="connsiteY4" fmla="*/ 10000 h 10000"/>
                <a:gd name="connsiteX5" fmla="*/ 4814 w 10000"/>
                <a:gd name="connsiteY5" fmla="*/ 7677 h 10000"/>
                <a:gd name="connsiteX6" fmla="*/ 0 w 10000"/>
                <a:gd name="connsiteY6" fmla="*/ 8763 h 10000"/>
                <a:gd name="connsiteX0" fmla="*/ 0 w 10000"/>
                <a:gd name="connsiteY0" fmla="*/ 8763 h 10000"/>
                <a:gd name="connsiteX1" fmla="*/ 3329 w 10000"/>
                <a:gd name="connsiteY1" fmla="*/ 4236 h 10000"/>
                <a:gd name="connsiteX2" fmla="*/ 4822 w 10000"/>
                <a:gd name="connsiteY2" fmla="*/ 0 h 10000"/>
                <a:gd name="connsiteX3" fmla="*/ 6300 w 10000"/>
                <a:gd name="connsiteY3" fmla="*/ 4289 h 10000"/>
                <a:gd name="connsiteX4" fmla="*/ 10000 w 10000"/>
                <a:gd name="connsiteY4" fmla="*/ 10000 h 10000"/>
                <a:gd name="connsiteX5" fmla="*/ 4814 w 10000"/>
                <a:gd name="connsiteY5" fmla="*/ 7677 h 10000"/>
                <a:gd name="connsiteX6" fmla="*/ 0 w 10000"/>
                <a:gd name="connsiteY6" fmla="*/ 8763 h 10000"/>
                <a:gd name="connsiteX0" fmla="*/ 0 w 9287"/>
                <a:gd name="connsiteY0" fmla="*/ 8763 h 8925"/>
                <a:gd name="connsiteX1" fmla="*/ 3329 w 9287"/>
                <a:gd name="connsiteY1" fmla="*/ 4236 h 8925"/>
                <a:gd name="connsiteX2" fmla="*/ 4822 w 9287"/>
                <a:gd name="connsiteY2" fmla="*/ 0 h 8925"/>
                <a:gd name="connsiteX3" fmla="*/ 6300 w 9287"/>
                <a:gd name="connsiteY3" fmla="*/ 4289 h 8925"/>
                <a:gd name="connsiteX4" fmla="*/ 9287 w 9287"/>
                <a:gd name="connsiteY4" fmla="*/ 8925 h 8925"/>
                <a:gd name="connsiteX5" fmla="*/ 4814 w 9287"/>
                <a:gd name="connsiteY5" fmla="*/ 7677 h 8925"/>
                <a:gd name="connsiteX6" fmla="*/ 0 w 9287"/>
                <a:gd name="connsiteY6" fmla="*/ 8763 h 8925"/>
                <a:gd name="connsiteX0" fmla="*/ 0 w 9872"/>
                <a:gd name="connsiteY0" fmla="*/ 9818 h 9818"/>
                <a:gd name="connsiteX1" fmla="*/ 3585 w 9872"/>
                <a:gd name="connsiteY1" fmla="*/ 4746 h 9818"/>
                <a:gd name="connsiteX2" fmla="*/ 5192 w 9872"/>
                <a:gd name="connsiteY2" fmla="*/ 0 h 9818"/>
                <a:gd name="connsiteX3" fmla="*/ 6784 w 9872"/>
                <a:gd name="connsiteY3" fmla="*/ 4806 h 9818"/>
                <a:gd name="connsiteX4" fmla="*/ 9872 w 9872"/>
                <a:gd name="connsiteY4" fmla="*/ 8554 h 9818"/>
                <a:gd name="connsiteX5" fmla="*/ 5184 w 9872"/>
                <a:gd name="connsiteY5" fmla="*/ 8602 h 9818"/>
                <a:gd name="connsiteX6" fmla="*/ 0 w 9872"/>
                <a:gd name="connsiteY6" fmla="*/ 9818 h 9818"/>
                <a:gd name="connsiteX0" fmla="*/ 0 w 10000"/>
                <a:gd name="connsiteY0" fmla="*/ 10000 h 10000"/>
                <a:gd name="connsiteX1" fmla="*/ 3631 w 10000"/>
                <a:gd name="connsiteY1" fmla="*/ 4834 h 10000"/>
                <a:gd name="connsiteX2" fmla="*/ 5259 w 10000"/>
                <a:gd name="connsiteY2" fmla="*/ 0 h 10000"/>
                <a:gd name="connsiteX3" fmla="*/ 6872 w 10000"/>
                <a:gd name="connsiteY3" fmla="*/ 4895 h 10000"/>
                <a:gd name="connsiteX4" fmla="*/ 10000 w 10000"/>
                <a:gd name="connsiteY4" fmla="*/ 8713 h 10000"/>
                <a:gd name="connsiteX5" fmla="*/ 5251 w 10000"/>
                <a:gd name="connsiteY5" fmla="*/ 8761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3631 w 10000"/>
                <a:gd name="connsiteY1" fmla="*/ 4834 h 10000"/>
                <a:gd name="connsiteX2" fmla="*/ 5259 w 10000"/>
                <a:gd name="connsiteY2" fmla="*/ 0 h 10000"/>
                <a:gd name="connsiteX3" fmla="*/ 6872 w 10000"/>
                <a:gd name="connsiteY3" fmla="*/ 4895 h 10000"/>
                <a:gd name="connsiteX4" fmla="*/ 10000 w 10000"/>
                <a:gd name="connsiteY4" fmla="*/ 8713 h 10000"/>
                <a:gd name="connsiteX5" fmla="*/ 5251 w 10000"/>
                <a:gd name="connsiteY5" fmla="*/ 8761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3631 w 10000"/>
                <a:gd name="connsiteY1" fmla="*/ 4834 h 10000"/>
                <a:gd name="connsiteX2" fmla="*/ 5259 w 10000"/>
                <a:gd name="connsiteY2" fmla="*/ 0 h 10000"/>
                <a:gd name="connsiteX3" fmla="*/ 6872 w 10000"/>
                <a:gd name="connsiteY3" fmla="*/ 4895 h 10000"/>
                <a:gd name="connsiteX4" fmla="*/ 10000 w 10000"/>
                <a:gd name="connsiteY4" fmla="*/ 8713 h 10000"/>
                <a:gd name="connsiteX5" fmla="*/ 5251 w 10000"/>
                <a:gd name="connsiteY5" fmla="*/ 8761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3631 w 10000"/>
                <a:gd name="connsiteY1" fmla="*/ 4834 h 10000"/>
                <a:gd name="connsiteX2" fmla="*/ 5259 w 10000"/>
                <a:gd name="connsiteY2" fmla="*/ 0 h 10000"/>
                <a:gd name="connsiteX3" fmla="*/ 6872 w 10000"/>
                <a:gd name="connsiteY3" fmla="*/ 4895 h 10000"/>
                <a:gd name="connsiteX4" fmla="*/ 10000 w 10000"/>
                <a:gd name="connsiteY4" fmla="*/ 8713 h 10000"/>
                <a:gd name="connsiteX5" fmla="*/ 5251 w 10000"/>
                <a:gd name="connsiteY5" fmla="*/ 8761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3631 w 10000"/>
                <a:gd name="connsiteY1" fmla="*/ 4834 h 10000"/>
                <a:gd name="connsiteX2" fmla="*/ 5259 w 10000"/>
                <a:gd name="connsiteY2" fmla="*/ 0 h 10000"/>
                <a:gd name="connsiteX3" fmla="*/ 6872 w 10000"/>
                <a:gd name="connsiteY3" fmla="*/ 4895 h 10000"/>
                <a:gd name="connsiteX4" fmla="*/ 10000 w 10000"/>
                <a:gd name="connsiteY4" fmla="*/ 8713 h 10000"/>
                <a:gd name="connsiteX5" fmla="*/ 5251 w 10000"/>
                <a:gd name="connsiteY5" fmla="*/ 8761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3631 w 10000"/>
                <a:gd name="connsiteY1" fmla="*/ 4834 h 10000"/>
                <a:gd name="connsiteX2" fmla="*/ 5259 w 10000"/>
                <a:gd name="connsiteY2" fmla="*/ 0 h 10000"/>
                <a:gd name="connsiteX3" fmla="*/ 6872 w 10000"/>
                <a:gd name="connsiteY3" fmla="*/ 4895 h 10000"/>
                <a:gd name="connsiteX4" fmla="*/ 10000 w 10000"/>
                <a:gd name="connsiteY4" fmla="*/ 8713 h 10000"/>
                <a:gd name="connsiteX5" fmla="*/ 5251 w 10000"/>
                <a:gd name="connsiteY5" fmla="*/ 8761 h 10000"/>
                <a:gd name="connsiteX6" fmla="*/ 0 w 10000"/>
                <a:gd name="connsiteY6" fmla="*/ 10000 h 10000"/>
                <a:gd name="connsiteX0" fmla="*/ 0 w 9935"/>
                <a:gd name="connsiteY0" fmla="*/ 9141 h 9311"/>
                <a:gd name="connsiteX1" fmla="*/ 3566 w 9935"/>
                <a:gd name="connsiteY1" fmla="*/ 4834 h 9311"/>
                <a:gd name="connsiteX2" fmla="*/ 5194 w 9935"/>
                <a:gd name="connsiteY2" fmla="*/ 0 h 9311"/>
                <a:gd name="connsiteX3" fmla="*/ 6807 w 9935"/>
                <a:gd name="connsiteY3" fmla="*/ 4895 h 9311"/>
                <a:gd name="connsiteX4" fmla="*/ 9935 w 9935"/>
                <a:gd name="connsiteY4" fmla="*/ 8713 h 9311"/>
                <a:gd name="connsiteX5" fmla="*/ 5186 w 9935"/>
                <a:gd name="connsiteY5" fmla="*/ 8761 h 9311"/>
                <a:gd name="connsiteX6" fmla="*/ 0 w 9935"/>
                <a:gd name="connsiteY6" fmla="*/ 9141 h 9311"/>
                <a:gd name="connsiteX0" fmla="*/ 0 w 10000"/>
                <a:gd name="connsiteY0" fmla="*/ 9817 h 10112"/>
                <a:gd name="connsiteX1" fmla="*/ 3589 w 10000"/>
                <a:gd name="connsiteY1" fmla="*/ 5192 h 10112"/>
                <a:gd name="connsiteX2" fmla="*/ 5228 w 10000"/>
                <a:gd name="connsiteY2" fmla="*/ 0 h 10112"/>
                <a:gd name="connsiteX3" fmla="*/ 6852 w 10000"/>
                <a:gd name="connsiteY3" fmla="*/ 5257 h 10112"/>
                <a:gd name="connsiteX4" fmla="*/ 10000 w 10000"/>
                <a:gd name="connsiteY4" fmla="*/ 9358 h 10112"/>
                <a:gd name="connsiteX5" fmla="*/ 5220 w 10000"/>
                <a:gd name="connsiteY5" fmla="*/ 9409 h 10112"/>
                <a:gd name="connsiteX6" fmla="*/ 0 w 10000"/>
                <a:gd name="connsiteY6" fmla="*/ 9817 h 10112"/>
                <a:gd name="connsiteX0" fmla="*/ 0 w 10000"/>
                <a:gd name="connsiteY0" fmla="*/ 9817 h 10112"/>
                <a:gd name="connsiteX1" fmla="*/ 3589 w 10000"/>
                <a:gd name="connsiteY1" fmla="*/ 5192 h 10112"/>
                <a:gd name="connsiteX2" fmla="*/ 5228 w 10000"/>
                <a:gd name="connsiteY2" fmla="*/ 0 h 10112"/>
                <a:gd name="connsiteX3" fmla="*/ 6852 w 10000"/>
                <a:gd name="connsiteY3" fmla="*/ 5257 h 10112"/>
                <a:gd name="connsiteX4" fmla="*/ 10000 w 10000"/>
                <a:gd name="connsiteY4" fmla="*/ 9358 h 10112"/>
                <a:gd name="connsiteX5" fmla="*/ 5220 w 10000"/>
                <a:gd name="connsiteY5" fmla="*/ 9409 h 10112"/>
                <a:gd name="connsiteX6" fmla="*/ 0 w 10000"/>
                <a:gd name="connsiteY6" fmla="*/ 9817 h 10112"/>
                <a:gd name="connsiteX0" fmla="*/ 0 w 10000"/>
                <a:gd name="connsiteY0" fmla="*/ 9817 h 10287"/>
                <a:gd name="connsiteX1" fmla="*/ 3589 w 10000"/>
                <a:gd name="connsiteY1" fmla="*/ 5192 h 10287"/>
                <a:gd name="connsiteX2" fmla="*/ 5228 w 10000"/>
                <a:gd name="connsiteY2" fmla="*/ 0 h 10287"/>
                <a:gd name="connsiteX3" fmla="*/ 6852 w 10000"/>
                <a:gd name="connsiteY3" fmla="*/ 5257 h 10287"/>
                <a:gd name="connsiteX4" fmla="*/ 10000 w 10000"/>
                <a:gd name="connsiteY4" fmla="*/ 9358 h 10287"/>
                <a:gd name="connsiteX5" fmla="*/ 5220 w 10000"/>
                <a:gd name="connsiteY5" fmla="*/ 9409 h 10287"/>
                <a:gd name="connsiteX6" fmla="*/ 0 w 10000"/>
                <a:gd name="connsiteY6" fmla="*/ 9817 h 10287"/>
                <a:gd name="connsiteX0" fmla="*/ 0 w 10000"/>
                <a:gd name="connsiteY0" fmla="*/ 9817 h 10158"/>
                <a:gd name="connsiteX1" fmla="*/ 3589 w 10000"/>
                <a:gd name="connsiteY1" fmla="*/ 5192 h 10158"/>
                <a:gd name="connsiteX2" fmla="*/ 5228 w 10000"/>
                <a:gd name="connsiteY2" fmla="*/ 0 h 10158"/>
                <a:gd name="connsiteX3" fmla="*/ 6852 w 10000"/>
                <a:gd name="connsiteY3" fmla="*/ 5257 h 10158"/>
                <a:gd name="connsiteX4" fmla="*/ 10000 w 10000"/>
                <a:gd name="connsiteY4" fmla="*/ 9358 h 10158"/>
                <a:gd name="connsiteX5" fmla="*/ 5187 w 10000"/>
                <a:gd name="connsiteY5" fmla="*/ 8684 h 10158"/>
                <a:gd name="connsiteX6" fmla="*/ 0 w 10000"/>
                <a:gd name="connsiteY6" fmla="*/ 9817 h 10158"/>
                <a:gd name="connsiteX0" fmla="*/ 0 w 10000"/>
                <a:gd name="connsiteY0" fmla="*/ 9817 h 10158"/>
                <a:gd name="connsiteX1" fmla="*/ 3589 w 10000"/>
                <a:gd name="connsiteY1" fmla="*/ 5192 h 10158"/>
                <a:gd name="connsiteX2" fmla="*/ 5228 w 10000"/>
                <a:gd name="connsiteY2" fmla="*/ 0 h 10158"/>
                <a:gd name="connsiteX3" fmla="*/ 6852 w 10000"/>
                <a:gd name="connsiteY3" fmla="*/ 5257 h 10158"/>
                <a:gd name="connsiteX4" fmla="*/ 10000 w 10000"/>
                <a:gd name="connsiteY4" fmla="*/ 9358 h 10158"/>
                <a:gd name="connsiteX5" fmla="*/ 5187 w 10000"/>
                <a:gd name="connsiteY5" fmla="*/ 8684 h 10158"/>
                <a:gd name="connsiteX6" fmla="*/ 0 w 10000"/>
                <a:gd name="connsiteY6" fmla="*/ 9817 h 10158"/>
                <a:gd name="connsiteX0" fmla="*/ 0 w 9739"/>
                <a:gd name="connsiteY0" fmla="*/ 9817 h 10158"/>
                <a:gd name="connsiteX1" fmla="*/ 3589 w 9739"/>
                <a:gd name="connsiteY1" fmla="*/ 5192 h 10158"/>
                <a:gd name="connsiteX2" fmla="*/ 5228 w 9739"/>
                <a:gd name="connsiteY2" fmla="*/ 0 h 10158"/>
                <a:gd name="connsiteX3" fmla="*/ 6852 w 9739"/>
                <a:gd name="connsiteY3" fmla="*/ 5257 h 10158"/>
                <a:gd name="connsiteX4" fmla="*/ 9739 w 9739"/>
                <a:gd name="connsiteY4" fmla="*/ 9358 h 10158"/>
                <a:gd name="connsiteX5" fmla="*/ 5187 w 9739"/>
                <a:gd name="connsiteY5" fmla="*/ 8684 h 10158"/>
                <a:gd name="connsiteX6" fmla="*/ 0 w 9739"/>
                <a:gd name="connsiteY6" fmla="*/ 9817 h 10158"/>
                <a:gd name="connsiteX0" fmla="*/ 0 w 10000"/>
                <a:gd name="connsiteY0" fmla="*/ 9664 h 10000"/>
                <a:gd name="connsiteX1" fmla="*/ 3685 w 10000"/>
                <a:gd name="connsiteY1" fmla="*/ 5111 h 10000"/>
                <a:gd name="connsiteX2" fmla="*/ 5368 w 10000"/>
                <a:gd name="connsiteY2" fmla="*/ 0 h 10000"/>
                <a:gd name="connsiteX3" fmla="*/ 7036 w 10000"/>
                <a:gd name="connsiteY3" fmla="*/ 5175 h 10000"/>
                <a:gd name="connsiteX4" fmla="*/ 10000 w 10000"/>
                <a:gd name="connsiteY4" fmla="*/ 9212 h 10000"/>
                <a:gd name="connsiteX5" fmla="*/ 5326 w 10000"/>
                <a:gd name="connsiteY5" fmla="*/ 8549 h 10000"/>
                <a:gd name="connsiteX6" fmla="*/ 0 w 10000"/>
                <a:gd name="connsiteY6" fmla="*/ 9664 h 10000"/>
                <a:gd name="connsiteX0" fmla="*/ 0 w 10000"/>
                <a:gd name="connsiteY0" fmla="*/ 9664 h 10000"/>
                <a:gd name="connsiteX1" fmla="*/ 3685 w 10000"/>
                <a:gd name="connsiteY1" fmla="*/ 5111 h 10000"/>
                <a:gd name="connsiteX2" fmla="*/ 5368 w 10000"/>
                <a:gd name="connsiteY2" fmla="*/ 0 h 10000"/>
                <a:gd name="connsiteX3" fmla="*/ 6835 w 10000"/>
                <a:gd name="connsiteY3" fmla="*/ 5370 h 10000"/>
                <a:gd name="connsiteX4" fmla="*/ 10000 w 10000"/>
                <a:gd name="connsiteY4" fmla="*/ 9212 h 10000"/>
                <a:gd name="connsiteX5" fmla="*/ 5326 w 10000"/>
                <a:gd name="connsiteY5" fmla="*/ 8549 h 10000"/>
                <a:gd name="connsiteX6" fmla="*/ 0 w 10000"/>
                <a:gd name="connsiteY6" fmla="*/ 9664 h 10000"/>
                <a:gd name="connsiteX0" fmla="*/ 0 w 10000"/>
                <a:gd name="connsiteY0" fmla="*/ 9664 h 10000"/>
                <a:gd name="connsiteX1" fmla="*/ 3685 w 10000"/>
                <a:gd name="connsiteY1" fmla="*/ 5111 h 10000"/>
                <a:gd name="connsiteX2" fmla="*/ 5368 w 10000"/>
                <a:gd name="connsiteY2" fmla="*/ 0 h 10000"/>
                <a:gd name="connsiteX3" fmla="*/ 6835 w 10000"/>
                <a:gd name="connsiteY3" fmla="*/ 5370 h 10000"/>
                <a:gd name="connsiteX4" fmla="*/ 10000 w 10000"/>
                <a:gd name="connsiteY4" fmla="*/ 9212 h 10000"/>
                <a:gd name="connsiteX5" fmla="*/ 5326 w 10000"/>
                <a:gd name="connsiteY5" fmla="*/ 8549 h 10000"/>
                <a:gd name="connsiteX6" fmla="*/ 0 w 10000"/>
                <a:gd name="connsiteY6" fmla="*/ 9664 h 10000"/>
                <a:gd name="connsiteX0" fmla="*/ 0 w 10000"/>
                <a:gd name="connsiteY0" fmla="*/ 9664 h 10000"/>
                <a:gd name="connsiteX1" fmla="*/ 3685 w 10000"/>
                <a:gd name="connsiteY1" fmla="*/ 5111 h 10000"/>
                <a:gd name="connsiteX2" fmla="*/ 5368 w 10000"/>
                <a:gd name="connsiteY2" fmla="*/ 0 h 10000"/>
                <a:gd name="connsiteX3" fmla="*/ 6835 w 10000"/>
                <a:gd name="connsiteY3" fmla="*/ 5370 h 10000"/>
                <a:gd name="connsiteX4" fmla="*/ 10000 w 10000"/>
                <a:gd name="connsiteY4" fmla="*/ 9212 h 10000"/>
                <a:gd name="connsiteX5" fmla="*/ 5326 w 10000"/>
                <a:gd name="connsiteY5" fmla="*/ 8549 h 10000"/>
                <a:gd name="connsiteX6" fmla="*/ 0 w 10000"/>
                <a:gd name="connsiteY6" fmla="*/ 9664 h 10000"/>
                <a:gd name="connsiteX0" fmla="*/ 0 w 10000"/>
                <a:gd name="connsiteY0" fmla="*/ 9664 h 10000"/>
                <a:gd name="connsiteX1" fmla="*/ 3685 w 10000"/>
                <a:gd name="connsiteY1" fmla="*/ 5111 h 10000"/>
                <a:gd name="connsiteX2" fmla="*/ 5368 w 10000"/>
                <a:gd name="connsiteY2" fmla="*/ 0 h 10000"/>
                <a:gd name="connsiteX3" fmla="*/ 6835 w 10000"/>
                <a:gd name="connsiteY3" fmla="*/ 5370 h 10000"/>
                <a:gd name="connsiteX4" fmla="*/ 10000 w 10000"/>
                <a:gd name="connsiteY4" fmla="*/ 9212 h 10000"/>
                <a:gd name="connsiteX5" fmla="*/ 5326 w 10000"/>
                <a:gd name="connsiteY5" fmla="*/ 8549 h 10000"/>
                <a:gd name="connsiteX6" fmla="*/ 0 w 10000"/>
                <a:gd name="connsiteY6" fmla="*/ 966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>
                  <a:moveTo>
                    <a:pt x="0" y="9664"/>
                  </a:moveTo>
                  <a:cubicBezTo>
                    <a:pt x="1954" y="8817"/>
                    <a:pt x="2670" y="7256"/>
                    <a:pt x="3685" y="5111"/>
                  </a:cubicBezTo>
                  <a:lnTo>
                    <a:pt x="5368" y="0"/>
                  </a:lnTo>
                  <a:cubicBezTo>
                    <a:pt x="5779" y="2071"/>
                    <a:pt x="6189" y="4727"/>
                    <a:pt x="6835" y="5370"/>
                  </a:cubicBezTo>
                  <a:cubicBezTo>
                    <a:pt x="7488" y="7149"/>
                    <a:pt x="7774" y="8276"/>
                    <a:pt x="10000" y="9212"/>
                  </a:cubicBezTo>
                  <a:cubicBezTo>
                    <a:pt x="7963" y="10806"/>
                    <a:pt x="6826" y="9289"/>
                    <a:pt x="5326" y="8549"/>
                  </a:cubicBezTo>
                  <a:cubicBezTo>
                    <a:pt x="3516" y="8986"/>
                    <a:pt x="2278" y="10721"/>
                    <a:pt x="0" y="9664"/>
                  </a:cubicBezTo>
                  <a:close/>
                </a:path>
              </a:pathLst>
            </a:custGeom>
            <a:solidFill>
              <a:srgbClr val="6F99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순서도: 추출 74">
              <a:extLst>
                <a:ext uri="{FF2B5EF4-FFF2-40B4-BE49-F238E27FC236}">
                  <a16:creationId xmlns:a16="http://schemas.microsoft.com/office/drawing/2014/main" id="{4F3A7071-116E-440C-AD44-E566D04391BB}"/>
                </a:ext>
              </a:extLst>
            </p:cNvPr>
            <p:cNvSpPr/>
            <p:nvPr/>
          </p:nvSpPr>
          <p:spPr>
            <a:xfrm>
              <a:off x="5304206" y="2841172"/>
              <a:ext cx="1093420" cy="461935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4868 w 10000"/>
                <a:gd name="connsiteY3" fmla="*/ 7213 h 10000"/>
                <a:gd name="connsiteX4" fmla="*/ 0 w 10000"/>
                <a:gd name="connsiteY4" fmla="*/ 10000 h 10000"/>
                <a:gd name="connsiteX0" fmla="*/ 0 w 9875"/>
                <a:gd name="connsiteY0" fmla="*/ 8523 h 10000"/>
                <a:gd name="connsiteX1" fmla="*/ 4875 w 9875"/>
                <a:gd name="connsiteY1" fmla="*/ 0 h 10000"/>
                <a:gd name="connsiteX2" fmla="*/ 9875 w 9875"/>
                <a:gd name="connsiteY2" fmla="*/ 10000 h 10000"/>
                <a:gd name="connsiteX3" fmla="*/ 4743 w 9875"/>
                <a:gd name="connsiteY3" fmla="*/ 7213 h 10000"/>
                <a:gd name="connsiteX4" fmla="*/ 0 w 9875"/>
                <a:gd name="connsiteY4" fmla="*/ 8523 h 10000"/>
                <a:gd name="connsiteX0" fmla="*/ 0 w 10000"/>
                <a:gd name="connsiteY0" fmla="*/ 8523 h 10000"/>
                <a:gd name="connsiteX1" fmla="*/ 4937 w 10000"/>
                <a:gd name="connsiteY1" fmla="*/ 0 h 10000"/>
                <a:gd name="connsiteX2" fmla="*/ 10000 w 10000"/>
                <a:gd name="connsiteY2" fmla="*/ 10000 h 10000"/>
                <a:gd name="connsiteX3" fmla="*/ 4803 w 10000"/>
                <a:gd name="connsiteY3" fmla="*/ 7213 h 10000"/>
                <a:gd name="connsiteX4" fmla="*/ 2444 w 10000"/>
                <a:gd name="connsiteY4" fmla="*/ 9635 h 10000"/>
                <a:gd name="connsiteX5" fmla="*/ 0 w 10000"/>
                <a:gd name="connsiteY5" fmla="*/ 8523 h 10000"/>
                <a:gd name="connsiteX0" fmla="*/ 0 w 9214"/>
                <a:gd name="connsiteY0" fmla="*/ 7401 h 10000"/>
                <a:gd name="connsiteX1" fmla="*/ 4151 w 9214"/>
                <a:gd name="connsiteY1" fmla="*/ 0 h 10000"/>
                <a:gd name="connsiteX2" fmla="*/ 9214 w 9214"/>
                <a:gd name="connsiteY2" fmla="*/ 10000 h 10000"/>
                <a:gd name="connsiteX3" fmla="*/ 4017 w 9214"/>
                <a:gd name="connsiteY3" fmla="*/ 7213 h 10000"/>
                <a:gd name="connsiteX4" fmla="*/ 1658 w 9214"/>
                <a:gd name="connsiteY4" fmla="*/ 9635 h 10000"/>
                <a:gd name="connsiteX5" fmla="*/ 0 w 9214"/>
                <a:gd name="connsiteY5" fmla="*/ 7401 h 10000"/>
                <a:gd name="connsiteX0" fmla="*/ 0 w 10000"/>
                <a:gd name="connsiteY0" fmla="*/ 7401 h 10000"/>
                <a:gd name="connsiteX1" fmla="*/ 4505 w 10000"/>
                <a:gd name="connsiteY1" fmla="*/ 0 h 10000"/>
                <a:gd name="connsiteX2" fmla="*/ 10000 w 10000"/>
                <a:gd name="connsiteY2" fmla="*/ 10000 h 10000"/>
                <a:gd name="connsiteX3" fmla="*/ 4360 w 10000"/>
                <a:gd name="connsiteY3" fmla="*/ 7213 h 10000"/>
                <a:gd name="connsiteX4" fmla="*/ 1799 w 10000"/>
                <a:gd name="connsiteY4" fmla="*/ 9635 h 10000"/>
                <a:gd name="connsiteX5" fmla="*/ 0 w 10000"/>
                <a:gd name="connsiteY5" fmla="*/ 7401 h 10000"/>
                <a:gd name="connsiteX0" fmla="*/ 0 w 10000"/>
                <a:gd name="connsiteY0" fmla="*/ 7401 h 10000"/>
                <a:gd name="connsiteX1" fmla="*/ 1910 w 10000"/>
                <a:gd name="connsiteY1" fmla="*/ 7213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799 w 10000"/>
                <a:gd name="connsiteY5" fmla="*/ 9635 h 10000"/>
                <a:gd name="connsiteX6" fmla="*/ 0 w 10000"/>
                <a:gd name="connsiteY6" fmla="*/ 7401 h 10000"/>
                <a:gd name="connsiteX0" fmla="*/ 0 w 10000"/>
                <a:gd name="connsiteY0" fmla="*/ 8110 h 10000"/>
                <a:gd name="connsiteX1" fmla="*/ 1910 w 10000"/>
                <a:gd name="connsiteY1" fmla="*/ 7213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799 w 10000"/>
                <a:gd name="connsiteY5" fmla="*/ 9635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910 w 10000"/>
                <a:gd name="connsiteY1" fmla="*/ 7213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799 w 10000"/>
                <a:gd name="connsiteY5" fmla="*/ 9635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910 w 10000"/>
                <a:gd name="connsiteY1" fmla="*/ 7213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854 w 10000"/>
                <a:gd name="connsiteY5" fmla="*/ 8690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910 w 10000"/>
                <a:gd name="connsiteY1" fmla="*/ 7213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854 w 10000"/>
                <a:gd name="connsiteY5" fmla="*/ 8690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772 w 10000"/>
                <a:gd name="connsiteY1" fmla="*/ 7154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854 w 10000"/>
                <a:gd name="connsiteY5" fmla="*/ 8690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772 w 10000"/>
                <a:gd name="connsiteY1" fmla="*/ 7154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854 w 10000"/>
                <a:gd name="connsiteY5" fmla="*/ 8690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772 w 10000"/>
                <a:gd name="connsiteY1" fmla="*/ 6977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854 w 10000"/>
                <a:gd name="connsiteY5" fmla="*/ 8690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772 w 10000"/>
                <a:gd name="connsiteY1" fmla="*/ 6977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854 w 10000"/>
                <a:gd name="connsiteY5" fmla="*/ 8690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772 w 10000"/>
                <a:gd name="connsiteY1" fmla="*/ 6977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854 w 10000"/>
                <a:gd name="connsiteY5" fmla="*/ 8690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772 w 10000"/>
                <a:gd name="connsiteY1" fmla="*/ 6977 h 10000"/>
                <a:gd name="connsiteX2" fmla="*/ 4505 w 10000"/>
                <a:gd name="connsiteY2" fmla="*/ 0 h 10000"/>
                <a:gd name="connsiteX3" fmla="*/ 6672 w 10000"/>
                <a:gd name="connsiteY3" fmla="*/ 6031 h 10000"/>
                <a:gd name="connsiteX4" fmla="*/ 10000 w 10000"/>
                <a:gd name="connsiteY4" fmla="*/ 10000 h 10000"/>
                <a:gd name="connsiteX5" fmla="*/ 4360 w 10000"/>
                <a:gd name="connsiteY5" fmla="*/ 7213 h 10000"/>
                <a:gd name="connsiteX6" fmla="*/ 1854 w 10000"/>
                <a:gd name="connsiteY6" fmla="*/ 8690 h 10000"/>
                <a:gd name="connsiteX7" fmla="*/ 0 w 10000"/>
                <a:gd name="connsiteY7" fmla="*/ 8110 h 10000"/>
                <a:gd name="connsiteX0" fmla="*/ 0 w 9560"/>
                <a:gd name="connsiteY0" fmla="*/ 8110 h 8768"/>
                <a:gd name="connsiteX1" fmla="*/ 1772 w 9560"/>
                <a:gd name="connsiteY1" fmla="*/ 6977 h 8768"/>
                <a:gd name="connsiteX2" fmla="*/ 4505 w 9560"/>
                <a:gd name="connsiteY2" fmla="*/ 0 h 8768"/>
                <a:gd name="connsiteX3" fmla="*/ 6672 w 9560"/>
                <a:gd name="connsiteY3" fmla="*/ 6031 h 8768"/>
                <a:gd name="connsiteX4" fmla="*/ 9560 w 9560"/>
                <a:gd name="connsiteY4" fmla="*/ 8346 h 8768"/>
                <a:gd name="connsiteX5" fmla="*/ 4360 w 9560"/>
                <a:gd name="connsiteY5" fmla="*/ 7213 h 8768"/>
                <a:gd name="connsiteX6" fmla="*/ 1854 w 9560"/>
                <a:gd name="connsiteY6" fmla="*/ 8690 h 8768"/>
                <a:gd name="connsiteX7" fmla="*/ 0 w 9560"/>
                <a:gd name="connsiteY7" fmla="*/ 8110 h 8768"/>
                <a:gd name="connsiteX0" fmla="*/ 0 w 10000"/>
                <a:gd name="connsiteY0" fmla="*/ 9250 h 10164"/>
                <a:gd name="connsiteX1" fmla="*/ 1854 w 10000"/>
                <a:gd name="connsiteY1" fmla="*/ 7957 h 10164"/>
                <a:gd name="connsiteX2" fmla="*/ 4712 w 10000"/>
                <a:gd name="connsiteY2" fmla="*/ 0 h 10164"/>
                <a:gd name="connsiteX3" fmla="*/ 6979 w 10000"/>
                <a:gd name="connsiteY3" fmla="*/ 6878 h 10164"/>
                <a:gd name="connsiteX4" fmla="*/ 10000 w 10000"/>
                <a:gd name="connsiteY4" fmla="*/ 9519 h 10164"/>
                <a:gd name="connsiteX5" fmla="*/ 4561 w 10000"/>
                <a:gd name="connsiteY5" fmla="*/ 8227 h 10164"/>
                <a:gd name="connsiteX6" fmla="*/ 1939 w 10000"/>
                <a:gd name="connsiteY6" fmla="*/ 9911 h 10164"/>
                <a:gd name="connsiteX7" fmla="*/ 0 w 10000"/>
                <a:gd name="connsiteY7" fmla="*/ 9250 h 10164"/>
                <a:gd name="connsiteX0" fmla="*/ 0 w 10000"/>
                <a:gd name="connsiteY0" fmla="*/ 9250 h 10164"/>
                <a:gd name="connsiteX1" fmla="*/ 1854 w 10000"/>
                <a:gd name="connsiteY1" fmla="*/ 7957 h 10164"/>
                <a:gd name="connsiteX2" fmla="*/ 4712 w 10000"/>
                <a:gd name="connsiteY2" fmla="*/ 0 h 10164"/>
                <a:gd name="connsiteX3" fmla="*/ 6979 w 10000"/>
                <a:gd name="connsiteY3" fmla="*/ 6878 h 10164"/>
                <a:gd name="connsiteX4" fmla="*/ 10000 w 10000"/>
                <a:gd name="connsiteY4" fmla="*/ 9519 h 10164"/>
                <a:gd name="connsiteX5" fmla="*/ 4561 w 10000"/>
                <a:gd name="connsiteY5" fmla="*/ 8227 h 10164"/>
                <a:gd name="connsiteX6" fmla="*/ 1939 w 10000"/>
                <a:gd name="connsiteY6" fmla="*/ 9911 h 10164"/>
                <a:gd name="connsiteX7" fmla="*/ 0 w 10000"/>
                <a:gd name="connsiteY7" fmla="*/ 9250 h 10164"/>
                <a:gd name="connsiteX0" fmla="*/ 0 w 10000"/>
                <a:gd name="connsiteY0" fmla="*/ 9250 h 10810"/>
                <a:gd name="connsiteX1" fmla="*/ 1854 w 10000"/>
                <a:gd name="connsiteY1" fmla="*/ 7957 h 10810"/>
                <a:gd name="connsiteX2" fmla="*/ 4712 w 10000"/>
                <a:gd name="connsiteY2" fmla="*/ 0 h 10810"/>
                <a:gd name="connsiteX3" fmla="*/ 6979 w 10000"/>
                <a:gd name="connsiteY3" fmla="*/ 6878 h 10810"/>
                <a:gd name="connsiteX4" fmla="*/ 10000 w 10000"/>
                <a:gd name="connsiteY4" fmla="*/ 9519 h 10810"/>
                <a:gd name="connsiteX5" fmla="*/ 4764 w 10000"/>
                <a:gd name="connsiteY5" fmla="*/ 10585 h 10810"/>
                <a:gd name="connsiteX6" fmla="*/ 1939 w 10000"/>
                <a:gd name="connsiteY6" fmla="*/ 9911 h 10810"/>
                <a:gd name="connsiteX7" fmla="*/ 0 w 10000"/>
                <a:gd name="connsiteY7" fmla="*/ 9250 h 10810"/>
                <a:gd name="connsiteX0" fmla="*/ 0 w 10000"/>
                <a:gd name="connsiteY0" fmla="*/ 9250 h 10810"/>
                <a:gd name="connsiteX1" fmla="*/ 1854 w 10000"/>
                <a:gd name="connsiteY1" fmla="*/ 7957 h 10810"/>
                <a:gd name="connsiteX2" fmla="*/ 4712 w 10000"/>
                <a:gd name="connsiteY2" fmla="*/ 0 h 10810"/>
                <a:gd name="connsiteX3" fmla="*/ 6979 w 10000"/>
                <a:gd name="connsiteY3" fmla="*/ 6878 h 10810"/>
                <a:gd name="connsiteX4" fmla="*/ 10000 w 10000"/>
                <a:gd name="connsiteY4" fmla="*/ 9519 h 10810"/>
                <a:gd name="connsiteX5" fmla="*/ 4764 w 10000"/>
                <a:gd name="connsiteY5" fmla="*/ 10585 h 10810"/>
                <a:gd name="connsiteX6" fmla="*/ 0 w 10000"/>
                <a:gd name="connsiteY6" fmla="*/ 9250 h 10810"/>
                <a:gd name="connsiteX0" fmla="*/ 0 w 10000"/>
                <a:gd name="connsiteY0" fmla="*/ 9250 h 11466"/>
                <a:gd name="connsiteX1" fmla="*/ 1854 w 10000"/>
                <a:gd name="connsiteY1" fmla="*/ 7957 h 11466"/>
                <a:gd name="connsiteX2" fmla="*/ 4712 w 10000"/>
                <a:gd name="connsiteY2" fmla="*/ 0 h 11466"/>
                <a:gd name="connsiteX3" fmla="*/ 6979 w 10000"/>
                <a:gd name="connsiteY3" fmla="*/ 6878 h 11466"/>
                <a:gd name="connsiteX4" fmla="*/ 10000 w 10000"/>
                <a:gd name="connsiteY4" fmla="*/ 9519 h 11466"/>
                <a:gd name="connsiteX5" fmla="*/ 4706 w 10000"/>
                <a:gd name="connsiteY5" fmla="*/ 11461 h 11466"/>
                <a:gd name="connsiteX6" fmla="*/ 0 w 10000"/>
                <a:gd name="connsiteY6" fmla="*/ 9250 h 11466"/>
                <a:gd name="connsiteX0" fmla="*/ 0 w 10000"/>
                <a:gd name="connsiteY0" fmla="*/ 9250 h 11461"/>
                <a:gd name="connsiteX1" fmla="*/ 1854 w 10000"/>
                <a:gd name="connsiteY1" fmla="*/ 7957 h 11461"/>
                <a:gd name="connsiteX2" fmla="*/ 4712 w 10000"/>
                <a:gd name="connsiteY2" fmla="*/ 0 h 11461"/>
                <a:gd name="connsiteX3" fmla="*/ 6979 w 10000"/>
                <a:gd name="connsiteY3" fmla="*/ 6878 h 11461"/>
                <a:gd name="connsiteX4" fmla="*/ 10000 w 10000"/>
                <a:gd name="connsiteY4" fmla="*/ 9519 h 11461"/>
                <a:gd name="connsiteX5" fmla="*/ 4706 w 10000"/>
                <a:gd name="connsiteY5" fmla="*/ 11461 h 11461"/>
                <a:gd name="connsiteX6" fmla="*/ 0 w 10000"/>
                <a:gd name="connsiteY6" fmla="*/ 9250 h 11461"/>
                <a:gd name="connsiteX0" fmla="*/ 0 w 10000"/>
                <a:gd name="connsiteY0" fmla="*/ 9250 h 11461"/>
                <a:gd name="connsiteX1" fmla="*/ 1854 w 10000"/>
                <a:gd name="connsiteY1" fmla="*/ 7957 h 11461"/>
                <a:gd name="connsiteX2" fmla="*/ 4712 w 10000"/>
                <a:gd name="connsiteY2" fmla="*/ 0 h 11461"/>
                <a:gd name="connsiteX3" fmla="*/ 6979 w 10000"/>
                <a:gd name="connsiteY3" fmla="*/ 6878 h 11461"/>
                <a:gd name="connsiteX4" fmla="*/ 10000 w 10000"/>
                <a:gd name="connsiteY4" fmla="*/ 9519 h 11461"/>
                <a:gd name="connsiteX5" fmla="*/ 4706 w 10000"/>
                <a:gd name="connsiteY5" fmla="*/ 11461 h 11461"/>
                <a:gd name="connsiteX6" fmla="*/ 0 w 10000"/>
                <a:gd name="connsiteY6" fmla="*/ 9250 h 11461"/>
                <a:gd name="connsiteX0" fmla="*/ 0 w 10000"/>
                <a:gd name="connsiteY0" fmla="*/ 9250 h 11461"/>
                <a:gd name="connsiteX1" fmla="*/ 2057 w 10000"/>
                <a:gd name="connsiteY1" fmla="*/ 7755 h 11461"/>
                <a:gd name="connsiteX2" fmla="*/ 4712 w 10000"/>
                <a:gd name="connsiteY2" fmla="*/ 0 h 11461"/>
                <a:gd name="connsiteX3" fmla="*/ 6979 w 10000"/>
                <a:gd name="connsiteY3" fmla="*/ 6878 h 11461"/>
                <a:gd name="connsiteX4" fmla="*/ 10000 w 10000"/>
                <a:gd name="connsiteY4" fmla="*/ 9519 h 11461"/>
                <a:gd name="connsiteX5" fmla="*/ 4706 w 10000"/>
                <a:gd name="connsiteY5" fmla="*/ 11461 h 11461"/>
                <a:gd name="connsiteX6" fmla="*/ 0 w 10000"/>
                <a:gd name="connsiteY6" fmla="*/ 9250 h 11461"/>
                <a:gd name="connsiteX0" fmla="*/ 0 w 10000"/>
                <a:gd name="connsiteY0" fmla="*/ 9250 h 11461"/>
                <a:gd name="connsiteX1" fmla="*/ 2057 w 10000"/>
                <a:gd name="connsiteY1" fmla="*/ 7755 h 11461"/>
                <a:gd name="connsiteX2" fmla="*/ 4712 w 10000"/>
                <a:gd name="connsiteY2" fmla="*/ 0 h 11461"/>
                <a:gd name="connsiteX3" fmla="*/ 6979 w 10000"/>
                <a:gd name="connsiteY3" fmla="*/ 6878 h 11461"/>
                <a:gd name="connsiteX4" fmla="*/ 10000 w 10000"/>
                <a:gd name="connsiteY4" fmla="*/ 9519 h 11461"/>
                <a:gd name="connsiteX5" fmla="*/ 4706 w 10000"/>
                <a:gd name="connsiteY5" fmla="*/ 11461 h 11461"/>
                <a:gd name="connsiteX6" fmla="*/ 0 w 10000"/>
                <a:gd name="connsiteY6" fmla="*/ 9250 h 11461"/>
                <a:gd name="connsiteX0" fmla="*/ 0 w 10000"/>
                <a:gd name="connsiteY0" fmla="*/ 9250 h 11461"/>
                <a:gd name="connsiteX1" fmla="*/ 2057 w 10000"/>
                <a:gd name="connsiteY1" fmla="*/ 7755 h 11461"/>
                <a:gd name="connsiteX2" fmla="*/ 4712 w 10000"/>
                <a:gd name="connsiteY2" fmla="*/ 0 h 11461"/>
                <a:gd name="connsiteX3" fmla="*/ 6979 w 10000"/>
                <a:gd name="connsiteY3" fmla="*/ 6878 h 11461"/>
                <a:gd name="connsiteX4" fmla="*/ 10000 w 10000"/>
                <a:gd name="connsiteY4" fmla="*/ 9519 h 11461"/>
                <a:gd name="connsiteX5" fmla="*/ 4706 w 10000"/>
                <a:gd name="connsiteY5" fmla="*/ 11461 h 11461"/>
                <a:gd name="connsiteX6" fmla="*/ 0 w 10000"/>
                <a:gd name="connsiteY6" fmla="*/ 9250 h 11461"/>
                <a:gd name="connsiteX0" fmla="*/ 0 w 10000"/>
                <a:gd name="connsiteY0" fmla="*/ 9250 h 11461"/>
                <a:gd name="connsiteX1" fmla="*/ 2057 w 10000"/>
                <a:gd name="connsiteY1" fmla="*/ 7755 h 11461"/>
                <a:gd name="connsiteX2" fmla="*/ 4712 w 10000"/>
                <a:gd name="connsiteY2" fmla="*/ 0 h 11461"/>
                <a:gd name="connsiteX3" fmla="*/ 6979 w 10000"/>
                <a:gd name="connsiteY3" fmla="*/ 6878 h 11461"/>
                <a:gd name="connsiteX4" fmla="*/ 10000 w 10000"/>
                <a:gd name="connsiteY4" fmla="*/ 9519 h 11461"/>
                <a:gd name="connsiteX5" fmla="*/ 4706 w 10000"/>
                <a:gd name="connsiteY5" fmla="*/ 11461 h 11461"/>
                <a:gd name="connsiteX6" fmla="*/ 0 w 10000"/>
                <a:gd name="connsiteY6" fmla="*/ 9250 h 11461"/>
                <a:gd name="connsiteX0" fmla="*/ 0 w 10000"/>
                <a:gd name="connsiteY0" fmla="*/ 9250 h 11492"/>
                <a:gd name="connsiteX1" fmla="*/ 2057 w 10000"/>
                <a:gd name="connsiteY1" fmla="*/ 7755 h 11492"/>
                <a:gd name="connsiteX2" fmla="*/ 4712 w 10000"/>
                <a:gd name="connsiteY2" fmla="*/ 0 h 11492"/>
                <a:gd name="connsiteX3" fmla="*/ 6979 w 10000"/>
                <a:gd name="connsiteY3" fmla="*/ 6878 h 11492"/>
                <a:gd name="connsiteX4" fmla="*/ 10000 w 10000"/>
                <a:gd name="connsiteY4" fmla="*/ 9519 h 11492"/>
                <a:gd name="connsiteX5" fmla="*/ 4706 w 10000"/>
                <a:gd name="connsiteY5" fmla="*/ 11461 h 11492"/>
                <a:gd name="connsiteX6" fmla="*/ 0 w 10000"/>
                <a:gd name="connsiteY6" fmla="*/ 9250 h 1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1492">
                  <a:moveTo>
                    <a:pt x="0" y="9250"/>
                  </a:moveTo>
                  <a:cubicBezTo>
                    <a:pt x="1040" y="8436"/>
                    <a:pt x="585" y="8770"/>
                    <a:pt x="2057" y="7755"/>
                  </a:cubicBezTo>
                  <a:cubicBezTo>
                    <a:pt x="3672" y="5312"/>
                    <a:pt x="3759" y="2653"/>
                    <a:pt x="4712" y="0"/>
                  </a:cubicBezTo>
                  <a:cubicBezTo>
                    <a:pt x="5573" y="1708"/>
                    <a:pt x="6031" y="5249"/>
                    <a:pt x="6979" y="6878"/>
                  </a:cubicBezTo>
                  <a:cubicBezTo>
                    <a:pt x="7927" y="8507"/>
                    <a:pt x="8216" y="9380"/>
                    <a:pt x="10000" y="9519"/>
                  </a:cubicBezTo>
                  <a:cubicBezTo>
                    <a:pt x="6736" y="11513"/>
                    <a:pt x="7341" y="11568"/>
                    <a:pt x="4706" y="11461"/>
                  </a:cubicBezTo>
                  <a:cubicBezTo>
                    <a:pt x="2071" y="11354"/>
                    <a:pt x="485" y="9688"/>
                    <a:pt x="0" y="9250"/>
                  </a:cubicBezTo>
                  <a:close/>
                </a:path>
              </a:pathLst>
            </a:custGeom>
            <a:solidFill>
              <a:srgbClr val="6F99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5DD603C-2380-4046-B8F1-9CBBBAE306F6}"/>
              </a:ext>
            </a:extLst>
          </p:cNvPr>
          <p:cNvGrpSpPr/>
          <p:nvPr/>
        </p:nvGrpSpPr>
        <p:grpSpPr>
          <a:xfrm>
            <a:off x="2744091" y="1504950"/>
            <a:ext cx="636742" cy="1074747"/>
            <a:chOff x="5304206" y="2297246"/>
            <a:chExt cx="1093420" cy="1311174"/>
          </a:xfrm>
        </p:grpSpPr>
        <p:sp>
          <p:nvSpPr>
            <p:cNvPr id="76" name="사다리꼴 39">
              <a:extLst>
                <a:ext uri="{FF2B5EF4-FFF2-40B4-BE49-F238E27FC236}">
                  <a16:creationId xmlns:a16="http://schemas.microsoft.com/office/drawing/2014/main" id="{1CB4CD3B-DC07-494F-9B89-6A36A07D6F85}"/>
                </a:ext>
              </a:extLst>
            </p:cNvPr>
            <p:cNvSpPr/>
            <p:nvPr/>
          </p:nvSpPr>
          <p:spPr>
            <a:xfrm>
              <a:off x="5808151" y="2974696"/>
              <a:ext cx="85533" cy="633724"/>
            </a:xfrm>
            <a:custGeom>
              <a:avLst/>
              <a:gdLst>
                <a:gd name="connsiteX0" fmla="*/ 0 w 266700"/>
                <a:gd name="connsiteY0" fmla="*/ 1762474 h 1762474"/>
                <a:gd name="connsiteX1" fmla="*/ 66675 w 266700"/>
                <a:gd name="connsiteY1" fmla="*/ 0 h 1762474"/>
                <a:gd name="connsiteX2" fmla="*/ 200025 w 266700"/>
                <a:gd name="connsiteY2" fmla="*/ 0 h 1762474"/>
                <a:gd name="connsiteX3" fmla="*/ 266700 w 266700"/>
                <a:gd name="connsiteY3" fmla="*/ 1762474 h 1762474"/>
                <a:gd name="connsiteX4" fmla="*/ 0 w 266700"/>
                <a:gd name="connsiteY4" fmla="*/ 1762474 h 1762474"/>
                <a:gd name="connsiteX0" fmla="*/ 0 w 266700"/>
                <a:gd name="connsiteY0" fmla="*/ 1762474 h 1762474"/>
                <a:gd name="connsiteX1" fmla="*/ 66675 w 266700"/>
                <a:gd name="connsiteY1" fmla="*/ 0 h 1762474"/>
                <a:gd name="connsiteX2" fmla="*/ 200025 w 266700"/>
                <a:gd name="connsiteY2" fmla="*/ 0 h 1762474"/>
                <a:gd name="connsiteX3" fmla="*/ 234950 w 266700"/>
                <a:gd name="connsiteY3" fmla="*/ 572809 h 1762474"/>
                <a:gd name="connsiteX4" fmla="*/ 266700 w 266700"/>
                <a:gd name="connsiteY4" fmla="*/ 1762474 h 1762474"/>
                <a:gd name="connsiteX5" fmla="*/ 0 w 266700"/>
                <a:gd name="connsiteY5" fmla="*/ 1762474 h 1762474"/>
                <a:gd name="connsiteX0" fmla="*/ 0 w 269875"/>
                <a:gd name="connsiteY0" fmla="*/ 1762474 h 1762474"/>
                <a:gd name="connsiteX1" fmla="*/ 66675 w 269875"/>
                <a:gd name="connsiteY1" fmla="*/ 0 h 1762474"/>
                <a:gd name="connsiteX2" fmla="*/ 200025 w 269875"/>
                <a:gd name="connsiteY2" fmla="*/ 0 h 1762474"/>
                <a:gd name="connsiteX3" fmla="*/ 234950 w 269875"/>
                <a:gd name="connsiteY3" fmla="*/ 572809 h 1762474"/>
                <a:gd name="connsiteX4" fmla="*/ 269875 w 269875"/>
                <a:gd name="connsiteY4" fmla="*/ 1366559 h 1762474"/>
                <a:gd name="connsiteX5" fmla="*/ 266700 w 269875"/>
                <a:gd name="connsiteY5" fmla="*/ 1762474 h 1762474"/>
                <a:gd name="connsiteX6" fmla="*/ 0 w 269875"/>
                <a:gd name="connsiteY6" fmla="*/ 1762474 h 1762474"/>
                <a:gd name="connsiteX0" fmla="*/ 0 w 269875"/>
                <a:gd name="connsiteY0" fmla="*/ 1762474 h 1762474"/>
                <a:gd name="connsiteX1" fmla="*/ 19050 w 269875"/>
                <a:gd name="connsiteY1" fmla="*/ 941109 h 1762474"/>
                <a:gd name="connsiteX2" fmla="*/ 66675 w 269875"/>
                <a:gd name="connsiteY2" fmla="*/ 0 h 1762474"/>
                <a:gd name="connsiteX3" fmla="*/ 200025 w 269875"/>
                <a:gd name="connsiteY3" fmla="*/ 0 h 1762474"/>
                <a:gd name="connsiteX4" fmla="*/ 234950 w 269875"/>
                <a:gd name="connsiteY4" fmla="*/ 572809 h 1762474"/>
                <a:gd name="connsiteX5" fmla="*/ 269875 w 269875"/>
                <a:gd name="connsiteY5" fmla="*/ 1366559 h 1762474"/>
                <a:gd name="connsiteX6" fmla="*/ 266700 w 269875"/>
                <a:gd name="connsiteY6" fmla="*/ 1762474 h 1762474"/>
                <a:gd name="connsiteX7" fmla="*/ 0 w 269875"/>
                <a:gd name="connsiteY7" fmla="*/ 1762474 h 1762474"/>
                <a:gd name="connsiteX0" fmla="*/ 0 w 269875"/>
                <a:gd name="connsiteY0" fmla="*/ 1762474 h 1762474"/>
                <a:gd name="connsiteX1" fmla="*/ 12700 w 269875"/>
                <a:gd name="connsiteY1" fmla="*/ 941109 h 1762474"/>
                <a:gd name="connsiteX2" fmla="*/ 66675 w 269875"/>
                <a:gd name="connsiteY2" fmla="*/ 0 h 1762474"/>
                <a:gd name="connsiteX3" fmla="*/ 200025 w 269875"/>
                <a:gd name="connsiteY3" fmla="*/ 0 h 1762474"/>
                <a:gd name="connsiteX4" fmla="*/ 234950 w 269875"/>
                <a:gd name="connsiteY4" fmla="*/ 572809 h 1762474"/>
                <a:gd name="connsiteX5" fmla="*/ 269875 w 269875"/>
                <a:gd name="connsiteY5" fmla="*/ 1366559 h 1762474"/>
                <a:gd name="connsiteX6" fmla="*/ 266700 w 269875"/>
                <a:gd name="connsiteY6" fmla="*/ 1762474 h 1762474"/>
                <a:gd name="connsiteX7" fmla="*/ 0 w 269875"/>
                <a:gd name="connsiteY7" fmla="*/ 1762474 h 1762474"/>
                <a:gd name="connsiteX0" fmla="*/ 0 w 270580"/>
                <a:gd name="connsiteY0" fmla="*/ 1762474 h 1762474"/>
                <a:gd name="connsiteX1" fmla="*/ 12700 w 270580"/>
                <a:gd name="connsiteY1" fmla="*/ 941109 h 1762474"/>
                <a:gd name="connsiteX2" fmla="*/ 66675 w 270580"/>
                <a:gd name="connsiteY2" fmla="*/ 0 h 1762474"/>
                <a:gd name="connsiteX3" fmla="*/ 200025 w 270580"/>
                <a:gd name="connsiteY3" fmla="*/ 0 h 1762474"/>
                <a:gd name="connsiteX4" fmla="*/ 234950 w 270580"/>
                <a:gd name="connsiteY4" fmla="*/ 572809 h 1762474"/>
                <a:gd name="connsiteX5" fmla="*/ 269875 w 270580"/>
                <a:gd name="connsiteY5" fmla="*/ 1366559 h 1762474"/>
                <a:gd name="connsiteX6" fmla="*/ 266700 w 270580"/>
                <a:gd name="connsiteY6" fmla="*/ 1762474 h 1762474"/>
                <a:gd name="connsiteX7" fmla="*/ 0 w 270580"/>
                <a:gd name="connsiteY7" fmla="*/ 1762474 h 1762474"/>
                <a:gd name="connsiteX0" fmla="*/ 0 w 270371"/>
                <a:gd name="connsiteY0" fmla="*/ 1762474 h 1762474"/>
                <a:gd name="connsiteX1" fmla="*/ 12700 w 270371"/>
                <a:gd name="connsiteY1" fmla="*/ 941109 h 1762474"/>
                <a:gd name="connsiteX2" fmla="*/ 66675 w 270371"/>
                <a:gd name="connsiteY2" fmla="*/ 0 h 1762474"/>
                <a:gd name="connsiteX3" fmla="*/ 200025 w 270371"/>
                <a:gd name="connsiteY3" fmla="*/ 0 h 1762474"/>
                <a:gd name="connsiteX4" fmla="*/ 234950 w 270371"/>
                <a:gd name="connsiteY4" fmla="*/ 572809 h 1762474"/>
                <a:gd name="connsiteX5" fmla="*/ 269875 w 270371"/>
                <a:gd name="connsiteY5" fmla="*/ 1366559 h 1762474"/>
                <a:gd name="connsiteX6" fmla="*/ 266700 w 270371"/>
                <a:gd name="connsiteY6" fmla="*/ 1762474 h 1762474"/>
                <a:gd name="connsiteX7" fmla="*/ 0 w 270371"/>
                <a:gd name="connsiteY7" fmla="*/ 1762474 h 1762474"/>
                <a:gd name="connsiteX0" fmla="*/ 0 w 270371"/>
                <a:gd name="connsiteY0" fmla="*/ 1762474 h 1762474"/>
                <a:gd name="connsiteX1" fmla="*/ 12700 w 270371"/>
                <a:gd name="connsiteY1" fmla="*/ 941109 h 1762474"/>
                <a:gd name="connsiteX2" fmla="*/ 66675 w 270371"/>
                <a:gd name="connsiteY2" fmla="*/ 0 h 1762474"/>
                <a:gd name="connsiteX3" fmla="*/ 200025 w 270371"/>
                <a:gd name="connsiteY3" fmla="*/ 0 h 1762474"/>
                <a:gd name="connsiteX4" fmla="*/ 234950 w 270371"/>
                <a:gd name="connsiteY4" fmla="*/ 572809 h 1762474"/>
                <a:gd name="connsiteX5" fmla="*/ 269875 w 270371"/>
                <a:gd name="connsiteY5" fmla="*/ 1366559 h 1762474"/>
                <a:gd name="connsiteX6" fmla="*/ 266700 w 270371"/>
                <a:gd name="connsiteY6" fmla="*/ 1762474 h 1762474"/>
                <a:gd name="connsiteX7" fmla="*/ 0 w 270371"/>
                <a:gd name="connsiteY7" fmla="*/ 1762474 h 1762474"/>
                <a:gd name="connsiteX0" fmla="*/ 0 w 270371"/>
                <a:gd name="connsiteY0" fmla="*/ 1762474 h 1762474"/>
                <a:gd name="connsiteX1" fmla="*/ 46967 w 270371"/>
                <a:gd name="connsiteY1" fmla="*/ 954356 h 1762474"/>
                <a:gd name="connsiteX2" fmla="*/ 66675 w 270371"/>
                <a:gd name="connsiteY2" fmla="*/ 0 h 1762474"/>
                <a:gd name="connsiteX3" fmla="*/ 200025 w 270371"/>
                <a:gd name="connsiteY3" fmla="*/ 0 h 1762474"/>
                <a:gd name="connsiteX4" fmla="*/ 234950 w 270371"/>
                <a:gd name="connsiteY4" fmla="*/ 572809 h 1762474"/>
                <a:gd name="connsiteX5" fmla="*/ 269875 w 270371"/>
                <a:gd name="connsiteY5" fmla="*/ 1366559 h 1762474"/>
                <a:gd name="connsiteX6" fmla="*/ 266700 w 270371"/>
                <a:gd name="connsiteY6" fmla="*/ 1762474 h 1762474"/>
                <a:gd name="connsiteX7" fmla="*/ 0 w 270371"/>
                <a:gd name="connsiteY7" fmla="*/ 1762474 h 1762474"/>
                <a:gd name="connsiteX0" fmla="*/ 0 w 269875"/>
                <a:gd name="connsiteY0" fmla="*/ 1762474 h 1762474"/>
                <a:gd name="connsiteX1" fmla="*/ 46967 w 269875"/>
                <a:gd name="connsiteY1" fmla="*/ 954356 h 1762474"/>
                <a:gd name="connsiteX2" fmla="*/ 66675 w 269875"/>
                <a:gd name="connsiteY2" fmla="*/ 0 h 1762474"/>
                <a:gd name="connsiteX3" fmla="*/ 200025 w 269875"/>
                <a:gd name="connsiteY3" fmla="*/ 0 h 1762474"/>
                <a:gd name="connsiteX4" fmla="*/ 269875 w 269875"/>
                <a:gd name="connsiteY4" fmla="*/ 1366559 h 1762474"/>
                <a:gd name="connsiteX5" fmla="*/ 266700 w 269875"/>
                <a:gd name="connsiteY5" fmla="*/ 1762474 h 1762474"/>
                <a:gd name="connsiteX6" fmla="*/ 0 w 269875"/>
                <a:gd name="connsiteY6" fmla="*/ 1762474 h 1762474"/>
                <a:gd name="connsiteX0" fmla="*/ 0 w 266714"/>
                <a:gd name="connsiteY0" fmla="*/ 1762474 h 1762474"/>
                <a:gd name="connsiteX1" fmla="*/ 46967 w 266714"/>
                <a:gd name="connsiteY1" fmla="*/ 954356 h 1762474"/>
                <a:gd name="connsiteX2" fmla="*/ 66675 w 266714"/>
                <a:gd name="connsiteY2" fmla="*/ 0 h 1762474"/>
                <a:gd name="connsiteX3" fmla="*/ 200025 w 266714"/>
                <a:gd name="connsiteY3" fmla="*/ 0 h 1762474"/>
                <a:gd name="connsiteX4" fmla="*/ 218474 w 266714"/>
                <a:gd name="connsiteY4" fmla="*/ 1015563 h 1762474"/>
                <a:gd name="connsiteX5" fmla="*/ 266700 w 266714"/>
                <a:gd name="connsiteY5" fmla="*/ 1762474 h 1762474"/>
                <a:gd name="connsiteX6" fmla="*/ 0 w 266714"/>
                <a:gd name="connsiteY6" fmla="*/ 1762474 h 1762474"/>
                <a:gd name="connsiteX0" fmla="*/ 0 w 266716"/>
                <a:gd name="connsiteY0" fmla="*/ 1762474 h 1762474"/>
                <a:gd name="connsiteX1" fmla="*/ 46967 w 266716"/>
                <a:gd name="connsiteY1" fmla="*/ 954356 h 1762474"/>
                <a:gd name="connsiteX2" fmla="*/ 66675 w 266716"/>
                <a:gd name="connsiteY2" fmla="*/ 0 h 1762474"/>
                <a:gd name="connsiteX3" fmla="*/ 200025 w 266716"/>
                <a:gd name="connsiteY3" fmla="*/ 0 h 1762474"/>
                <a:gd name="connsiteX4" fmla="*/ 224184 w 266716"/>
                <a:gd name="connsiteY4" fmla="*/ 1028810 h 1762474"/>
                <a:gd name="connsiteX5" fmla="*/ 266700 w 266716"/>
                <a:gd name="connsiteY5" fmla="*/ 1762474 h 1762474"/>
                <a:gd name="connsiteX6" fmla="*/ 0 w 266716"/>
                <a:gd name="connsiteY6" fmla="*/ 1762474 h 1762474"/>
                <a:gd name="connsiteX0" fmla="*/ 0 w 268383"/>
                <a:gd name="connsiteY0" fmla="*/ 1762474 h 1762474"/>
                <a:gd name="connsiteX1" fmla="*/ 46967 w 268383"/>
                <a:gd name="connsiteY1" fmla="*/ 954356 h 1762474"/>
                <a:gd name="connsiteX2" fmla="*/ 66675 w 268383"/>
                <a:gd name="connsiteY2" fmla="*/ 0 h 1762474"/>
                <a:gd name="connsiteX3" fmla="*/ 200025 w 268383"/>
                <a:gd name="connsiteY3" fmla="*/ 0 h 1762474"/>
                <a:gd name="connsiteX4" fmla="*/ 224184 w 268383"/>
                <a:gd name="connsiteY4" fmla="*/ 1028810 h 1762474"/>
                <a:gd name="connsiteX5" fmla="*/ 266700 w 268383"/>
                <a:gd name="connsiteY5" fmla="*/ 1762474 h 1762474"/>
                <a:gd name="connsiteX6" fmla="*/ 0 w 268383"/>
                <a:gd name="connsiteY6" fmla="*/ 1762474 h 1762474"/>
                <a:gd name="connsiteX0" fmla="*/ 0 w 268939"/>
                <a:gd name="connsiteY0" fmla="*/ 1762474 h 1762474"/>
                <a:gd name="connsiteX1" fmla="*/ 46967 w 268939"/>
                <a:gd name="connsiteY1" fmla="*/ 954356 h 1762474"/>
                <a:gd name="connsiteX2" fmla="*/ 66675 w 268939"/>
                <a:gd name="connsiteY2" fmla="*/ 0 h 1762474"/>
                <a:gd name="connsiteX3" fmla="*/ 200025 w 268939"/>
                <a:gd name="connsiteY3" fmla="*/ 0 h 1762474"/>
                <a:gd name="connsiteX4" fmla="*/ 241316 w 268939"/>
                <a:gd name="connsiteY4" fmla="*/ 955961 h 1762474"/>
                <a:gd name="connsiteX5" fmla="*/ 266700 w 268939"/>
                <a:gd name="connsiteY5" fmla="*/ 1762474 h 1762474"/>
                <a:gd name="connsiteX6" fmla="*/ 0 w 268939"/>
                <a:gd name="connsiteY6" fmla="*/ 1762474 h 1762474"/>
                <a:gd name="connsiteX0" fmla="*/ 0 w 269937"/>
                <a:gd name="connsiteY0" fmla="*/ 1762474 h 1762474"/>
                <a:gd name="connsiteX1" fmla="*/ 46967 w 269937"/>
                <a:gd name="connsiteY1" fmla="*/ 954356 h 1762474"/>
                <a:gd name="connsiteX2" fmla="*/ 66675 w 269937"/>
                <a:gd name="connsiteY2" fmla="*/ 0 h 1762474"/>
                <a:gd name="connsiteX3" fmla="*/ 200025 w 269937"/>
                <a:gd name="connsiteY3" fmla="*/ 0 h 1762474"/>
                <a:gd name="connsiteX4" fmla="*/ 241316 w 269937"/>
                <a:gd name="connsiteY4" fmla="*/ 955961 h 1762474"/>
                <a:gd name="connsiteX5" fmla="*/ 266700 w 269937"/>
                <a:gd name="connsiteY5" fmla="*/ 1762474 h 1762474"/>
                <a:gd name="connsiteX6" fmla="*/ 0 w 269937"/>
                <a:gd name="connsiteY6" fmla="*/ 1762474 h 1762474"/>
                <a:gd name="connsiteX0" fmla="*/ 0 w 269937"/>
                <a:gd name="connsiteY0" fmla="*/ 1762474 h 1762474"/>
                <a:gd name="connsiteX1" fmla="*/ 46967 w 269937"/>
                <a:gd name="connsiteY1" fmla="*/ 954356 h 1762474"/>
                <a:gd name="connsiteX2" fmla="*/ 66675 w 269937"/>
                <a:gd name="connsiteY2" fmla="*/ 0 h 1762474"/>
                <a:gd name="connsiteX3" fmla="*/ 200025 w 269937"/>
                <a:gd name="connsiteY3" fmla="*/ 0 h 1762474"/>
                <a:gd name="connsiteX4" fmla="*/ 241316 w 269937"/>
                <a:gd name="connsiteY4" fmla="*/ 955961 h 1762474"/>
                <a:gd name="connsiteX5" fmla="*/ 266700 w 269937"/>
                <a:gd name="connsiteY5" fmla="*/ 1762474 h 1762474"/>
                <a:gd name="connsiteX6" fmla="*/ 0 w 269937"/>
                <a:gd name="connsiteY6" fmla="*/ 1762474 h 1762474"/>
                <a:gd name="connsiteX0" fmla="*/ 0 w 269937"/>
                <a:gd name="connsiteY0" fmla="*/ 1762474 h 1762474"/>
                <a:gd name="connsiteX1" fmla="*/ 24121 w 269937"/>
                <a:gd name="connsiteY1" fmla="*/ 954356 h 1762474"/>
                <a:gd name="connsiteX2" fmla="*/ 66675 w 269937"/>
                <a:gd name="connsiteY2" fmla="*/ 0 h 1762474"/>
                <a:gd name="connsiteX3" fmla="*/ 200025 w 269937"/>
                <a:gd name="connsiteY3" fmla="*/ 0 h 1762474"/>
                <a:gd name="connsiteX4" fmla="*/ 241316 w 269937"/>
                <a:gd name="connsiteY4" fmla="*/ 955961 h 1762474"/>
                <a:gd name="connsiteX5" fmla="*/ 266700 w 269937"/>
                <a:gd name="connsiteY5" fmla="*/ 1762474 h 1762474"/>
                <a:gd name="connsiteX6" fmla="*/ 0 w 269937"/>
                <a:gd name="connsiteY6" fmla="*/ 1762474 h 1762474"/>
                <a:gd name="connsiteX0" fmla="*/ 0 w 268908"/>
                <a:gd name="connsiteY0" fmla="*/ 1762474 h 1762474"/>
                <a:gd name="connsiteX1" fmla="*/ 24121 w 268908"/>
                <a:gd name="connsiteY1" fmla="*/ 954356 h 1762474"/>
                <a:gd name="connsiteX2" fmla="*/ 66675 w 268908"/>
                <a:gd name="connsiteY2" fmla="*/ 0 h 1762474"/>
                <a:gd name="connsiteX3" fmla="*/ 200025 w 268908"/>
                <a:gd name="connsiteY3" fmla="*/ 0 h 1762474"/>
                <a:gd name="connsiteX4" fmla="*/ 224182 w 268908"/>
                <a:gd name="connsiteY4" fmla="*/ 949339 h 1762474"/>
                <a:gd name="connsiteX5" fmla="*/ 266700 w 268908"/>
                <a:gd name="connsiteY5" fmla="*/ 1762474 h 1762474"/>
                <a:gd name="connsiteX6" fmla="*/ 0 w 268908"/>
                <a:gd name="connsiteY6" fmla="*/ 1762474 h 1762474"/>
                <a:gd name="connsiteX0" fmla="*/ 0 w 268908"/>
                <a:gd name="connsiteY0" fmla="*/ 1762474 h 1762474"/>
                <a:gd name="connsiteX1" fmla="*/ 46967 w 268908"/>
                <a:gd name="connsiteY1" fmla="*/ 954356 h 1762474"/>
                <a:gd name="connsiteX2" fmla="*/ 66675 w 268908"/>
                <a:gd name="connsiteY2" fmla="*/ 0 h 1762474"/>
                <a:gd name="connsiteX3" fmla="*/ 200025 w 268908"/>
                <a:gd name="connsiteY3" fmla="*/ 0 h 1762474"/>
                <a:gd name="connsiteX4" fmla="*/ 224182 w 268908"/>
                <a:gd name="connsiteY4" fmla="*/ 949339 h 1762474"/>
                <a:gd name="connsiteX5" fmla="*/ 266700 w 268908"/>
                <a:gd name="connsiteY5" fmla="*/ 1762474 h 1762474"/>
                <a:gd name="connsiteX6" fmla="*/ 0 w 268908"/>
                <a:gd name="connsiteY6" fmla="*/ 1762474 h 1762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8908" h="1762474">
                  <a:moveTo>
                    <a:pt x="0" y="1762474"/>
                  </a:moveTo>
                  <a:cubicBezTo>
                    <a:pt x="8467" y="1484452"/>
                    <a:pt x="38500" y="1305228"/>
                    <a:pt x="46967" y="954356"/>
                  </a:cubicBezTo>
                  <a:cubicBezTo>
                    <a:pt x="55434" y="603484"/>
                    <a:pt x="48683" y="313703"/>
                    <a:pt x="66675" y="0"/>
                  </a:cubicBezTo>
                  <a:lnTo>
                    <a:pt x="200025" y="0"/>
                  </a:lnTo>
                  <a:cubicBezTo>
                    <a:pt x="233892" y="227760"/>
                    <a:pt x="224492" y="609236"/>
                    <a:pt x="224182" y="949339"/>
                  </a:cubicBezTo>
                  <a:cubicBezTo>
                    <a:pt x="235186" y="1359893"/>
                    <a:pt x="279178" y="1531164"/>
                    <a:pt x="266700" y="1762474"/>
                  </a:cubicBezTo>
                  <a:lnTo>
                    <a:pt x="0" y="1762474"/>
                  </a:lnTo>
                  <a:close/>
                </a:path>
              </a:pathLst>
            </a:custGeom>
            <a:solidFill>
              <a:srgbClr val="71A0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순서도: 추출 72">
              <a:extLst>
                <a:ext uri="{FF2B5EF4-FFF2-40B4-BE49-F238E27FC236}">
                  <a16:creationId xmlns:a16="http://schemas.microsoft.com/office/drawing/2014/main" id="{EAF09896-8F05-4584-A3CC-5DE7D6A46FF9}"/>
                </a:ext>
              </a:extLst>
            </p:cNvPr>
            <p:cNvSpPr/>
            <p:nvPr/>
          </p:nvSpPr>
          <p:spPr>
            <a:xfrm>
              <a:off x="5384435" y="2297246"/>
              <a:ext cx="932962" cy="470756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2496 w 10000"/>
                <a:gd name="connsiteY1" fmla="*/ 7252 h 10000"/>
                <a:gd name="connsiteX2" fmla="*/ 5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496 w 10000"/>
                <a:gd name="connsiteY1" fmla="*/ 7252 h 10000"/>
                <a:gd name="connsiteX2" fmla="*/ 5000 w 10000"/>
                <a:gd name="connsiteY2" fmla="*/ 0 h 10000"/>
                <a:gd name="connsiteX3" fmla="*/ 7144 w 10000"/>
                <a:gd name="connsiteY3" fmla="*/ 7305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2496 w 10000"/>
                <a:gd name="connsiteY1" fmla="*/ 7252 h 10000"/>
                <a:gd name="connsiteX2" fmla="*/ 5000 w 10000"/>
                <a:gd name="connsiteY2" fmla="*/ 0 h 10000"/>
                <a:gd name="connsiteX3" fmla="*/ 7144 w 10000"/>
                <a:gd name="connsiteY3" fmla="*/ 7305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2496 w 10000"/>
                <a:gd name="connsiteY1" fmla="*/ 7252 h 10000"/>
                <a:gd name="connsiteX2" fmla="*/ 5000 w 10000"/>
                <a:gd name="connsiteY2" fmla="*/ 0 h 10000"/>
                <a:gd name="connsiteX3" fmla="*/ 7144 w 10000"/>
                <a:gd name="connsiteY3" fmla="*/ 7305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2496 w 10000"/>
                <a:gd name="connsiteY1" fmla="*/ 7252 h 10000"/>
                <a:gd name="connsiteX2" fmla="*/ 5000 w 10000"/>
                <a:gd name="connsiteY2" fmla="*/ 0 h 10000"/>
                <a:gd name="connsiteX3" fmla="*/ 7144 w 10000"/>
                <a:gd name="connsiteY3" fmla="*/ 7305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2496 w 10000"/>
                <a:gd name="connsiteY1" fmla="*/ 7252 h 10000"/>
                <a:gd name="connsiteX2" fmla="*/ 5000 w 10000"/>
                <a:gd name="connsiteY2" fmla="*/ 0 h 10000"/>
                <a:gd name="connsiteX3" fmla="*/ 7144 w 10000"/>
                <a:gd name="connsiteY3" fmla="*/ 7305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2496 w 10000"/>
                <a:gd name="connsiteY1" fmla="*/ 7252 h 10000"/>
                <a:gd name="connsiteX2" fmla="*/ 5000 w 10000"/>
                <a:gd name="connsiteY2" fmla="*/ 0 h 10000"/>
                <a:gd name="connsiteX3" fmla="*/ 7144 w 10000"/>
                <a:gd name="connsiteY3" fmla="*/ 7305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0" fmla="*/ 0 w 10039"/>
                <a:gd name="connsiteY0" fmla="*/ 10000 h 10000"/>
                <a:gd name="connsiteX1" fmla="*/ 2496 w 10039"/>
                <a:gd name="connsiteY1" fmla="*/ 7252 h 10000"/>
                <a:gd name="connsiteX2" fmla="*/ 5000 w 10039"/>
                <a:gd name="connsiteY2" fmla="*/ 0 h 10000"/>
                <a:gd name="connsiteX3" fmla="*/ 7144 w 10039"/>
                <a:gd name="connsiteY3" fmla="*/ 7305 h 10000"/>
                <a:gd name="connsiteX4" fmla="*/ 10000 w 10039"/>
                <a:gd name="connsiteY4" fmla="*/ 10000 h 10000"/>
                <a:gd name="connsiteX5" fmla="*/ 4992 w 10039"/>
                <a:gd name="connsiteY5" fmla="*/ 8952 h 10000"/>
                <a:gd name="connsiteX6" fmla="*/ 0 w 10039"/>
                <a:gd name="connsiteY6" fmla="*/ 10000 h 10000"/>
                <a:gd name="connsiteX0" fmla="*/ 0 w 10039"/>
                <a:gd name="connsiteY0" fmla="*/ 10000 h 10000"/>
                <a:gd name="connsiteX1" fmla="*/ 2496 w 10039"/>
                <a:gd name="connsiteY1" fmla="*/ 7252 h 10000"/>
                <a:gd name="connsiteX2" fmla="*/ 5000 w 10039"/>
                <a:gd name="connsiteY2" fmla="*/ 0 h 10000"/>
                <a:gd name="connsiteX3" fmla="*/ 7144 w 10039"/>
                <a:gd name="connsiteY3" fmla="*/ 7305 h 10000"/>
                <a:gd name="connsiteX4" fmla="*/ 10000 w 10039"/>
                <a:gd name="connsiteY4" fmla="*/ 10000 h 10000"/>
                <a:gd name="connsiteX5" fmla="*/ 4992 w 10039"/>
                <a:gd name="connsiteY5" fmla="*/ 8952 h 10000"/>
                <a:gd name="connsiteX6" fmla="*/ 0 w 10039"/>
                <a:gd name="connsiteY6" fmla="*/ 10000 h 10000"/>
                <a:gd name="connsiteX0" fmla="*/ 0 w 10039"/>
                <a:gd name="connsiteY0" fmla="*/ 10000 h 10017"/>
                <a:gd name="connsiteX1" fmla="*/ 2496 w 10039"/>
                <a:gd name="connsiteY1" fmla="*/ 7252 h 10017"/>
                <a:gd name="connsiteX2" fmla="*/ 5000 w 10039"/>
                <a:gd name="connsiteY2" fmla="*/ 0 h 10017"/>
                <a:gd name="connsiteX3" fmla="*/ 7144 w 10039"/>
                <a:gd name="connsiteY3" fmla="*/ 7305 h 10017"/>
                <a:gd name="connsiteX4" fmla="*/ 10000 w 10039"/>
                <a:gd name="connsiteY4" fmla="*/ 10000 h 10017"/>
                <a:gd name="connsiteX5" fmla="*/ 4992 w 10039"/>
                <a:gd name="connsiteY5" fmla="*/ 8952 h 10017"/>
                <a:gd name="connsiteX6" fmla="*/ 0 w 10039"/>
                <a:gd name="connsiteY6" fmla="*/ 10000 h 10017"/>
                <a:gd name="connsiteX0" fmla="*/ 0 w 10039"/>
                <a:gd name="connsiteY0" fmla="*/ 10000 h 10000"/>
                <a:gd name="connsiteX1" fmla="*/ 2496 w 10039"/>
                <a:gd name="connsiteY1" fmla="*/ 7252 h 10000"/>
                <a:gd name="connsiteX2" fmla="*/ 5000 w 10039"/>
                <a:gd name="connsiteY2" fmla="*/ 0 h 10000"/>
                <a:gd name="connsiteX3" fmla="*/ 7144 w 10039"/>
                <a:gd name="connsiteY3" fmla="*/ 7305 h 10000"/>
                <a:gd name="connsiteX4" fmla="*/ 10000 w 10039"/>
                <a:gd name="connsiteY4" fmla="*/ 10000 h 10000"/>
                <a:gd name="connsiteX5" fmla="*/ 5021 w 10039"/>
                <a:gd name="connsiteY5" fmla="*/ 8367 h 10000"/>
                <a:gd name="connsiteX6" fmla="*/ 0 w 10039"/>
                <a:gd name="connsiteY6" fmla="*/ 10000 h 10000"/>
                <a:gd name="connsiteX0" fmla="*/ 0 w 10039"/>
                <a:gd name="connsiteY0" fmla="*/ 10000 h 10000"/>
                <a:gd name="connsiteX1" fmla="*/ 2496 w 10039"/>
                <a:gd name="connsiteY1" fmla="*/ 7252 h 10000"/>
                <a:gd name="connsiteX2" fmla="*/ 5000 w 10039"/>
                <a:gd name="connsiteY2" fmla="*/ 0 h 10000"/>
                <a:gd name="connsiteX3" fmla="*/ 7144 w 10039"/>
                <a:gd name="connsiteY3" fmla="*/ 7305 h 10000"/>
                <a:gd name="connsiteX4" fmla="*/ 10000 w 10039"/>
                <a:gd name="connsiteY4" fmla="*/ 10000 h 10000"/>
                <a:gd name="connsiteX5" fmla="*/ 5021 w 10039"/>
                <a:gd name="connsiteY5" fmla="*/ 8367 h 10000"/>
                <a:gd name="connsiteX6" fmla="*/ 0 w 10039"/>
                <a:gd name="connsiteY6" fmla="*/ 10000 h 10000"/>
                <a:gd name="connsiteX0" fmla="*/ 0 w 10039"/>
                <a:gd name="connsiteY0" fmla="*/ 10000 h 10000"/>
                <a:gd name="connsiteX1" fmla="*/ 2496 w 10039"/>
                <a:gd name="connsiteY1" fmla="*/ 7252 h 10000"/>
                <a:gd name="connsiteX2" fmla="*/ 5000 w 10039"/>
                <a:gd name="connsiteY2" fmla="*/ 0 h 10000"/>
                <a:gd name="connsiteX3" fmla="*/ 7144 w 10039"/>
                <a:gd name="connsiteY3" fmla="*/ 7305 h 10000"/>
                <a:gd name="connsiteX4" fmla="*/ 10000 w 10039"/>
                <a:gd name="connsiteY4" fmla="*/ 10000 h 10000"/>
                <a:gd name="connsiteX5" fmla="*/ 5021 w 10039"/>
                <a:gd name="connsiteY5" fmla="*/ 8367 h 10000"/>
                <a:gd name="connsiteX6" fmla="*/ 0 w 10039"/>
                <a:gd name="connsiteY6" fmla="*/ 10000 h 10000"/>
                <a:gd name="connsiteX0" fmla="*/ 0 w 10035"/>
                <a:gd name="connsiteY0" fmla="*/ 10000 h 10000"/>
                <a:gd name="connsiteX1" fmla="*/ 2496 w 10035"/>
                <a:gd name="connsiteY1" fmla="*/ 7252 h 10000"/>
                <a:gd name="connsiteX2" fmla="*/ 5000 w 10035"/>
                <a:gd name="connsiteY2" fmla="*/ 0 h 10000"/>
                <a:gd name="connsiteX3" fmla="*/ 6857 w 10035"/>
                <a:gd name="connsiteY3" fmla="*/ 7358 h 10000"/>
                <a:gd name="connsiteX4" fmla="*/ 10000 w 10035"/>
                <a:gd name="connsiteY4" fmla="*/ 10000 h 10000"/>
                <a:gd name="connsiteX5" fmla="*/ 5021 w 10035"/>
                <a:gd name="connsiteY5" fmla="*/ 8367 h 10000"/>
                <a:gd name="connsiteX6" fmla="*/ 0 w 10035"/>
                <a:gd name="connsiteY6" fmla="*/ 10000 h 10000"/>
                <a:gd name="connsiteX0" fmla="*/ 0 w 10036"/>
                <a:gd name="connsiteY0" fmla="*/ 10000 h 10000"/>
                <a:gd name="connsiteX1" fmla="*/ 2496 w 10036"/>
                <a:gd name="connsiteY1" fmla="*/ 7252 h 10000"/>
                <a:gd name="connsiteX2" fmla="*/ 5000 w 10036"/>
                <a:gd name="connsiteY2" fmla="*/ 0 h 10000"/>
                <a:gd name="connsiteX3" fmla="*/ 6972 w 10036"/>
                <a:gd name="connsiteY3" fmla="*/ 7092 h 10000"/>
                <a:gd name="connsiteX4" fmla="*/ 10000 w 10036"/>
                <a:gd name="connsiteY4" fmla="*/ 10000 h 10000"/>
                <a:gd name="connsiteX5" fmla="*/ 5021 w 10036"/>
                <a:gd name="connsiteY5" fmla="*/ 8367 h 10000"/>
                <a:gd name="connsiteX6" fmla="*/ 0 w 10036"/>
                <a:gd name="connsiteY6" fmla="*/ 10000 h 10000"/>
                <a:gd name="connsiteX0" fmla="*/ 0 w 10038"/>
                <a:gd name="connsiteY0" fmla="*/ 10000 h 10000"/>
                <a:gd name="connsiteX1" fmla="*/ 2496 w 10038"/>
                <a:gd name="connsiteY1" fmla="*/ 7252 h 10000"/>
                <a:gd name="connsiteX2" fmla="*/ 5000 w 10038"/>
                <a:gd name="connsiteY2" fmla="*/ 0 h 10000"/>
                <a:gd name="connsiteX3" fmla="*/ 6972 w 10038"/>
                <a:gd name="connsiteY3" fmla="*/ 7092 h 10000"/>
                <a:gd name="connsiteX4" fmla="*/ 10000 w 10038"/>
                <a:gd name="connsiteY4" fmla="*/ 10000 h 10000"/>
                <a:gd name="connsiteX5" fmla="*/ 5021 w 10038"/>
                <a:gd name="connsiteY5" fmla="*/ 8367 h 10000"/>
                <a:gd name="connsiteX6" fmla="*/ 0 w 10038"/>
                <a:gd name="connsiteY6" fmla="*/ 10000 h 10000"/>
                <a:gd name="connsiteX0" fmla="*/ 0 w 10038"/>
                <a:gd name="connsiteY0" fmla="*/ 10000 h 10000"/>
                <a:gd name="connsiteX1" fmla="*/ 2152 w 10038"/>
                <a:gd name="connsiteY1" fmla="*/ 7465 h 10000"/>
                <a:gd name="connsiteX2" fmla="*/ 5000 w 10038"/>
                <a:gd name="connsiteY2" fmla="*/ 0 h 10000"/>
                <a:gd name="connsiteX3" fmla="*/ 6972 w 10038"/>
                <a:gd name="connsiteY3" fmla="*/ 7092 h 10000"/>
                <a:gd name="connsiteX4" fmla="*/ 10000 w 10038"/>
                <a:gd name="connsiteY4" fmla="*/ 10000 h 10000"/>
                <a:gd name="connsiteX5" fmla="*/ 5021 w 10038"/>
                <a:gd name="connsiteY5" fmla="*/ 8367 h 10000"/>
                <a:gd name="connsiteX6" fmla="*/ 0 w 10038"/>
                <a:gd name="connsiteY6" fmla="*/ 10000 h 10000"/>
                <a:gd name="connsiteX0" fmla="*/ 0 w 10038"/>
                <a:gd name="connsiteY0" fmla="*/ 10000 h 10000"/>
                <a:gd name="connsiteX1" fmla="*/ 2152 w 10038"/>
                <a:gd name="connsiteY1" fmla="*/ 7465 h 10000"/>
                <a:gd name="connsiteX2" fmla="*/ 5000 w 10038"/>
                <a:gd name="connsiteY2" fmla="*/ 0 h 10000"/>
                <a:gd name="connsiteX3" fmla="*/ 6972 w 10038"/>
                <a:gd name="connsiteY3" fmla="*/ 7092 h 10000"/>
                <a:gd name="connsiteX4" fmla="*/ 10000 w 10038"/>
                <a:gd name="connsiteY4" fmla="*/ 10000 h 10000"/>
                <a:gd name="connsiteX5" fmla="*/ 5021 w 10038"/>
                <a:gd name="connsiteY5" fmla="*/ 8367 h 10000"/>
                <a:gd name="connsiteX6" fmla="*/ 0 w 10038"/>
                <a:gd name="connsiteY6" fmla="*/ 10000 h 10000"/>
                <a:gd name="connsiteX0" fmla="*/ 0 w 10038"/>
                <a:gd name="connsiteY0" fmla="*/ 10000 h 10000"/>
                <a:gd name="connsiteX1" fmla="*/ 2152 w 10038"/>
                <a:gd name="connsiteY1" fmla="*/ 7465 h 10000"/>
                <a:gd name="connsiteX2" fmla="*/ 5000 w 10038"/>
                <a:gd name="connsiteY2" fmla="*/ 0 h 10000"/>
                <a:gd name="connsiteX3" fmla="*/ 6972 w 10038"/>
                <a:gd name="connsiteY3" fmla="*/ 7092 h 10000"/>
                <a:gd name="connsiteX4" fmla="*/ 10000 w 10038"/>
                <a:gd name="connsiteY4" fmla="*/ 10000 h 10000"/>
                <a:gd name="connsiteX5" fmla="*/ 5021 w 10038"/>
                <a:gd name="connsiteY5" fmla="*/ 8367 h 10000"/>
                <a:gd name="connsiteX6" fmla="*/ 0 w 10038"/>
                <a:gd name="connsiteY6" fmla="*/ 10000 h 10000"/>
                <a:gd name="connsiteX0" fmla="*/ 0 w 9837"/>
                <a:gd name="connsiteY0" fmla="*/ 8725 h 10000"/>
                <a:gd name="connsiteX1" fmla="*/ 1951 w 9837"/>
                <a:gd name="connsiteY1" fmla="*/ 7465 h 10000"/>
                <a:gd name="connsiteX2" fmla="*/ 4799 w 9837"/>
                <a:gd name="connsiteY2" fmla="*/ 0 h 10000"/>
                <a:gd name="connsiteX3" fmla="*/ 6771 w 9837"/>
                <a:gd name="connsiteY3" fmla="*/ 7092 h 10000"/>
                <a:gd name="connsiteX4" fmla="*/ 9799 w 9837"/>
                <a:gd name="connsiteY4" fmla="*/ 10000 h 10000"/>
                <a:gd name="connsiteX5" fmla="*/ 4820 w 9837"/>
                <a:gd name="connsiteY5" fmla="*/ 8367 h 10000"/>
                <a:gd name="connsiteX6" fmla="*/ 0 w 9837"/>
                <a:gd name="connsiteY6" fmla="*/ 8725 h 10000"/>
                <a:gd name="connsiteX0" fmla="*/ 0 w 9999"/>
                <a:gd name="connsiteY0" fmla="*/ 8725 h 10000"/>
                <a:gd name="connsiteX1" fmla="*/ 2129 w 9999"/>
                <a:gd name="connsiteY1" fmla="*/ 6827 h 10000"/>
                <a:gd name="connsiteX2" fmla="*/ 4879 w 9999"/>
                <a:gd name="connsiteY2" fmla="*/ 0 h 10000"/>
                <a:gd name="connsiteX3" fmla="*/ 6883 w 9999"/>
                <a:gd name="connsiteY3" fmla="*/ 7092 h 10000"/>
                <a:gd name="connsiteX4" fmla="*/ 9961 w 9999"/>
                <a:gd name="connsiteY4" fmla="*/ 10000 h 10000"/>
                <a:gd name="connsiteX5" fmla="*/ 4900 w 9999"/>
                <a:gd name="connsiteY5" fmla="*/ 8367 h 10000"/>
                <a:gd name="connsiteX6" fmla="*/ 0 w 9999"/>
                <a:gd name="connsiteY6" fmla="*/ 8725 h 10000"/>
                <a:gd name="connsiteX0" fmla="*/ 0 w 10000"/>
                <a:gd name="connsiteY0" fmla="*/ 8725 h 10000"/>
                <a:gd name="connsiteX1" fmla="*/ 2129 w 10000"/>
                <a:gd name="connsiteY1" fmla="*/ 6827 h 10000"/>
                <a:gd name="connsiteX2" fmla="*/ 4879 w 10000"/>
                <a:gd name="connsiteY2" fmla="*/ 0 h 10000"/>
                <a:gd name="connsiteX3" fmla="*/ 6884 w 10000"/>
                <a:gd name="connsiteY3" fmla="*/ 7092 h 10000"/>
                <a:gd name="connsiteX4" fmla="*/ 9962 w 10000"/>
                <a:gd name="connsiteY4" fmla="*/ 10000 h 10000"/>
                <a:gd name="connsiteX5" fmla="*/ 4900 w 10000"/>
                <a:gd name="connsiteY5" fmla="*/ 8367 h 10000"/>
                <a:gd name="connsiteX6" fmla="*/ 0 w 10000"/>
                <a:gd name="connsiteY6" fmla="*/ 8725 h 10000"/>
                <a:gd name="connsiteX0" fmla="*/ 0 w 10000"/>
                <a:gd name="connsiteY0" fmla="*/ 8725 h 10000"/>
                <a:gd name="connsiteX1" fmla="*/ 2129 w 10000"/>
                <a:gd name="connsiteY1" fmla="*/ 6827 h 10000"/>
                <a:gd name="connsiteX2" fmla="*/ 4879 w 10000"/>
                <a:gd name="connsiteY2" fmla="*/ 0 h 10000"/>
                <a:gd name="connsiteX3" fmla="*/ 6884 w 10000"/>
                <a:gd name="connsiteY3" fmla="*/ 7092 h 10000"/>
                <a:gd name="connsiteX4" fmla="*/ 9962 w 10000"/>
                <a:gd name="connsiteY4" fmla="*/ 10000 h 10000"/>
                <a:gd name="connsiteX5" fmla="*/ 4900 w 10000"/>
                <a:gd name="connsiteY5" fmla="*/ 8367 h 10000"/>
                <a:gd name="connsiteX6" fmla="*/ 0 w 10000"/>
                <a:gd name="connsiteY6" fmla="*/ 8725 h 10000"/>
                <a:gd name="connsiteX0" fmla="*/ 0 w 10000"/>
                <a:gd name="connsiteY0" fmla="*/ 8725 h 10000"/>
                <a:gd name="connsiteX1" fmla="*/ 2129 w 10000"/>
                <a:gd name="connsiteY1" fmla="*/ 6827 h 10000"/>
                <a:gd name="connsiteX2" fmla="*/ 4879 w 10000"/>
                <a:gd name="connsiteY2" fmla="*/ 0 h 10000"/>
                <a:gd name="connsiteX3" fmla="*/ 6884 w 10000"/>
                <a:gd name="connsiteY3" fmla="*/ 7092 h 10000"/>
                <a:gd name="connsiteX4" fmla="*/ 9962 w 10000"/>
                <a:gd name="connsiteY4" fmla="*/ 10000 h 10000"/>
                <a:gd name="connsiteX5" fmla="*/ 4900 w 10000"/>
                <a:gd name="connsiteY5" fmla="*/ 8367 h 10000"/>
                <a:gd name="connsiteX6" fmla="*/ 0 w 10000"/>
                <a:gd name="connsiteY6" fmla="*/ 8725 h 10000"/>
                <a:gd name="connsiteX0" fmla="*/ 0 w 10000"/>
                <a:gd name="connsiteY0" fmla="*/ 8725 h 10000"/>
                <a:gd name="connsiteX1" fmla="*/ 2129 w 10000"/>
                <a:gd name="connsiteY1" fmla="*/ 6827 h 10000"/>
                <a:gd name="connsiteX2" fmla="*/ 4879 w 10000"/>
                <a:gd name="connsiteY2" fmla="*/ 0 h 10000"/>
                <a:gd name="connsiteX3" fmla="*/ 6884 w 10000"/>
                <a:gd name="connsiteY3" fmla="*/ 7092 h 10000"/>
                <a:gd name="connsiteX4" fmla="*/ 9962 w 10000"/>
                <a:gd name="connsiteY4" fmla="*/ 10000 h 10000"/>
                <a:gd name="connsiteX5" fmla="*/ 4812 w 10000"/>
                <a:gd name="connsiteY5" fmla="*/ 7942 h 10000"/>
                <a:gd name="connsiteX6" fmla="*/ 0 w 10000"/>
                <a:gd name="connsiteY6" fmla="*/ 8725 h 10000"/>
                <a:gd name="connsiteX0" fmla="*/ 0 w 9370"/>
                <a:gd name="connsiteY0" fmla="*/ 8725 h 9042"/>
                <a:gd name="connsiteX1" fmla="*/ 2129 w 9370"/>
                <a:gd name="connsiteY1" fmla="*/ 6827 h 9042"/>
                <a:gd name="connsiteX2" fmla="*/ 4879 w 9370"/>
                <a:gd name="connsiteY2" fmla="*/ 0 h 9042"/>
                <a:gd name="connsiteX3" fmla="*/ 6884 w 9370"/>
                <a:gd name="connsiteY3" fmla="*/ 7092 h 9042"/>
                <a:gd name="connsiteX4" fmla="*/ 9320 w 9370"/>
                <a:gd name="connsiteY4" fmla="*/ 8299 h 9042"/>
                <a:gd name="connsiteX5" fmla="*/ 4812 w 9370"/>
                <a:gd name="connsiteY5" fmla="*/ 7942 h 9042"/>
                <a:gd name="connsiteX6" fmla="*/ 0 w 9370"/>
                <a:gd name="connsiteY6" fmla="*/ 8725 h 9042"/>
                <a:gd name="connsiteX0" fmla="*/ 0 w 10001"/>
                <a:gd name="connsiteY0" fmla="*/ 9649 h 10000"/>
                <a:gd name="connsiteX1" fmla="*/ 2272 w 10001"/>
                <a:gd name="connsiteY1" fmla="*/ 7550 h 10000"/>
                <a:gd name="connsiteX2" fmla="*/ 5207 w 10001"/>
                <a:gd name="connsiteY2" fmla="*/ 0 h 10000"/>
                <a:gd name="connsiteX3" fmla="*/ 7347 w 10001"/>
                <a:gd name="connsiteY3" fmla="*/ 7843 h 10000"/>
                <a:gd name="connsiteX4" fmla="*/ 9947 w 10001"/>
                <a:gd name="connsiteY4" fmla="*/ 9178 h 10000"/>
                <a:gd name="connsiteX5" fmla="*/ 5136 w 10001"/>
                <a:gd name="connsiteY5" fmla="*/ 8783 h 10000"/>
                <a:gd name="connsiteX6" fmla="*/ 0 w 10001"/>
                <a:gd name="connsiteY6" fmla="*/ 9649 h 10000"/>
                <a:gd name="connsiteX0" fmla="*/ 0 w 9991"/>
                <a:gd name="connsiteY0" fmla="*/ 9649 h 10000"/>
                <a:gd name="connsiteX1" fmla="*/ 2272 w 9991"/>
                <a:gd name="connsiteY1" fmla="*/ 7550 h 10000"/>
                <a:gd name="connsiteX2" fmla="*/ 5207 w 9991"/>
                <a:gd name="connsiteY2" fmla="*/ 0 h 10000"/>
                <a:gd name="connsiteX3" fmla="*/ 6849 w 9991"/>
                <a:gd name="connsiteY3" fmla="*/ 6550 h 10000"/>
                <a:gd name="connsiteX4" fmla="*/ 9947 w 9991"/>
                <a:gd name="connsiteY4" fmla="*/ 9178 h 10000"/>
                <a:gd name="connsiteX5" fmla="*/ 5136 w 9991"/>
                <a:gd name="connsiteY5" fmla="*/ 8783 h 10000"/>
                <a:gd name="connsiteX6" fmla="*/ 0 w 9991"/>
                <a:gd name="connsiteY6" fmla="*/ 9649 h 10000"/>
                <a:gd name="connsiteX0" fmla="*/ 0 w 10000"/>
                <a:gd name="connsiteY0" fmla="*/ 9649 h 10000"/>
                <a:gd name="connsiteX1" fmla="*/ 2991 w 10000"/>
                <a:gd name="connsiteY1" fmla="*/ 6551 h 10000"/>
                <a:gd name="connsiteX2" fmla="*/ 5212 w 10000"/>
                <a:gd name="connsiteY2" fmla="*/ 0 h 10000"/>
                <a:gd name="connsiteX3" fmla="*/ 6855 w 10000"/>
                <a:gd name="connsiteY3" fmla="*/ 6550 h 10000"/>
                <a:gd name="connsiteX4" fmla="*/ 9956 w 10000"/>
                <a:gd name="connsiteY4" fmla="*/ 9178 h 10000"/>
                <a:gd name="connsiteX5" fmla="*/ 5141 w 10000"/>
                <a:gd name="connsiteY5" fmla="*/ 8783 h 10000"/>
                <a:gd name="connsiteX6" fmla="*/ 0 w 10000"/>
                <a:gd name="connsiteY6" fmla="*/ 9649 h 10000"/>
                <a:gd name="connsiteX0" fmla="*/ 0 w 10073"/>
                <a:gd name="connsiteY0" fmla="*/ 9649 h 10000"/>
                <a:gd name="connsiteX1" fmla="*/ 2991 w 10073"/>
                <a:gd name="connsiteY1" fmla="*/ 6551 h 10000"/>
                <a:gd name="connsiteX2" fmla="*/ 5212 w 10073"/>
                <a:gd name="connsiteY2" fmla="*/ 0 h 10000"/>
                <a:gd name="connsiteX3" fmla="*/ 6855 w 10073"/>
                <a:gd name="connsiteY3" fmla="*/ 6550 h 10000"/>
                <a:gd name="connsiteX4" fmla="*/ 9956 w 10073"/>
                <a:gd name="connsiteY4" fmla="*/ 9178 h 10000"/>
                <a:gd name="connsiteX5" fmla="*/ 5141 w 10073"/>
                <a:gd name="connsiteY5" fmla="*/ 8783 h 10000"/>
                <a:gd name="connsiteX6" fmla="*/ 0 w 10073"/>
                <a:gd name="connsiteY6" fmla="*/ 9649 h 10000"/>
                <a:gd name="connsiteX0" fmla="*/ 0 w 9537"/>
                <a:gd name="connsiteY0" fmla="*/ 9649 h 10000"/>
                <a:gd name="connsiteX1" fmla="*/ 2991 w 9537"/>
                <a:gd name="connsiteY1" fmla="*/ 6551 h 10000"/>
                <a:gd name="connsiteX2" fmla="*/ 5212 w 9537"/>
                <a:gd name="connsiteY2" fmla="*/ 0 h 10000"/>
                <a:gd name="connsiteX3" fmla="*/ 6855 w 9537"/>
                <a:gd name="connsiteY3" fmla="*/ 6550 h 10000"/>
                <a:gd name="connsiteX4" fmla="*/ 9395 w 9537"/>
                <a:gd name="connsiteY4" fmla="*/ 9296 h 10000"/>
                <a:gd name="connsiteX5" fmla="*/ 5141 w 9537"/>
                <a:gd name="connsiteY5" fmla="*/ 8783 h 10000"/>
                <a:gd name="connsiteX6" fmla="*/ 0 w 9537"/>
                <a:gd name="connsiteY6" fmla="*/ 9649 h 10000"/>
                <a:gd name="connsiteX0" fmla="*/ 0 w 10000"/>
                <a:gd name="connsiteY0" fmla="*/ 9649 h 10000"/>
                <a:gd name="connsiteX1" fmla="*/ 3136 w 10000"/>
                <a:gd name="connsiteY1" fmla="*/ 6551 h 10000"/>
                <a:gd name="connsiteX2" fmla="*/ 5465 w 10000"/>
                <a:gd name="connsiteY2" fmla="*/ 0 h 10000"/>
                <a:gd name="connsiteX3" fmla="*/ 7188 w 10000"/>
                <a:gd name="connsiteY3" fmla="*/ 6550 h 10000"/>
                <a:gd name="connsiteX4" fmla="*/ 9851 w 10000"/>
                <a:gd name="connsiteY4" fmla="*/ 9296 h 10000"/>
                <a:gd name="connsiteX5" fmla="*/ 5391 w 10000"/>
                <a:gd name="connsiteY5" fmla="*/ 8783 h 10000"/>
                <a:gd name="connsiteX6" fmla="*/ 0 w 10000"/>
                <a:gd name="connsiteY6" fmla="*/ 9649 h 10000"/>
                <a:gd name="connsiteX0" fmla="*/ 0 w 10000"/>
                <a:gd name="connsiteY0" fmla="*/ 9649 h 10000"/>
                <a:gd name="connsiteX1" fmla="*/ 3136 w 10000"/>
                <a:gd name="connsiteY1" fmla="*/ 6551 h 10000"/>
                <a:gd name="connsiteX2" fmla="*/ 5465 w 10000"/>
                <a:gd name="connsiteY2" fmla="*/ 0 h 10000"/>
                <a:gd name="connsiteX3" fmla="*/ 7188 w 10000"/>
                <a:gd name="connsiteY3" fmla="*/ 6550 h 10000"/>
                <a:gd name="connsiteX4" fmla="*/ 9851 w 10000"/>
                <a:gd name="connsiteY4" fmla="*/ 9296 h 10000"/>
                <a:gd name="connsiteX5" fmla="*/ 5391 w 10000"/>
                <a:gd name="connsiteY5" fmla="*/ 8783 h 10000"/>
                <a:gd name="connsiteX6" fmla="*/ 0 w 10000"/>
                <a:gd name="connsiteY6" fmla="*/ 9649 h 10000"/>
                <a:gd name="connsiteX0" fmla="*/ 0 w 9990"/>
                <a:gd name="connsiteY0" fmla="*/ 9649 h 10000"/>
                <a:gd name="connsiteX1" fmla="*/ 3136 w 9990"/>
                <a:gd name="connsiteY1" fmla="*/ 6551 h 10000"/>
                <a:gd name="connsiteX2" fmla="*/ 5465 w 9990"/>
                <a:gd name="connsiteY2" fmla="*/ 0 h 10000"/>
                <a:gd name="connsiteX3" fmla="*/ 7188 w 9990"/>
                <a:gd name="connsiteY3" fmla="*/ 6550 h 10000"/>
                <a:gd name="connsiteX4" fmla="*/ 9851 w 9990"/>
                <a:gd name="connsiteY4" fmla="*/ 9296 h 10000"/>
                <a:gd name="connsiteX5" fmla="*/ 5391 w 9990"/>
                <a:gd name="connsiteY5" fmla="*/ 8783 h 10000"/>
                <a:gd name="connsiteX6" fmla="*/ 0 w 9990"/>
                <a:gd name="connsiteY6" fmla="*/ 9649 h 10000"/>
                <a:gd name="connsiteX0" fmla="*/ 0 w 9969"/>
                <a:gd name="connsiteY0" fmla="*/ 9649 h 10000"/>
                <a:gd name="connsiteX1" fmla="*/ 3139 w 9969"/>
                <a:gd name="connsiteY1" fmla="*/ 6551 h 10000"/>
                <a:gd name="connsiteX2" fmla="*/ 5470 w 9969"/>
                <a:gd name="connsiteY2" fmla="*/ 0 h 10000"/>
                <a:gd name="connsiteX3" fmla="*/ 7195 w 9969"/>
                <a:gd name="connsiteY3" fmla="*/ 6550 h 10000"/>
                <a:gd name="connsiteX4" fmla="*/ 9828 w 9969"/>
                <a:gd name="connsiteY4" fmla="*/ 8767 h 10000"/>
                <a:gd name="connsiteX5" fmla="*/ 5396 w 9969"/>
                <a:gd name="connsiteY5" fmla="*/ 8783 h 10000"/>
                <a:gd name="connsiteX6" fmla="*/ 0 w 9969"/>
                <a:gd name="connsiteY6" fmla="*/ 9649 h 10000"/>
                <a:gd name="connsiteX0" fmla="*/ 0 w 10000"/>
                <a:gd name="connsiteY0" fmla="*/ 9649 h 10000"/>
                <a:gd name="connsiteX1" fmla="*/ 3149 w 10000"/>
                <a:gd name="connsiteY1" fmla="*/ 6551 h 10000"/>
                <a:gd name="connsiteX2" fmla="*/ 5487 w 10000"/>
                <a:gd name="connsiteY2" fmla="*/ 0 h 10000"/>
                <a:gd name="connsiteX3" fmla="*/ 7217 w 10000"/>
                <a:gd name="connsiteY3" fmla="*/ 6550 h 10000"/>
                <a:gd name="connsiteX4" fmla="*/ 9859 w 10000"/>
                <a:gd name="connsiteY4" fmla="*/ 8767 h 10000"/>
                <a:gd name="connsiteX5" fmla="*/ 5413 w 10000"/>
                <a:gd name="connsiteY5" fmla="*/ 8783 h 10000"/>
                <a:gd name="connsiteX6" fmla="*/ 0 w 10000"/>
                <a:gd name="connsiteY6" fmla="*/ 9649 h 10000"/>
                <a:gd name="connsiteX0" fmla="*/ 0 w 10000"/>
                <a:gd name="connsiteY0" fmla="*/ 9649 h 9949"/>
                <a:gd name="connsiteX1" fmla="*/ 3149 w 10000"/>
                <a:gd name="connsiteY1" fmla="*/ 6551 h 9949"/>
                <a:gd name="connsiteX2" fmla="*/ 5487 w 10000"/>
                <a:gd name="connsiteY2" fmla="*/ 0 h 9949"/>
                <a:gd name="connsiteX3" fmla="*/ 7217 w 10000"/>
                <a:gd name="connsiteY3" fmla="*/ 6550 h 9949"/>
                <a:gd name="connsiteX4" fmla="*/ 9859 w 10000"/>
                <a:gd name="connsiteY4" fmla="*/ 8767 h 9949"/>
                <a:gd name="connsiteX5" fmla="*/ 5511 w 10000"/>
                <a:gd name="connsiteY5" fmla="*/ 8430 h 9949"/>
                <a:gd name="connsiteX6" fmla="*/ 0 w 10000"/>
                <a:gd name="connsiteY6" fmla="*/ 9649 h 9949"/>
                <a:gd name="connsiteX0" fmla="*/ 0 w 10000"/>
                <a:gd name="connsiteY0" fmla="*/ 9698 h 10092"/>
                <a:gd name="connsiteX1" fmla="*/ 3149 w 10000"/>
                <a:gd name="connsiteY1" fmla="*/ 6585 h 10092"/>
                <a:gd name="connsiteX2" fmla="*/ 5487 w 10000"/>
                <a:gd name="connsiteY2" fmla="*/ 0 h 10092"/>
                <a:gd name="connsiteX3" fmla="*/ 7217 w 10000"/>
                <a:gd name="connsiteY3" fmla="*/ 6584 h 10092"/>
                <a:gd name="connsiteX4" fmla="*/ 9859 w 10000"/>
                <a:gd name="connsiteY4" fmla="*/ 8812 h 10092"/>
                <a:gd name="connsiteX5" fmla="*/ 5511 w 10000"/>
                <a:gd name="connsiteY5" fmla="*/ 8473 h 10092"/>
                <a:gd name="connsiteX6" fmla="*/ 0 w 10000"/>
                <a:gd name="connsiteY6" fmla="*/ 9698 h 10092"/>
                <a:gd name="connsiteX0" fmla="*/ 0 w 9639"/>
                <a:gd name="connsiteY0" fmla="*/ 9284 h 9776"/>
                <a:gd name="connsiteX1" fmla="*/ 2788 w 9639"/>
                <a:gd name="connsiteY1" fmla="*/ 6585 h 9776"/>
                <a:gd name="connsiteX2" fmla="*/ 5126 w 9639"/>
                <a:gd name="connsiteY2" fmla="*/ 0 h 9776"/>
                <a:gd name="connsiteX3" fmla="*/ 6856 w 9639"/>
                <a:gd name="connsiteY3" fmla="*/ 6584 h 9776"/>
                <a:gd name="connsiteX4" fmla="*/ 9498 w 9639"/>
                <a:gd name="connsiteY4" fmla="*/ 8812 h 9776"/>
                <a:gd name="connsiteX5" fmla="*/ 5150 w 9639"/>
                <a:gd name="connsiteY5" fmla="*/ 8473 h 9776"/>
                <a:gd name="connsiteX6" fmla="*/ 0 w 9639"/>
                <a:gd name="connsiteY6" fmla="*/ 9284 h 9776"/>
                <a:gd name="connsiteX0" fmla="*/ 0 w 10001"/>
                <a:gd name="connsiteY0" fmla="*/ 9497 h 9866"/>
                <a:gd name="connsiteX1" fmla="*/ 2892 w 10001"/>
                <a:gd name="connsiteY1" fmla="*/ 6736 h 9866"/>
                <a:gd name="connsiteX2" fmla="*/ 5318 w 10001"/>
                <a:gd name="connsiteY2" fmla="*/ 0 h 9866"/>
                <a:gd name="connsiteX3" fmla="*/ 7113 w 10001"/>
                <a:gd name="connsiteY3" fmla="*/ 6735 h 9866"/>
                <a:gd name="connsiteX4" fmla="*/ 9854 w 10001"/>
                <a:gd name="connsiteY4" fmla="*/ 9014 h 9866"/>
                <a:gd name="connsiteX5" fmla="*/ 5343 w 10001"/>
                <a:gd name="connsiteY5" fmla="*/ 8667 h 9866"/>
                <a:gd name="connsiteX6" fmla="*/ 0 w 10001"/>
                <a:gd name="connsiteY6" fmla="*/ 9497 h 9866"/>
                <a:gd name="connsiteX0" fmla="*/ 0 w 10000"/>
                <a:gd name="connsiteY0" fmla="*/ 8707 h 9081"/>
                <a:gd name="connsiteX1" fmla="*/ 2892 w 10000"/>
                <a:gd name="connsiteY1" fmla="*/ 5908 h 9081"/>
                <a:gd name="connsiteX2" fmla="*/ 5385 w 10000"/>
                <a:gd name="connsiteY2" fmla="*/ 0 h 9081"/>
                <a:gd name="connsiteX3" fmla="*/ 7112 w 10000"/>
                <a:gd name="connsiteY3" fmla="*/ 5907 h 9081"/>
                <a:gd name="connsiteX4" fmla="*/ 9853 w 10000"/>
                <a:gd name="connsiteY4" fmla="*/ 8217 h 9081"/>
                <a:gd name="connsiteX5" fmla="*/ 5342 w 10000"/>
                <a:gd name="connsiteY5" fmla="*/ 7866 h 9081"/>
                <a:gd name="connsiteX6" fmla="*/ 0 w 10000"/>
                <a:gd name="connsiteY6" fmla="*/ 8707 h 9081"/>
                <a:gd name="connsiteX0" fmla="*/ 0 w 10000"/>
                <a:gd name="connsiteY0" fmla="*/ 9588 h 10000"/>
                <a:gd name="connsiteX1" fmla="*/ 2892 w 10000"/>
                <a:gd name="connsiteY1" fmla="*/ 6506 h 10000"/>
                <a:gd name="connsiteX2" fmla="*/ 5385 w 10000"/>
                <a:gd name="connsiteY2" fmla="*/ 0 h 10000"/>
                <a:gd name="connsiteX3" fmla="*/ 7112 w 10000"/>
                <a:gd name="connsiteY3" fmla="*/ 6505 h 10000"/>
                <a:gd name="connsiteX4" fmla="*/ 9853 w 10000"/>
                <a:gd name="connsiteY4" fmla="*/ 9049 h 10000"/>
                <a:gd name="connsiteX5" fmla="*/ 5342 w 10000"/>
                <a:gd name="connsiteY5" fmla="*/ 8662 h 10000"/>
                <a:gd name="connsiteX6" fmla="*/ 0 w 10000"/>
                <a:gd name="connsiteY6" fmla="*/ 9588 h 10000"/>
                <a:gd name="connsiteX0" fmla="*/ 0 w 10000"/>
                <a:gd name="connsiteY0" fmla="*/ 9588 h 10000"/>
                <a:gd name="connsiteX1" fmla="*/ 2892 w 10000"/>
                <a:gd name="connsiteY1" fmla="*/ 6506 h 10000"/>
                <a:gd name="connsiteX2" fmla="*/ 5385 w 10000"/>
                <a:gd name="connsiteY2" fmla="*/ 0 h 10000"/>
                <a:gd name="connsiteX3" fmla="*/ 7112 w 10000"/>
                <a:gd name="connsiteY3" fmla="*/ 6505 h 10000"/>
                <a:gd name="connsiteX4" fmla="*/ 9853 w 10000"/>
                <a:gd name="connsiteY4" fmla="*/ 9049 h 10000"/>
                <a:gd name="connsiteX5" fmla="*/ 5342 w 10000"/>
                <a:gd name="connsiteY5" fmla="*/ 8662 h 10000"/>
                <a:gd name="connsiteX6" fmla="*/ 0 w 10000"/>
                <a:gd name="connsiteY6" fmla="*/ 958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>
                  <a:moveTo>
                    <a:pt x="0" y="9588"/>
                  </a:moveTo>
                  <a:cubicBezTo>
                    <a:pt x="1010" y="8627"/>
                    <a:pt x="2106" y="8697"/>
                    <a:pt x="2892" y="6506"/>
                  </a:cubicBezTo>
                  <a:cubicBezTo>
                    <a:pt x="4462" y="4179"/>
                    <a:pt x="4260" y="2664"/>
                    <a:pt x="5385" y="0"/>
                  </a:cubicBezTo>
                  <a:cubicBezTo>
                    <a:pt x="6446" y="2843"/>
                    <a:pt x="5982" y="3865"/>
                    <a:pt x="7112" y="6505"/>
                  </a:cubicBezTo>
                  <a:cubicBezTo>
                    <a:pt x="8175" y="9415"/>
                    <a:pt x="10623" y="8746"/>
                    <a:pt x="9853" y="9049"/>
                  </a:cubicBezTo>
                  <a:cubicBezTo>
                    <a:pt x="8339" y="9999"/>
                    <a:pt x="7161" y="10207"/>
                    <a:pt x="5342" y="8662"/>
                  </a:cubicBezTo>
                  <a:cubicBezTo>
                    <a:pt x="3639" y="10050"/>
                    <a:pt x="2145" y="10359"/>
                    <a:pt x="0" y="9588"/>
                  </a:cubicBezTo>
                  <a:close/>
                </a:path>
              </a:pathLst>
            </a:custGeom>
            <a:solidFill>
              <a:srgbClr val="88B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순서도: 추출 73">
              <a:extLst>
                <a:ext uri="{FF2B5EF4-FFF2-40B4-BE49-F238E27FC236}">
                  <a16:creationId xmlns:a16="http://schemas.microsoft.com/office/drawing/2014/main" id="{DC9DDC41-6E3B-49BD-9A22-58A296D3F780}"/>
                </a:ext>
              </a:extLst>
            </p:cNvPr>
            <p:cNvSpPr/>
            <p:nvPr/>
          </p:nvSpPr>
          <p:spPr>
            <a:xfrm>
              <a:off x="5376977" y="2535312"/>
              <a:ext cx="947879" cy="489358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3558 w 10000"/>
                <a:gd name="connsiteY1" fmla="*/ 4236 h 10000"/>
                <a:gd name="connsiteX2" fmla="*/ 5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3558 w 10000"/>
                <a:gd name="connsiteY1" fmla="*/ 4236 h 10000"/>
                <a:gd name="connsiteX2" fmla="*/ 5000 w 10000"/>
                <a:gd name="connsiteY2" fmla="*/ 0 h 10000"/>
                <a:gd name="connsiteX3" fmla="*/ 6427 w 10000"/>
                <a:gd name="connsiteY3" fmla="*/ 4289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3558 w 10000"/>
                <a:gd name="connsiteY1" fmla="*/ 4236 h 10000"/>
                <a:gd name="connsiteX2" fmla="*/ 5000 w 10000"/>
                <a:gd name="connsiteY2" fmla="*/ 0 h 10000"/>
                <a:gd name="connsiteX3" fmla="*/ 6427 w 10000"/>
                <a:gd name="connsiteY3" fmla="*/ 4289 h 10000"/>
                <a:gd name="connsiteX4" fmla="*/ 10000 w 10000"/>
                <a:gd name="connsiteY4" fmla="*/ 10000 h 10000"/>
                <a:gd name="connsiteX5" fmla="*/ 4992 w 10000"/>
                <a:gd name="connsiteY5" fmla="*/ 7677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3558 w 10000"/>
                <a:gd name="connsiteY1" fmla="*/ 4236 h 10000"/>
                <a:gd name="connsiteX2" fmla="*/ 5000 w 10000"/>
                <a:gd name="connsiteY2" fmla="*/ 0 h 10000"/>
                <a:gd name="connsiteX3" fmla="*/ 6427 w 10000"/>
                <a:gd name="connsiteY3" fmla="*/ 4289 h 10000"/>
                <a:gd name="connsiteX4" fmla="*/ 10000 w 10000"/>
                <a:gd name="connsiteY4" fmla="*/ 10000 h 10000"/>
                <a:gd name="connsiteX5" fmla="*/ 4992 w 10000"/>
                <a:gd name="connsiteY5" fmla="*/ 7677 h 10000"/>
                <a:gd name="connsiteX6" fmla="*/ 0 w 10000"/>
                <a:gd name="connsiteY6" fmla="*/ 10000 h 10000"/>
                <a:gd name="connsiteX0" fmla="*/ 0 w 9656"/>
                <a:gd name="connsiteY0" fmla="*/ 8763 h 10000"/>
                <a:gd name="connsiteX1" fmla="*/ 3214 w 9656"/>
                <a:gd name="connsiteY1" fmla="*/ 4236 h 10000"/>
                <a:gd name="connsiteX2" fmla="*/ 4656 w 9656"/>
                <a:gd name="connsiteY2" fmla="*/ 0 h 10000"/>
                <a:gd name="connsiteX3" fmla="*/ 6083 w 9656"/>
                <a:gd name="connsiteY3" fmla="*/ 4289 h 10000"/>
                <a:gd name="connsiteX4" fmla="*/ 9656 w 9656"/>
                <a:gd name="connsiteY4" fmla="*/ 10000 h 10000"/>
                <a:gd name="connsiteX5" fmla="*/ 4648 w 9656"/>
                <a:gd name="connsiteY5" fmla="*/ 7677 h 10000"/>
                <a:gd name="connsiteX6" fmla="*/ 0 w 9656"/>
                <a:gd name="connsiteY6" fmla="*/ 8763 h 10000"/>
                <a:gd name="connsiteX0" fmla="*/ 0 w 10000"/>
                <a:gd name="connsiteY0" fmla="*/ 8763 h 10000"/>
                <a:gd name="connsiteX1" fmla="*/ 3329 w 10000"/>
                <a:gd name="connsiteY1" fmla="*/ 4236 h 10000"/>
                <a:gd name="connsiteX2" fmla="*/ 4822 w 10000"/>
                <a:gd name="connsiteY2" fmla="*/ 0 h 10000"/>
                <a:gd name="connsiteX3" fmla="*/ 6300 w 10000"/>
                <a:gd name="connsiteY3" fmla="*/ 4289 h 10000"/>
                <a:gd name="connsiteX4" fmla="*/ 10000 w 10000"/>
                <a:gd name="connsiteY4" fmla="*/ 10000 h 10000"/>
                <a:gd name="connsiteX5" fmla="*/ 4814 w 10000"/>
                <a:gd name="connsiteY5" fmla="*/ 7677 h 10000"/>
                <a:gd name="connsiteX6" fmla="*/ 0 w 10000"/>
                <a:gd name="connsiteY6" fmla="*/ 8763 h 10000"/>
                <a:gd name="connsiteX0" fmla="*/ 0 w 10000"/>
                <a:gd name="connsiteY0" fmla="*/ 8763 h 10000"/>
                <a:gd name="connsiteX1" fmla="*/ 3329 w 10000"/>
                <a:gd name="connsiteY1" fmla="*/ 4236 h 10000"/>
                <a:gd name="connsiteX2" fmla="*/ 4822 w 10000"/>
                <a:gd name="connsiteY2" fmla="*/ 0 h 10000"/>
                <a:gd name="connsiteX3" fmla="*/ 6300 w 10000"/>
                <a:gd name="connsiteY3" fmla="*/ 4289 h 10000"/>
                <a:gd name="connsiteX4" fmla="*/ 10000 w 10000"/>
                <a:gd name="connsiteY4" fmla="*/ 10000 h 10000"/>
                <a:gd name="connsiteX5" fmla="*/ 4814 w 10000"/>
                <a:gd name="connsiteY5" fmla="*/ 7677 h 10000"/>
                <a:gd name="connsiteX6" fmla="*/ 0 w 10000"/>
                <a:gd name="connsiteY6" fmla="*/ 8763 h 10000"/>
                <a:gd name="connsiteX0" fmla="*/ 0 w 10000"/>
                <a:gd name="connsiteY0" fmla="*/ 8763 h 10000"/>
                <a:gd name="connsiteX1" fmla="*/ 3329 w 10000"/>
                <a:gd name="connsiteY1" fmla="*/ 4236 h 10000"/>
                <a:gd name="connsiteX2" fmla="*/ 4822 w 10000"/>
                <a:gd name="connsiteY2" fmla="*/ 0 h 10000"/>
                <a:gd name="connsiteX3" fmla="*/ 6300 w 10000"/>
                <a:gd name="connsiteY3" fmla="*/ 4289 h 10000"/>
                <a:gd name="connsiteX4" fmla="*/ 10000 w 10000"/>
                <a:gd name="connsiteY4" fmla="*/ 10000 h 10000"/>
                <a:gd name="connsiteX5" fmla="*/ 4814 w 10000"/>
                <a:gd name="connsiteY5" fmla="*/ 7677 h 10000"/>
                <a:gd name="connsiteX6" fmla="*/ 0 w 10000"/>
                <a:gd name="connsiteY6" fmla="*/ 8763 h 10000"/>
                <a:gd name="connsiteX0" fmla="*/ 0 w 10000"/>
                <a:gd name="connsiteY0" fmla="*/ 8763 h 10000"/>
                <a:gd name="connsiteX1" fmla="*/ 3329 w 10000"/>
                <a:gd name="connsiteY1" fmla="*/ 4236 h 10000"/>
                <a:gd name="connsiteX2" fmla="*/ 4822 w 10000"/>
                <a:gd name="connsiteY2" fmla="*/ 0 h 10000"/>
                <a:gd name="connsiteX3" fmla="*/ 6300 w 10000"/>
                <a:gd name="connsiteY3" fmla="*/ 4289 h 10000"/>
                <a:gd name="connsiteX4" fmla="*/ 10000 w 10000"/>
                <a:gd name="connsiteY4" fmla="*/ 10000 h 10000"/>
                <a:gd name="connsiteX5" fmla="*/ 4814 w 10000"/>
                <a:gd name="connsiteY5" fmla="*/ 7677 h 10000"/>
                <a:gd name="connsiteX6" fmla="*/ 0 w 10000"/>
                <a:gd name="connsiteY6" fmla="*/ 8763 h 10000"/>
                <a:gd name="connsiteX0" fmla="*/ 0 w 9287"/>
                <a:gd name="connsiteY0" fmla="*/ 8763 h 8925"/>
                <a:gd name="connsiteX1" fmla="*/ 3329 w 9287"/>
                <a:gd name="connsiteY1" fmla="*/ 4236 h 8925"/>
                <a:gd name="connsiteX2" fmla="*/ 4822 w 9287"/>
                <a:gd name="connsiteY2" fmla="*/ 0 h 8925"/>
                <a:gd name="connsiteX3" fmla="*/ 6300 w 9287"/>
                <a:gd name="connsiteY3" fmla="*/ 4289 h 8925"/>
                <a:gd name="connsiteX4" fmla="*/ 9287 w 9287"/>
                <a:gd name="connsiteY4" fmla="*/ 8925 h 8925"/>
                <a:gd name="connsiteX5" fmla="*/ 4814 w 9287"/>
                <a:gd name="connsiteY5" fmla="*/ 7677 h 8925"/>
                <a:gd name="connsiteX6" fmla="*/ 0 w 9287"/>
                <a:gd name="connsiteY6" fmla="*/ 8763 h 8925"/>
                <a:gd name="connsiteX0" fmla="*/ 0 w 9872"/>
                <a:gd name="connsiteY0" fmla="*/ 9818 h 9818"/>
                <a:gd name="connsiteX1" fmla="*/ 3585 w 9872"/>
                <a:gd name="connsiteY1" fmla="*/ 4746 h 9818"/>
                <a:gd name="connsiteX2" fmla="*/ 5192 w 9872"/>
                <a:gd name="connsiteY2" fmla="*/ 0 h 9818"/>
                <a:gd name="connsiteX3" fmla="*/ 6784 w 9872"/>
                <a:gd name="connsiteY3" fmla="*/ 4806 h 9818"/>
                <a:gd name="connsiteX4" fmla="*/ 9872 w 9872"/>
                <a:gd name="connsiteY4" fmla="*/ 8554 h 9818"/>
                <a:gd name="connsiteX5" fmla="*/ 5184 w 9872"/>
                <a:gd name="connsiteY5" fmla="*/ 8602 h 9818"/>
                <a:gd name="connsiteX6" fmla="*/ 0 w 9872"/>
                <a:gd name="connsiteY6" fmla="*/ 9818 h 9818"/>
                <a:gd name="connsiteX0" fmla="*/ 0 w 10000"/>
                <a:gd name="connsiteY0" fmla="*/ 10000 h 10000"/>
                <a:gd name="connsiteX1" fmla="*/ 3631 w 10000"/>
                <a:gd name="connsiteY1" fmla="*/ 4834 h 10000"/>
                <a:gd name="connsiteX2" fmla="*/ 5259 w 10000"/>
                <a:gd name="connsiteY2" fmla="*/ 0 h 10000"/>
                <a:gd name="connsiteX3" fmla="*/ 6872 w 10000"/>
                <a:gd name="connsiteY3" fmla="*/ 4895 h 10000"/>
                <a:gd name="connsiteX4" fmla="*/ 10000 w 10000"/>
                <a:gd name="connsiteY4" fmla="*/ 8713 h 10000"/>
                <a:gd name="connsiteX5" fmla="*/ 5251 w 10000"/>
                <a:gd name="connsiteY5" fmla="*/ 8761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3631 w 10000"/>
                <a:gd name="connsiteY1" fmla="*/ 4834 h 10000"/>
                <a:gd name="connsiteX2" fmla="*/ 5259 w 10000"/>
                <a:gd name="connsiteY2" fmla="*/ 0 h 10000"/>
                <a:gd name="connsiteX3" fmla="*/ 6872 w 10000"/>
                <a:gd name="connsiteY3" fmla="*/ 4895 h 10000"/>
                <a:gd name="connsiteX4" fmla="*/ 10000 w 10000"/>
                <a:gd name="connsiteY4" fmla="*/ 8713 h 10000"/>
                <a:gd name="connsiteX5" fmla="*/ 5251 w 10000"/>
                <a:gd name="connsiteY5" fmla="*/ 8761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3631 w 10000"/>
                <a:gd name="connsiteY1" fmla="*/ 4834 h 10000"/>
                <a:gd name="connsiteX2" fmla="*/ 5259 w 10000"/>
                <a:gd name="connsiteY2" fmla="*/ 0 h 10000"/>
                <a:gd name="connsiteX3" fmla="*/ 6872 w 10000"/>
                <a:gd name="connsiteY3" fmla="*/ 4895 h 10000"/>
                <a:gd name="connsiteX4" fmla="*/ 10000 w 10000"/>
                <a:gd name="connsiteY4" fmla="*/ 8713 h 10000"/>
                <a:gd name="connsiteX5" fmla="*/ 5251 w 10000"/>
                <a:gd name="connsiteY5" fmla="*/ 8761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3631 w 10000"/>
                <a:gd name="connsiteY1" fmla="*/ 4834 h 10000"/>
                <a:gd name="connsiteX2" fmla="*/ 5259 w 10000"/>
                <a:gd name="connsiteY2" fmla="*/ 0 h 10000"/>
                <a:gd name="connsiteX3" fmla="*/ 6872 w 10000"/>
                <a:gd name="connsiteY3" fmla="*/ 4895 h 10000"/>
                <a:gd name="connsiteX4" fmla="*/ 10000 w 10000"/>
                <a:gd name="connsiteY4" fmla="*/ 8713 h 10000"/>
                <a:gd name="connsiteX5" fmla="*/ 5251 w 10000"/>
                <a:gd name="connsiteY5" fmla="*/ 8761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3631 w 10000"/>
                <a:gd name="connsiteY1" fmla="*/ 4834 h 10000"/>
                <a:gd name="connsiteX2" fmla="*/ 5259 w 10000"/>
                <a:gd name="connsiteY2" fmla="*/ 0 h 10000"/>
                <a:gd name="connsiteX3" fmla="*/ 6872 w 10000"/>
                <a:gd name="connsiteY3" fmla="*/ 4895 h 10000"/>
                <a:gd name="connsiteX4" fmla="*/ 10000 w 10000"/>
                <a:gd name="connsiteY4" fmla="*/ 8713 h 10000"/>
                <a:gd name="connsiteX5" fmla="*/ 5251 w 10000"/>
                <a:gd name="connsiteY5" fmla="*/ 8761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3631 w 10000"/>
                <a:gd name="connsiteY1" fmla="*/ 4834 h 10000"/>
                <a:gd name="connsiteX2" fmla="*/ 5259 w 10000"/>
                <a:gd name="connsiteY2" fmla="*/ 0 h 10000"/>
                <a:gd name="connsiteX3" fmla="*/ 6872 w 10000"/>
                <a:gd name="connsiteY3" fmla="*/ 4895 h 10000"/>
                <a:gd name="connsiteX4" fmla="*/ 10000 w 10000"/>
                <a:gd name="connsiteY4" fmla="*/ 8713 h 10000"/>
                <a:gd name="connsiteX5" fmla="*/ 5251 w 10000"/>
                <a:gd name="connsiteY5" fmla="*/ 8761 h 10000"/>
                <a:gd name="connsiteX6" fmla="*/ 0 w 10000"/>
                <a:gd name="connsiteY6" fmla="*/ 10000 h 10000"/>
                <a:gd name="connsiteX0" fmla="*/ 0 w 9935"/>
                <a:gd name="connsiteY0" fmla="*/ 9141 h 9311"/>
                <a:gd name="connsiteX1" fmla="*/ 3566 w 9935"/>
                <a:gd name="connsiteY1" fmla="*/ 4834 h 9311"/>
                <a:gd name="connsiteX2" fmla="*/ 5194 w 9935"/>
                <a:gd name="connsiteY2" fmla="*/ 0 h 9311"/>
                <a:gd name="connsiteX3" fmla="*/ 6807 w 9935"/>
                <a:gd name="connsiteY3" fmla="*/ 4895 h 9311"/>
                <a:gd name="connsiteX4" fmla="*/ 9935 w 9935"/>
                <a:gd name="connsiteY4" fmla="*/ 8713 h 9311"/>
                <a:gd name="connsiteX5" fmla="*/ 5186 w 9935"/>
                <a:gd name="connsiteY5" fmla="*/ 8761 h 9311"/>
                <a:gd name="connsiteX6" fmla="*/ 0 w 9935"/>
                <a:gd name="connsiteY6" fmla="*/ 9141 h 9311"/>
                <a:gd name="connsiteX0" fmla="*/ 0 w 10000"/>
                <a:gd name="connsiteY0" fmla="*/ 9817 h 10112"/>
                <a:gd name="connsiteX1" fmla="*/ 3589 w 10000"/>
                <a:gd name="connsiteY1" fmla="*/ 5192 h 10112"/>
                <a:gd name="connsiteX2" fmla="*/ 5228 w 10000"/>
                <a:gd name="connsiteY2" fmla="*/ 0 h 10112"/>
                <a:gd name="connsiteX3" fmla="*/ 6852 w 10000"/>
                <a:gd name="connsiteY3" fmla="*/ 5257 h 10112"/>
                <a:gd name="connsiteX4" fmla="*/ 10000 w 10000"/>
                <a:gd name="connsiteY4" fmla="*/ 9358 h 10112"/>
                <a:gd name="connsiteX5" fmla="*/ 5220 w 10000"/>
                <a:gd name="connsiteY5" fmla="*/ 9409 h 10112"/>
                <a:gd name="connsiteX6" fmla="*/ 0 w 10000"/>
                <a:gd name="connsiteY6" fmla="*/ 9817 h 10112"/>
                <a:gd name="connsiteX0" fmla="*/ 0 w 10000"/>
                <a:gd name="connsiteY0" fmla="*/ 9817 h 10112"/>
                <a:gd name="connsiteX1" fmla="*/ 3589 w 10000"/>
                <a:gd name="connsiteY1" fmla="*/ 5192 h 10112"/>
                <a:gd name="connsiteX2" fmla="*/ 5228 w 10000"/>
                <a:gd name="connsiteY2" fmla="*/ 0 h 10112"/>
                <a:gd name="connsiteX3" fmla="*/ 6852 w 10000"/>
                <a:gd name="connsiteY3" fmla="*/ 5257 h 10112"/>
                <a:gd name="connsiteX4" fmla="*/ 10000 w 10000"/>
                <a:gd name="connsiteY4" fmla="*/ 9358 h 10112"/>
                <a:gd name="connsiteX5" fmla="*/ 5220 w 10000"/>
                <a:gd name="connsiteY5" fmla="*/ 9409 h 10112"/>
                <a:gd name="connsiteX6" fmla="*/ 0 w 10000"/>
                <a:gd name="connsiteY6" fmla="*/ 9817 h 10112"/>
                <a:gd name="connsiteX0" fmla="*/ 0 w 10000"/>
                <a:gd name="connsiteY0" fmla="*/ 9817 h 10287"/>
                <a:gd name="connsiteX1" fmla="*/ 3589 w 10000"/>
                <a:gd name="connsiteY1" fmla="*/ 5192 h 10287"/>
                <a:gd name="connsiteX2" fmla="*/ 5228 w 10000"/>
                <a:gd name="connsiteY2" fmla="*/ 0 h 10287"/>
                <a:gd name="connsiteX3" fmla="*/ 6852 w 10000"/>
                <a:gd name="connsiteY3" fmla="*/ 5257 h 10287"/>
                <a:gd name="connsiteX4" fmla="*/ 10000 w 10000"/>
                <a:gd name="connsiteY4" fmla="*/ 9358 h 10287"/>
                <a:gd name="connsiteX5" fmla="*/ 5220 w 10000"/>
                <a:gd name="connsiteY5" fmla="*/ 9409 h 10287"/>
                <a:gd name="connsiteX6" fmla="*/ 0 w 10000"/>
                <a:gd name="connsiteY6" fmla="*/ 9817 h 10287"/>
                <a:gd name="connsiteX0" fmla="*/ 0 w 10000"/>
                <a:gd name="connsiteY0" fmla="*/ 9817 h 10158"/>
                <a:gd name="connsiteX1" fmla="*/ 3589 w 10000"/>
                <a:gd name="connsiteY1" fmla="*/ 5192 h 10158"/>
                <a:gd name="connsiteX2" fmla="*/ 5228 w 10000"/>
                <a:gd name="connsiteY2" fmla="*/ 0 h 10158"/>
                <a:gd name="connsiteX3" fmla="*/ 6852 w 10000"/>
                <a:gd name="connsiteY3" fmla="*/ 5257 h 10158"/>
                <a:gd name="connsiteX4" fmla="*/ 10000 w 10000"/>
                <a:gd name="connsiteY4" fmla="*/ 9358 h 10158"/>
                <a:gd name="connsiteX5" fmla="*/ 5187 w 10000"/>
                <a:gd name="connsiteY5" fmla="*/ 8684 h 10158"/>
                <a:gd name="connsiteX6" fmla="*/ 0 w 10000"/>
                <a:gd name="connsiteY6" fmla="*/ 9817 h 10158"/>
                <a:gd name="connsiteX0" fmla="*/ 0 w 10000"/>
                <a:gd name="connsiteY0" fmla="*/ 9817 h 10158"/>
                <a:gd name="connsiteX1" fmla="*/ 3589 w 10000"/>
                <a:gd name="connsiteY1" fmla="*/ 5192 h 10158"/>
                <a:gd name="connsiteX2" fmla="*/ 5228 w 10000"/>
                <a:gd name="connsiteY2" fmla="*/ 0 h 10158"/>
                <a:gd name="connsiteX3" fmla="*/ 6852 w 10000"/>
                <a:gd name="connsiteY3" fmla="*/ 5257 h 10158"/>
                <a:gd name="connsiteX4" fmla="*/ 10000 w 10000"/>
                <a:gd name="connsiteY4" fmla="*/ 9358 h 10158"/>
                <a:gd name="connsiteX5" fmla="*/ 5187 w 10000"/>
                <a:gd name="connsiteY5" fmla="*/ 8684 h 10158"/>
                <a:gd name="connsiteX6" fmla="*/ 0 w 10000"/>
                <a:gd name="connsiteY6" fmla="*/ 9817 h 10158"/>
                <a:gd name="connsiteX0" fmla="*/ 0 w 9739"/>
                <a:gd name="connsiteY0" fmla="*/ 9817 h 10158"/>
                <a:gd name="connsiteX1" fmla="*/ 3589 w 9739"/>
                <a:gd name="connsiteY1" fmla="*/ 5192 h 10158"/>
                <a:gd name="connsiteX2" fmla="*/ 5228 w 9739"/>
                <a:gd name="connsiteY2" fmla="*/ 0 h 10158"/>
                <a:gd name="connsiteX3" fmla="*/ 6852 w 9739"/>
                <a:gd name="connsiteY3" fmla="*/ 5257 h 10158"/>
                <a:gd name="connsiteX4" fmla="*/ 9739 w 9739"/>
                <a:gd name="connsiteY4" fmla="*/ 9358 h 10158"/>
                <a:gd name="connsiteX5" fmla="*/ 5187 w 9739"/>
                <a:gd name="connsiteY5" fmla="*/ 8684 h 10158"/>
                <a:gd name="connsiteX6" fmla="*/ 0 w 9739"/>
                <a:gd name="connsiteY6" fmla="*/ 9817 h 10158"/>
                <a:gd name="connsiteX0" fmla="*/ 0 w 10000"/>
                <a:gd name="connsiteY0" fmla="*/ 9664 h 10000"/>
                <a:gd name="connsiteX1" fmla="*/ 3685 w 10000"/>
                <a:gd name="connsiteY1" fmla="*/ 5111 h 10000"/>
                <a:gd name="connsiteX2" fmla="*/ 5368 w 10000"/>
                <a:gd name="connsiteY2" fmla="*/ 0 h 10000"/>
                <a:gd name="connsiteX3" fmla="*/ 7036 w 10000"/>
                <a:gd name="connsiteY3" fmla="*/ 5175 h 10000"/>
                <a:gd name="connsiteX4" fmla="*/ 10000 w 10000"/>
                <a:gd name="connsiteY4" fmla="*/ 9212 h 10000"/>
                <a:gd name="connsiteX5" fmla="*/ 5326 w 10000"/>
                <a:gd name="connsiteY5" fmla="*/ 8549 h 10000"/>
                <a:gd name="connsiteX6" fmla="*/ 0 w 10000"/>
                <a:gd name="connsiteY6" fmla="*/ 9664 h 10000"/>
                <a:gd name="connsiteX0" fmla="*/ 0 w 10000"/>
                <a:gd name="connsiteY0" fmla="*/ 9664 h 10000"/>
                <a:gd name="connsiteX1" fmla="*/ 3685 w 10000"/>
                <a:gd name="connsiteY1" fmla="*/ 5111 h 10000"/>
                <a:gd name="connsiteX2" fmla="*/ 5368 w 10000"/>
                <a:gd name="connsiteY2" fmla="*/ 0 h 10000"/>
                <a:gd name="connsiteX3" fmla="*/ 6835 w 10000"/>
                <a:gd name="connsiteY3" fmla="*/ 5370 h 10000"/>
                <a:gd name="connsiteX4" fmla="*/ 10000 w 10000"/>
                <a:gd name="connsiteY4" fmla="*/ 9212 h 10000"/>
                <a:gd name="connsiteX5" fmla="*/ 5326 w 10000"/>
                <a:gd name="connsiteY5" fmla="*/ 8549 h 10000"/>
                <a:gd name="connsiteX6" fmla="*/ 0 w 10000"/>
                <a:gd name="connsiteY6" fmla="*/ 9664 h 10000"/>
                <a:gd name="connsiteX0" fmla="*/ 0 w 10000"/>
                <a:gd name="connsiteY0" fmla="*/ 9664 h 10000"/>
                <a:gd name="connsiteX1" fmla="*/ 3685 w 10000"/>
                <a:gd name="connsiteY1" fmla="*/ 5111 h 10000"/>
                <a:gd name="connsiteX2" fmla="*/ 5368 w 10000"/>
                <a:gd name="connsiteY2" fmla="*/ 0 h 10000"/>
                <a:gd name="connsiteX3" fmla="*/ 6835 w 10000"/>
                <a:gd name="connsiteY3" fmla="*/ 5370 h 10000"/>
                <a:gd name="connsiteX4" fmla="*/ 10000 w 10000"/>
                <a:gd name="connsiteY4" fmla="*/ 9212 h 10000"/>
                <a:gd name="connsiteX5" fmla="*/ 5326 w 10000"/>
                <a:gd name="connsiteY5" fmla="*/ 8549 h 10000"/>
                <a:gd name="connsiteX6" fmla="*/ 0 w 10000"/>
                <a:gd name="connsiteY6" fmla="*/ 9664 h 10000"/>
                <a:gd name="connsiteX0" fmla="*/ 0 w 10000"/>
                <a:gd name="connsiteY0" fmla="*/ 9664 h 10000"/>
                <a:gd name="connsiteX1" fmla="*/ 3685 w 10000"/>
                <a:gd name="connsiteY1" fmla="*/ 5111 h 10000"/>
                <a:gd name="connsiteX2" fmla="*/ 5368 w 10000"/>
                <a:gd name="connsiteY2" fmla="*/ 0 h 10000"/>
                <a:gd name="connsiteX3" fmla="*/ 6835 w 10000"/>
                <a:gd name="connsiteY3" fmla="*/ 5370 h 10000"/>
                <a:gd name="connsiteX4" fmla="*/ 10000 w 10000"/>
                <a:gd name="connsiteY4" fmla="*/ 9212 h 10000"/>
                <a:gd name="connsiteX5" fmla="*/ 5326 w 10000"/>
                <a:gd name="connsiteY5" fmla="*/ 8549 h 10000"/>
                <a:gd name="connsiteX6" fmla="*/ 0 w 10000"/>
                <a:gd name="connsiteY6" fmla="*/ 9664 h 10000"/>
                <a:gd name="connsiteX0" fmla="*/ 0 w 10000"/>
                <a:gd name="connsiteY0" fmla="*/ 9664 h 10000"/>
                <a:gd name="connsiteX1" fmla="*/ 3685 w 10000"/>
                <a:gd name="connsiteY1" fmla="*/ 5111 h 10000"/>
                <a:gd name="connsiteX2" fmla="*/ 5368 w 10000"/>
                <a:gd name="connsiteY2" fmla="*/ 0 h 10000"/>
                <a:gd name="connsiteX3" fmla="*/ 6835 w 10000"/>
                <a:gd name="connsiteY3" fmla="*/ 5370 h 10000"/>
                <a:gd name="connsiteX4" fmla="*/ 10000 w 10000"/>
                <a:gd name="connsiteY4" fmla="*/ 9212 h 10000"/>
                <a:gd name="connsiteX5" fmla="*/ 5326 w 10000"/>
                <a:gd name="connsiteY5" fmla="*/ 8549 h 10000"/>
                <a:gd name="connsiteX6" fmla="*/ 0 w 10000"/>
                <a:gd name="connsiteY6" fmla="*/ 966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>
                  <a:moveTo>
                    <a:pt x="0" y="9664"/>
                  </a:moveTo>
                  <a:cubicBezTo>
                    <a:pt x="1954" y="8817"/>
                    <a:pt x="2670" y="7256"/>
                    <a:pt x="3685" y="5111"/>
                  </a:cubicBezTo>
                  <a:lnTo>
                    <a:pt x="5368" y="0"/>
                  </a:lnTo>
                  <a:cubicBezTo>
                    <a:pt x="5779" y="2071"/>
                    <a:pt x="6189" y="4727"/>
                    <a:pt x="6835" y="5370"/>
                  </a:cubicBezTo>
                  <a:cubicBezTo>
                    <a:pt x="7488" y="7149"/>
                    <a:pt x="7774" y="8276"/>
                    <a:pt x="10000" y="9212"/>
                  </a:cubicBezTo>
                  <a:cubicBezTo>
                    <a:pt x="7963" y="10806"/>
                    <a:pt x="6826" y="9289"/>
                    <a:pt x="5326" y="8549"/>
                  </a:cubicBezTo>
                  <a:cubicBezTo>
                    <a:pt x="3516" y="8986"/>
                    <a:pt x="2278" y="10721"/>
                    <a:pt x="0" y="9664"/>
                  </a:cubicBezTo>
                  <a:close/>
                </a:path>
              </a:pathLst>
            </a:custGeom>
            <a:solidFill>
              <a:srgbClr val="88B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순서도: 추출 74">
              <a:extLst>
                <a:ext uri="{FF2B5EF4-FFF2-40B4-BE49-F238E27FC236}">
                  <a16:creationId xmlns:a16="http://schemas.microsoft.com/office/drawing/2014/main" id="{6B1B8AB4-A489-4587-AB5E-86F72D122776}"/>
                </a:ext>
              </a:extLst>
            </p:cNvPr>
            <p:cNvSpPr/>
            <p:nvPr/>
          </p:nvSpPr>
          <p:spPr>
            <a:xfrm>
              <a:off x="5304206" y="2841172"/>
              <a:ext cx="1093420" cy="461935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4868 w 10000"/>
                <a:gd name="connsiteY3" fmla="*/ 7213 h 10000"/>
                <a:gd name="connsiteX4" fmla="*/ 0 w 10000"/>
                <a:gd name="connsiteY4" fmla="*/ 10000 h 10000"/>
                <a:gd name="connsiteX0" fmla="*/ 0 w 9875"/>
                <a:gd name="connsiteY0" fmla="*/ 8523 h 10000"/>
                <a:gd name="connsiteX1" fmla="*/ 4875 w 9875"/>
                <a:gd name="connsiteY1" fmla="*/ 0 h 10000"/>
                <a:gd name="connsiteX2" fmla="*/ 9875 w 9875"/>
                <a:gd name="connsiteY2" fmla="*/ 10000 h 10000"/>
                <a:gd name="connsiteX3" fmla="*/ 4743 w 9875"/>
                <a:gd name="connsiteY3" fmla="*/ 7213 h 10000"/>
                <a:gd name="connsiteX4" fmla="*/ 0 w 9875"/>
                <a:gd name="connsiteY4" fmla="*/ 8523 h 10000"/>
                <a:gd name="connsiteX0" fmla="*/ 0 w 10000"/>
                <a:gd name="connsiteY0" fmla="*/ 8523 h 10000"/>
                <a:gd name="connsiteX1" fmla="*/ 4937 w 10000"/>
                <a:gd name="connsiteY1" fmla="*/ 0 h 10000"/>
                <a:gd name="connsiteX2" fmla="*/ 10000 w 10000"/>
                <a:gd name="connsiteY2" fmla="*/ 10000 h 10000"/>
                <a:gd name="connsiteX3" fmla="*/ 4803 w 10000"/>
                <a:gd name="connsiteY3" fmla="*/ 7213 h 10000"/>
                <a:gd name="connsiteX4" fmla="*/ 2444 w 10000"/>
                <a:gd name="connsiteY4" fmla="*/ 9635 h 10000"/>
                <a:gd name="connsiteX5" fmla="*/ 0 w 10000"/>
                <a:gd name="connsiteY5" fmla="*/ 8523 h 10000"/>
                <a:gd name="connsiteX0" fmla="*/ 0 w 9214"/>
                <a:gd name="connsiteY0" fmla="*/ 7401 h 10000"/>
                <a:gd name="connsiteX1" fmla="*/ 4151 w 9214"/>
                <a:gd name="connsiteY1" fmla="*/ 0 h 10000"/>
                <a:gd name="connsiteX2" fmla="*/ 9214 w 9214"/>
                <a:gd name="connsiteY2" fmla="*/ 10000 h 10000"/>
                <a:gd name="connsiteX3" fmla="*/ 4017 w 9214"/>
                <a:gd name="connsiteY3" fmla="*/ 7213 h 10000"/>
                <a:gd name="connsiteX4" fmla="*/ 1658 w 9214"/>
                <a:gd name="connsiteY4" fmla="*/ 9635 h 10000"/>
                <a:gd name="connsiteX5" fmla="*/ 0 w 9214"/>
                <a:gd name="connsiteY5" fmla="*/ 7401 h 10000"/>
                <a:gd name="connsiteX0" fmla="*/ 0 w 10000"/>
                <a:gd name="connsiteY0" fmla="*/ 7401 h 10000"/>
                <a:gd name="connsiteX1" fmla="*/ 4505 w 10000"/>
                <a:gd name="connsiteY1" fmla="*/ 0 h 10000"/>
                <a:gd name="connsiteX2" fmla="*/ 10000 w 10000"/>
                <a:gd name="connsiteY2" fmla="*/ 10000 h 10000"/>
                <a:gd name="connsiteX3" fmla="*/ 4360 w 10000"/>
                <a:gd name="connsiteY3" fmla="*/ 7213 h 10000"/>
                <a:gd name="connsiteX4" fmla="*/ 1799 w 10000"/>
                <a:gd name="connsiteY4" fmla="*/ 9635 h 10000"/>
                <a:gd name="connsiteX5" fmla="*/ 0 w 10000"/>
                <a:gd name="connsiteY5" fmla="*/ 7401 h 10000"/>
                <a:gd name="connsiteX0" fmla="*/ 0 w 10000"/>
                <a:gd name="connsiteY0" fmla="*/ 7401 h 10000"/>
                <a:gd name="connsiteX1" fmla="*/ 1910 w 10000"/>
                <a:gd name="connsiteY1" fmla="*/ 7213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799 w 10000"/>
                <a:gd name="connsiteY5" fmla="*/ 9635 h 10000"/>
                <a:gd name="connsiteX6" fmla="*/ 0 w 10000"/>
                <a:gd name="connsiteY6" fmla="*/ 7401 h 10000"/>
                <a:gd name="connsiteX0" fmla="*/ 0 w 10000"/>
                <a:gd name="connsiteY0" fmla="*/ 8110 h 10000"/>
                <a:gd name="connsiteX1" fmla="*/ 1910 w 10000"/>
                <a:gd name="connsiteY1" fmla="*/ 7213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799 w 10000"/>
                <a:gd name="connsiteY5" fmla="*/ 9635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910 w 10000"/>
                <a:gd name="connsiteY1" fmla="*/ 7213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799 w 10000"/>
                <a:gd name="connsiteY5" fmla="*/ 9635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910 w 10000"/>
                <a:gd name="connsiteY1" fmla="*/ 7213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854 w 10000"/>
                <a:gd name="connsiteY5" fmla="*/ 8690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910 w 10000"/>
                <a:gd name="connsiteY1" fmla="*/ 7213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854 w 10000"/>
                <a:gd name="connsiteY5" fmla="*/ 8690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772 w 10000"/>
                <a:gd name="connsiteY1" fmla="*/ 7154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854 w 10000"/>
                <a:gd name="connsiteY5" fmla="*/ 8690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772 w 10000"/>
                <a:gd name="connsiteY1" fmla="*/ 7154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854 w 10000"/>
                <a:gd name="connsiteY5" fmla="*/ 8690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772 w 10000"/>
                <a:gd name="connsiteY1" fmla="*/ 6977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854 w 10000"/>
                <a:gd name="connsiteY5" fmla="*/ 8690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772 w 10000"/>
                <a:gd name="connsiteY1" fmla="*/ 6977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854 w 10000"/>
                <a:gd name="connsiteY5" fmla="*/ 8690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772 w 10000"/>
                <a:gd name="connsiteY1" fmla="*/ 6977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854 w 10000"/>
                <a:gd name="connsiteY5" fmla="*/ 8690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772 w 10000"/>
                <a:gd name="connsiteY1" fmla="*/ 6977 h 10000"/>
                <a:gd name="connsiteX2" fmla="*/ 4505 w 10000"/>
                <a:gd name="connsiteY2" fmla="*/ 0 h 10000"/>
                <a:gd name="connsiteX3" fmla="*/ 6672 w 10000"/>
                <a:gd name="connsiteY3" fmla="*/ 6031 h 10000"/>
                <a:gd name="connsiteX4" fmla="*/ 10000 w 10000"/>
                <a:gd name="connsiteY4" fmla="*/ 10000 h 10000"/>
                <a:gd name="connsiteX5" fmla="*/ 4360 w 10000"/>
                <a:gd name="connsiteY5" fmla="*/ 7213 h 10000"/>
                <a:gd name="connsiteX6" fmla="*/ 1854 w 10000"/>
                <a:gd name="connsiteY6" fmla="*/ 8690 h 10000"/>
                <a:gd name="connsiteX7" fmla="*/ 0 w 10000"/>
                <a:gd name="connsiteY7" fmla="*/ 8110 h 10000"/>
                <a:gd name="connsiteX0" fmla="*/ 0 w 9560"/>
                <a:gd name="connsiteY0" fmla="*/ 8110 h 8768"/>
                <a:gd name="connsiteX1" fmla="*/ 1772 w 9560"/>
                <a:gd name="connsiteY1" fmla="*/ 6977 h 8768"/>
                <a:gd name="connsiteX2" fmla="*/ 4505 w 9560"/>
                <a:gd name="connsiteY2" fmla="*/ 0 h 8768"/>
                <a:gd name="connsiteX3" fmla="*/ 6672 w 9560"/>
                <a:gd name="connsiteY3" fmla="*/ 6031 h 8768"/>
                <a:gd name="connsiteX4" fmla="*/ 9560 w 9560"/>
                <a:gd name="connsiteY4" fmla="*/ 8346 h 8768"/>
                <a:gd name="connsiteX5" fmla="*/ 4360 w 9560"/>
                <a:gd name="connsiteY5" fmla="*/ 7213 h 8768"/>
                <a:gd name="connsiteX6" fmla="*/ 1854 w 9560"/>
                <a:gd name="connsiteY6" fmla="*/ 8690 h 8768"/>
                <a:gd name="connsiteX7" fmla="*/ 0 w 9560"/>
                <a:gd name="connsiteY7" fmla="*/ 8110 h 8768"/>
                <a:gd name="connsiteX0" fmla="*/ 0 w 10000"/>
                <a:gd name="connsiteY0" fmla="*/ 9250 h 10164"/>
                <a:gd name="connsiteX1" fmla="*/ 1854 w 10000"/>
                <a:gd name="connsiteY1" fmla="*/ 7957 h 10164"/>
                <a:gd name="connsiteX2" fmla="*/ 4712 w 10000"/>
                <a:gd name="connsiteY2" fmla="*/ 0 h 10164"/>
                <a:gd name="connsiteX3" fmla="*/ 6979 w 10000"/>
                <a:gd name="connsiteY3" fmla="*/ 6878 h 10164"/>
                <a:gd name="connsiteX4" fmla="*/ 10000 w 10000"/>
                <a:gd name="connsiteY4" fmla="*/ 9519 h 10164"/>
                <a:gd name="connsiteX5" fmla="*/ 4561 w 10000"/>
                <a:gd name="connsiteY5" fmla="*/ 8227 h 10164"/>
                <a:gd name="connsiteX6" fmla="*/ 1939 w 10000"/>
                <a:gd name="connsiteY6" fmla="*/ 9911 h 10164"/>
                <a:gd name="connsiteX7" fmla="*/ 0 w 10000"/>
                <a:gd name="connsiteY7" fmla="*/ 9250 h 10164"/>
                <a:gd name="connsiteX0" fmla="*/ 0 w 10000"/>
                <a:gd name="connsiteY0" fmla="*/ 9250 h 10164"/>
                <a:gd name="connsiteX1" fmla="*/ 1854 w 10000"/>
                <a:gd name="connsiteY1" fmla="*/ 7957 h 10164"/>
                <a:gd name="connsiteX2" fmla="*/ 4712 w 10000"/>
                <a:gd name="connsiteY2" fmla="*/ 0 h 10164"/>
                <a:gd name="connsiteX3" fmla="*/ 6979 w 10000"/>
                <a:gd name="connsiteY3" fmla="*/ 6878 h 10164"/>
                <a:gd name="connsiteX4" fmla="*/ 10000 w 10000"/>
                <a:gd name="connsiteY4" fmla="*/ 9519 h 10164"/>
                <a:gd name="connsiteX5" fmla="*/ 4561 w 10000"/>
                <a:gd name="connsiteY5" fmla="*/ 8227 h 10164"/>
                <a:gd name="connsiteX6" fmla="*/ 1939 w 10000"/>
                <a:gd name="connsiteY6" fmla="*/ 9911 h 10164"/>
                <a:gd name="connsiteX7" fmla="*/ 0 w 10000"/>
                <a:gd name="connsiteY7" fmla="*/ 9250 h 10164"/>
                <a:gd name="connsiteX0" fmla="*/ 0 w 10000"/>
                <a:gd name="connsiteY0" fmla="*/ 9250 h 10810"/>
                <a:gd name="connsiteX1" fmla="*/ 1854 w 10000"/>
                <a:gd name="connsiteY1" fmla="*/ 7957 h 10810"/>
                <a:gd name="connsiteX2" fmla="*/ 4712 w 10000"/>
                <a:gd name="connsiteY2" fmla="*/ 0 h 10810"/>
                <a:gd name="connsiteX3" fmla="*/ 6979 w 10000"/>
                <a:gd name="connsiteY3" fmla="*/ 6878 h 10810"/>
                <a:gd name="connsiteX4" fmla="*/ 10000 w 10000"/>
                <a:gd name="connsiteY4" fmla="*/ 9519 h 10810"/>
                <a:gd name="connsiteX5" fmla="*/ 4764 w 10000"/>
                <a:gd name="connsiteY5" fmla="*/ 10585 h 10810"/>
                <a:gd name="connsiteX6" fmla="*/ 1939 w 10000"/>
                <a:gd name="connsiteY6" fmla="*/ 9911 h 10810"/>
                <a:gd name="connsiteX7" fmla="*/ 0 w 10000"/>
                <a:gd name="connsiteY7" fmla="*/ 9250 h 10810"/>
                <a:gd name="connsiteX0" fmla="*/ 0 w 10000"/>
                <a:gd name="connsiteY0" fmla="*/ 9250 h 10810"/>
                <a:gd name="connsiteX1" fmla="*/ 1854 w 10000"/>
                <a:gd name="connsiteY1" fmla="*/ 7957 h 10810"/>
                <a:gd name="connsiteX2" fmla="*/ 4712 w 10000"/>
                <a:gd name="connsiteY2" fmla="*/ 0 h 10810"/>
                <a:gd name="connsiteX3" fmla="*/ 6979 w 10000"/>
                <a:gd name="connsiteY3" fmla="*/ 6878 h 10810"/>
                <a:gd name="connsiteX4" fmla="*/ 10000 w 10000"/>
                <a:gd name="connsiteY4" fmla="*/ 9519 h 10810"/>
                <a:gd name="connsiteX5" fmla="*/ 4764 w 10000"/>
                <a:gd name="connsiteY5" fmla="*/ 10585 h 10810"/>
                <a:gd name="connsiteX6" fmla="*/ 0 w 10000"/>
                <a:gd name="connsiteY6" fmla="*/ 9250 h 10810"/>
                <a:gd name="connsiteX0" fmla="*/ 0 w 10000"/>
                <a:gd name="connsiteY0" fmla="*/ 9250 h 11466"/>
                <a:gd name="connsiteX1" fmla="*/ 1854 w 10000"/>
                <a:gd name="connsiteY1" fmla="*/ 7957 h 11466"/>
                <a:gd name="connsiteX2" fmla="*/ 4712 w 10000"/>
                <a:gd name="connsiteY2" fmla="*/ 0 h 11466"/>
                <a:gd name="connsiteX3" fmla="*/ 6979 w 10000"/>
                <a:gd name="connsiteY3" fmla="*/ 6878 h 11466"/>
                <a:gd name="connsiteX4" fmla="*/ 10000 w 10000"/>
                <a:gd name="connsiteY4" fmla="*/ 9519 h 11466"/>
                <a:gd name="connsiteX5" fmla="*/ 4706 w 10000"/>
                <a:gd name="connsiteY5" fmla="*/ 11461 h 11466"/>
                <a:gd name="connsiteX6" fmla="*/ 0 w 10000"/>
                <a:gd name="connsiteY6" fmla="*/ 9250 h 11466"/>
                <a:gd name="connsiteX0" fmla="*/ 0 w 10000"/>
                <a:gd name="connsiteY0" fmla="*/ 9250 h 11461"/>
                <a:gd name="connsiteX1" fmla="*/ 1854 w 10000"/>
                <a:gd name="connsiteY1" fmla="*/ 7957 h 11461"/>
                <a:gd name="connsiteX2" fmla="*/ 4712 w 10000"/>
                <a:gd name="connsiteY2" fmla="*/ 0 h 11461"/>
                <a:gd name="connsiteX3" fmla="*/ 6979 w 10000"/>
                <a:gd name="connsiteY3" fmla="*/ 6878 h 11461"/>
                <a:gd name="connsiteX4" fmla="*/ 10000 w 10000"/>
                <a:gd name="connsiteY4" fmla="*/ 9519 h 11461"/>
                <a:gd name="connsiteX5" fmla="*/ 4706 w 10000"/>
                <a:gd name="connsiteY5" fmla="*/ 11461 h 11461"/>
                <a:gd name="connsiteX6" fmla="*/ 0 w 10000"/>
                <a:gd name="connsiteY6" fmla="*/ 9250 h 11461"/>
                <a:gd name="connsiteX0" fmla="*/ 0 w 10000"/>
                <a:gd name="connsiteY0" fmla="*/ 9250 h 11461"/>
                <a:gd name="connsiteX1" fmla="*/ 1854 w 10000"/>
                <a:gd name="connsiteY1" fmla="*/ 7957 h 11461"/>
                <a:gd name="connsiteX2" fmla="*/ 4712 w 10000"/>
                <a:gd name="connsiteY2" fmla="*/ 0 h 11461"/>
                <a:gd name="connsiteX3" fmla="*/ 6979 w 10000"/>
                <a:gd name="connsiteY3" fmla="*/ 6878 h 11461"/>
                <a:gd name="connsiteX4" fmla="*/ 10000 w 10000"/>
                <a:gd name="connsiteY4" fmla="*/ 9519 h 11461"/>
                <a:gd name="connsiteX5" fmla="*/ 4706 w 10000"/>
                <a:gd name="connsiteY5" fmla="*/ 11461 h 11461"/>
                <a:gd name="connsiteX6" fmla="*/ 0 w 10000"/>
                <a:gd name="connsiteY6" fmla="*/ 9250 h 11461"/>
                <a:gd name="connsiteX0" fmla="*/ 0 w 10000"/>
                <a:gd name="connsiteY0" fmla="*/ 9250 h 11461"/>
                <a:gd name="connsiteX1" fmla="*/ 2057 w 10000"/>
                <a:gd name="connsiteY1" fmla="*/ 7755 h 11461"/>
                <a:gd name="connsiteX2" fmla="*/ 4712 w 10000"/>
                <a:gd name="connsiteY2" fmla="*/ 0 h 11461"/>
                <a:gd name="connsiteX3" fmla="*/ 6979 w 10000"/>
                <a:gd name="connsiteY3" fmla="*/ 6878 h 11461"/>
                <a:gd name="connsiteX4" fmla="*/ 10000 w 10000"/>
                <a:gd name="connsiteY4" fmla="*/ 9519 h 11461"/>
                <a:gd name="connsiteX5" fmla="*/ 4706 w 10000"/>
                <a:gd name="connsiteY5" fmla="*/ 11461 h 11461"/>
                <a:gd name="connsiteX6" fmla="*/ 0 w 10000"/>
                <a:gd name="connsiteY6" fmla="*/ 9250 h 11461"/>
                <a:gd name="connsiteX0" fmla="*/ 0 w 10000"/>
                <a:gd name="connsiteY0" fmla="*/ 9250 h 11461"/>
                <a:gd name="connsiteX1" fmla="*/ 2057 w 10000"/>
                <a:gd name="connsiteY1" fmla="*/ 7755 h 11461"/>
                <a:gd name="connsiteX2" fmla="*/ 4712 w 10000"/>
                <a:gd name="connsiteY2" fmla="*/ 0 h 11461"/>
                <a:gd name="connsiteX3" fmla="*/ 6979 w 10000"/>
                <a:gd name="connsiteY3" fmla="*/ 6878 h 11461"/>
                <a:gd name="connsiteX4" fmla="*/ 10000 w 10000"/>
                <a:gd name="connsiteY4" fmla="*/ 9519 h 11461"/>
                <a:gd name="connsiteX5" fmla="*/ 4706 w 10000"/>
                <a:gd name="connsiteY5" fmla="*/ 11461 h 11461"/>
                <a:gd name="connsiteX6" fmla="*/ 0 w 10000"/>
                <a:gd name="connsiteY6" fmla="*/ 9250 h 11461"/>
                <a:gd name="connsiteX0" fmla="*/ 0 w 10000"/>
                <a:gd name="connsiteY0" fmla="*/ 9250 h 11461"/>
                <a:gd name="connsiteX1" fmla="*/ 2057 w 10000"/>
                <a:gd name="connsiteY1" fmla="*/ 7755 h 11461"/>
                <a:gd name="connsiteX2" fmla="*/ 4712 w 10000"/>
                <a:gd name="connsiteY2" fmla="*/ 0 h 11461"/>
                <a:gd name="connsiteX3" fmla="*/ 6979 w 10000"/>
                <a:gd name="connsiteY3" fmla="*/ 6878 h 11461"/>
                <a:gd name="connsiteX4" fmla="*/ 10000 w 10000"/>
                <a:gd name="connsiteY4" fmla="*/ 9519 h 11461"/>
                <a:gd name="connsiteX5" fmla="*/ 4706 w 10000"/>
                <a:gd name="connsiteY5" fmla="*/ 11461 h 11461"/>
                <a:gd name="connsiteX6" fmla="*/ 0 w 10000"/>
                <a:gd name="connsiteY6" fmla="*/ 9250 h 11461"/>
                <a:gd name="connsiteX0" fmla="*/ 0 w 10000"/>
                <a:gd name="connsiteY0" fmla="*/ 9250 h 11461"/>
                <a:gd name="connsiteX1" fmla="*/ 2057 w 10000"/>
                <a:gd name="connsiteY1" fmla="*/ 7755 h 11461"/>
                <a:gd name="connsiteX2" fmla="*/ 4712 w 10000"/>
                <a:gd name="connsiteY2" fmla="*/ 0 h 11461"/>
                <a:gd name="connsiteX3" fmla="*/ 6979 w 10000"/>
                <a:gd name="connsiteY3" fmla="*/ 6878 h 11461"/>
                <a:gd name="connsiteX4" fmla="*/ 10000 w 10000"/>
                <a:gd name="connsiteY4" fmla="*/ 9519 h 11461"/>
                <a:gd name="connsiteX5" fmla="*/ 4706 w 10000"/>
                <a:gd name="connsiteY5" fmla="*/ 11461 h 11461"/>
                <a:gd name="connsiteX6" fmla="*/ 0 w 10000"/>
                <a:gd name="connsiteY6" fmla="*/ 9250 h 11461"/>
                <a:gd name="connsiteX0" fmla="*/ 0 w 10000"/>
                <a:gd name="connsiteY0" fmla="*/ 9250 h 11492"/>
                <a:gd name="connsiteX1" fmla="*/ 2057 w 10000"/>
                <a:gd name="connsiteY1" fmla="*/ 7755 h 11492"/>
                <a:gd name="connsiteX2" fmla="*/ 4712 w 10000"/>
                <a:gd name="connsiteY2" fmla="*/ 0 h 11492"/>
                <a:gd name="connsiteX3" fmla="*/ 6979 w 10000"/>
                <a:gd name="connsiteY3" fmla="*/ 6878 h 11492"/>
                <a:gd name="connsiteX4" fmla="*/ 10000 w 10000"/>
                <a:gd name="connsiteY4" fmla="*/ 9519 h 11492"/>
                <a:gd name="connsiteX5" fmla="*/ 4706 w 10000"/>
                <a:gd name="connsiteY5" fmla="*/ 11461 h 11492"/>
                <a:gd name="connsiteX6" fmla="*/ 0 w 10000"/>
                <a:gd name="connsiteY6" fmla="*/ 9250 h 1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1492">
                  <a:moveTo>
                    <a:pt x="0" y="9250"/>
                  </a:moveTo>
                  <a:cubicBezTo>
                    <a:pt x="1040" y="8436"/>
                    <a:pt x="585" y="8770"/>
                    <a:pt x="2057" y="7755"/>
                  </a:cubicBezTo>
                  <a:cubicBezTo>
                    <a:pt x="3672" y="5312"/>
                    <a:pt x="3759" y="2653"/>
                    <a:pt x="4712" y="0"/>
                  </a:cubicBezTo>
                  <a:cubicBezTo>
                    <a:pt x="5573" y="1708"/>
                    <a:pt x="6031" y="5249"/>
                    <a:pt x="6979" y="6878"/>
                  </a:cubicBezTo>
                  <a:cubicBezTo>
                    <a:pt x="7927" y="8507"/>
                    <a:pt x="8216" y="9380"/>
                    <a:pt x="10000" y="9519"/>
                  </a:cubicBezTo>
                  <a:cubicBezTo>
                    <a:pt x="6736" y="11513"/>
                    <a:pt x="7341" y="11568"/>
                    <a:pt x="4706" y="11461"/>
                  </a:cubicBezTo>
                  <a:cubicBezTo>
                    <a:pt x="2071" y="11354"/>
                    <a:pt x="485" y="9688"/>
                    <a:pt x="0" y="9250"/>
                  </a:cubicBezTo>
                  <a:close/>
                </a:path>
              </a:pathLst>
            </a:custGeom>
            <a:solidFill>
              <a:srgbClr val="88B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4" name="타원 53">
            <a:extLst>
              <a:ext uri="{FF2B5EF4-FFF2-40B4-BE49-F238E27FC236}">
                <a16:creationId xmlns:a16="http://schemas.microsoft.com/office/drawing/2014/main" id="{4A7C7420-AF07-40DC-8BB9-8D5EEC842E50}"/>
              </a:ext>
            </a:extLst>
          </p:cNvPr>
          <p:cNvSpPr/>
          <p:nvPr/>
        </p:nvSpPr>
        <p:spPr>
          <a:xfrm>
            <a:off x="-279987" y="5394512"/>
            <a:ext cx="1156035" cy="604839"/>
          </a:xfrm>
          <a:custGeom>
            <a:avLst/>
            <a:gdLst>
              <a:gd name="connsiteX0" fmla="*/ 0 w 1122424"/>
              <a:gd name="connsiteY0" fmla="*/ 236412 h 472824"/>
              <a:gd name="connsiteX1" fmla="*/ 561212 w 1122424"/>
              <a:gd name="connsiteY1" fmla="*/ 0 h 472824"/>
              <a:gd name="connsiteX2" fmla="*/ 1122424 w 1122424"/>
              <a:gd name="connsiteY2" fmla="*/ 236412 h 472824"/>
              <a:gd name="connsiteX3" fmla="*/ 561212 w 1122424"/>
              <a:gd name="connsiteY3" fmla="*/ 472824 h 472824"/>
              <a:gd name="connsiteX4" fmla="*/ 0 w 1122424"/>
              <a:gd name="connsiteY4" fmla="*/ 236412 h 472824"/>
              <a:gd name="connsiteX0" fmla="*/ 0 w 1141376"/>
              <a:gd name="connsiteY0" fmla="*/ 366386 h 602798"/>
              <a:gd name="connsiteX1" fmla="*/ 561212 w 1141376"/>
              <a:gd name="connsiteY1" fmla="*/ 129974 h 602798"/>
              <a:gd name="connsiteX2" fmla="*/ 1022565 w 1141376"/>
              <a:gd name="connsiteY2" fmla="*/ 8885 h 602798"/>
              <a:gd name="connsiteX3" fmla="*/ 1122424 w 1141376"/>
              <a:gd name="connsiteY3" fmla="*/ 366386 h 602798"/>
              <a:gd name="connsiteX4" fmla="*/ 561212 w 1141376"/>
              <a:gd name="connsiteY4" fmla="*/ 602798 h 602798"/>
              <a:gd name="connsiteX5" fmla="*/ 0 w 1141376"/>
              <a:gd name="connsiteY5" fmla="*/ 366386 h 602798"/>
              <a:gd name="connsiteX0" fmla="*/ 2895 w 1144271"/>
              <a:gd name="connsiteY0" fmla="*/ 365144 h 601556"/>
              <a:gd name="connsiteX1" fmla="*/ 353947 w 1144271"/>
              <a:gd name="connsiteY1" fmla="*/ 226718 h 601556"/>
              <a:gd name="connsiteX2" fmla="*/ 564107 w 1144271"/>
              <a:gd name="connsiteY2" fmla="*/ 128732 h 601556"/>
              <a:gd name="connsiteX3" fmla="*/ 1025460 w 1144271"/>
              <a:gd name="connsiteY3" fmla="*/ 7643 h 601556"/>
              <a:gd name="connsiteX4" fmla="*/ 1125319 w 1144271"/>
              <a:gd name="connsiteY4" fmla="*/ 365144 h 601556"/>
              <a:gd name="connsiteX5" fmla="*/ 564107 w 1144271"/>
              <a:gd name="connsiteY5" fmla="*/ 601556 h 601556"/>
              <a:gd name="connsiteX6" fmla="*/ 2895 w 1144271"/>
              <a:gd name="connsiteY6" fmla="*/ 365144 h 601556"/>
              <a:gd name="connsiteX0" fmla="*/ 14659 w 1156035"/>
              <a:gd name="connsiteY0" fmla="*/ 365107 h 601519"/>
              <a:gd name="connsiteX1" fmla="*/ 199023 w 1156035"/>
              <a:gd name="connsiteY1" fmla="*/ 221918 h 601519"/>
              <a:gd name="connsiteX2" fmla="*/ 575871 w 1156035"/>
              <a:gd name="connsiteY2" fmla="*/ 128695 h 601519"/>
              <a:gd name="connsiteX3" fmla="*/ 1037224 w 1156035"/>
              <a:gd name="connsiteY3" fmla="*/ 7606 h 601519"/>
              <a:gd name="connsiteX4" fmla="*/ 1137083 w 1156035"/>
              <a:gd name="connsiteY4" fmla="*/ 365107 h 601519"/>
              <a:gd name="connsiteX5" fmla="*/ 575871 w 1156035"/>
              <a:gd name="connsiteY5" fmla="*/ 601519 h 601519"/>
              <a:gd name="connsiteX6" fmla="*/ 14659 w 1156035"/>
              <a:gd name="connsiteY6" fmla="*/ 365107 h 601519"/>
              <a:gd name="connsiteX0" fmla="*/ 14659 w 1156035"/>
              <a:gd name="connsiteY0" fmla="*/ 365107 h 601519"/>
              <a:gd name="connsiteX1" fmla="*/ 199023 w 1156035"/>
              <a:gd name="connsiteY1" fmla="*/ 221918 h 601519"/>
              <a:gd name="connsiteX2" fmla="*/ 575871 w 1156035"/>
              <a:gd name="connsiteY2" fmla="*/ 128695 h 601519"/>
              <a:gd name="connsiteX3" fmla="*/ 1037224 w 1156035"/>
              <a:gd name="connsiteY3" fmla="*/ 7606 h 601519"/>
              <a:gd name="connsiteX4" fmla="*/ 1137083 w 1156035"/>
              <a:gd name="connsiteY4" fmla="*/ 365107 h 601519"/>
              <a:gd name="connsiteX5" fmla="*/ 575871 w 1156035"/>
              <a:gd name="connsiteY5" fmla="*/ 601519 h 601519"/>
              <a:gd name="connsiteX6" fmla="*/ 14659 w 1156035"/>
              <a:gd name="connsiteY6" fmla="*/ 365107 h 601519"/>
              <a:gd name="connsiteX0" fmla="*/ 14659 w 1156035"/>
              <a:gd name="connsiteY0" fmla="*/ 368427 h 604839"/>
              <a:gd name="connsiteX1" fmla="*/ 199023 w 1156035"/>
              <a:gd name="connsiteY1" fmla="*/ 225238 h 604839"/>
              <a:gd name="connsiteX2" fmla="*/ 585396 w 1156035"/>
              <a:gd name="connsiteY2" fmla="*/ 84390 h 604839"/>
              <a:gd name="connsiteX3" fmla="*/ 1037224 w 1156035"/>
              <a:gd name="connsiteY3" fmla="*/ 10926 h 604839"/>
              <a:gd name="connsiteX4" fmla="*/ 1137083 w 1156035"/>
              <a:gd name="connsiteY4" fmla="*/ 368427 h 604839"/>
              <a:gd name="connsiteX5" fmla="*/ 575871 w 1156035"/>
              <a:gd name="connsiteY5" fmla="*/ 604839 h 604839"/>
              <a:gd name="connsiteX6" fmla="*/ 14659 w 1156035"/>
              <a:gd name="connsiteY6" fmla="*/ 368427 h 604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6035" h="604839">
                <a:moveTo>
                  <a:pt x="14659" y="368427"/>
                </a:moveTo>
                <a:cubicBezTo>
                  <a:pt x="-48149" y="305160"/>
                  <a:pt x="105488" y="264640"/>
                  <a:pt x="199023" y="225238"/>
                </a:cubicBezTo>
                <a:cubicBezTo>
                  <a:pt x="330658" y="242986"/>
                  <a:pt x="445696" y="120109"/>
                  <a:pt x="585396" y="84390"/>
                </a:cubicBezTo>
                <a:cubicBezTo>
                  <a:pt x="725096" y="48671"/>
                  <a:pt x="943689" y="-28476"/>
                  <a:pt x="1037224" y="10926"/>
                </a:cubicBezTo>
                <a:cubicBezTo>
                  <a:pt x="1130759" y="50328"/>
                  <a:pt x="1187781" y="294048"/>
                  <a:pt x="1137083" y="368427"/>
                </a:cubicBezTo>
                <a:cubicBezTo>
                  <a:pt x="1086385" y="442806"/>
                  <a:pt x="885820" y="604839"/>
                  <a:pt x="575871" y="604839"/>
                </a:cubicBezTo>
                <a:cubicBezTo>
                  <a:pt x="265922" y="604839"/>
                  <a:pt x="77467" y="431694"/>
                  <a:pt x="14659" y="368427"/>
                </a:cubicBezTo>
                <a:close/>
              </a:path>
            </a:pathLst>
          </a:custGeom>
          <a:solidFill>
            <a:srgbClr val="86AA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72C064E-9D56-416F-9DC4-C9503FE432E4}"/>
              </a:ext>
            </a:extLst>
          </p:cNvPr>
          <p:cNvSpPr/>
          <p:nvPr/>
        </p:nvSpPr>
        <p:spPr>
          <a:xfrm>
            <a:off x="210069" y="4826864"/>
            <a:ext cx="2099977" cy="1186412"/>
          </a:xfrm>
          <a:custGeom>
            <a:avLst/>
            <a:gdLst>
              <a:gd name="connsiteX0" fmla="*/ 0 w 1953661"/>
              <a:gd name="connsiteY0" fmla="*/ 569436 h 1138872"/>
              <a:gd name="connsiteX1" fmla="*/ 976831 w 1953661"/>
              <a:gd name="connsiteY1" fmla="*/ 0 h 1138872"/>
              <a:gd name="connsiteX2" fmla="*/ 1953662 w 1953661"/>
              <a:gd name="connsiteY2" fmla="*/ 569436 h 1138872"/>
              <a:gd name="connsiteX3" fmla="*/ 976831 w 1953661"/>
              <a:gd name="connsiteY3" fmla="*/ 1138872 h 1138872"/>
              <a:gd name="connsiteX4" fmla="*/ 0 w 1953661"/>
              <a:gd name="connsiteY4" fmla="*/ 569436 h 1138872"/>
              <a:gd name="connsiteX0" fmla="*/ 0 w 1986999"/>
              <a:gd name="connsiteY0" fmla="*/ 865064 h 1165104"/>
              <a:gd name="connsiteX1" fmla="*/ 1010168 w 1986999"/>
              <a:gd name="connsiteY1" fmla="*/ 5115 h 1165104"/>
              <a:gd name="connsiteX2" fmla="*/ 1986999 w 1986999"/>
              <a:gd name="connsiteY2" fmla="*/ 574551 h 1165104"/>
              <a:gd name="connsiteX3" fmla="*/ 1010168 w 1986999"/>
              <a:gd name="connsiteY3" fmla="*/ 1143987 h 1165104"/>
              <a:gd name="connsiteX4" fmla="*/ 0 w 1986999"/>
              <a:gd name="connsiteY4" fmla="*/ 865064 h 1165104"/>
              <a:gd name="connsiteX0" fmla="*/ 96738 w 2083737"/>
              <a:gd name="connsiteY0" fmla="*/ 865064 h 1174783"/>
              <a:gd name="connsiteX1" fmla="*/ 1106906 w 2083737"/>
              <a:gd name="connsiteY1" fmla="*/ 5115 h 1174783"/>
              <a:gd name="connsiteX2" fmla="*/ 2083737 w 2083737"/>
              <a:gd name="connsiteY2" fmla="*/ 574551 h 1174783"/>
              <a:gd name="connsiteX3" fmla="*/ 1106906 w 2083737"/>
              <a:gd name="connsiteY3" fmla="*/ 1143987 h 1174783"/>
              <a:gd name="connsiteX4" fmla="*/ 154966 w 2083737"/>
              <a:gd name="connsiteY4" fmla="*/ 1073949 h 1174783"/>
              <a:gd name="connsiteX5" fmla="*/ 96738 w 2083737"/>
              <a:gd name="connsiteY5" fmla="*/ 865064 h 1174783"/>
              <a:gd name="connsiteX0" fmla="*/ 83565 w 2070564"/>
              <a:gd name="connsiteY0" fmla="*/ 865064 h 1172268"/>
              <a:gd name="connsiteX1" fmla="*/ 1093733 w 2070564"/>
              <a:gd name="connsiteY1" fmla="*/ 5115 h 1172268"/>
              <a:gd name="connsiteX2" fmla="*/ 2070564 w 2070564"/>
              <a:gd name="connsiteY2" fmla="*/ 574551 h 1172268"/>
              <a:gd name="connsiteX3" fmla="*/ 1093733 w 2070564"/>
              <a:gd name="connsiteY3" fmla="*/ 1143987 h 1172268"/>
              <a:gd name="connsiteX4" fmla="*/ 141793 w 2070564"/>
              <a:gd name="connsiteY4" fmla="*/ 1073949 h 1172268"/>
              <a:gd name="connsiteX5" fmla="*/ 65593 w 2070564"/>
              <a:gd name="connsiteY5" fmla="*/ 969174 h 1172268"/>
              <a:gd name="connsiteX6" fmla="*/ 83565 w 2070564"/>
              <a:gd name="connsiteY6" fmla="*/ 865064 h 1172268"/>
              <a:gd name="connsiteX0" fmla="*/ 78851 w 2065850"/>
              <a:gd name="connsiteY0" fmla="*/ 865064 h 1172268"/>
              <a:gd name="connsiteX1" fmla="*/ 1089019 w 2065850"/>
              <a:gd name="connsiteY1" fmla="*/ 5115 h 1172268"/>
              <a:gd name="connsiteX2" fmla="*/ 2065850 w 2065850"/>
              <a:gd name="connsiteY2" fmla="*/ 574551 h 1172268"/>
              <a:gd name="connsiteX3" fmla="*/ 1089019 w 2065850"/>
              <a:gd name="connsiteY3" fmla="*/ 1143987 h 1172268"/>
              <a:gd name="connsiteX4" fmla="*/ 137079 w 2065850"/>
              <a:gd name="connsiteY4" fmla="*/ 1073949 h 1172268"/>
              <a:gd name="connsiteX5" fmla="*/ 60879 w 2065850"/>
              <a:gd name="connsiteY5" fmla="*/ 969174 h 1172268"/>
              <a:gd name="connsiteX6" fmla="*/ 78851 w 2065850"/>
              <a:gd name="connsiteY6" fmla="*/ 865064 h 1172268"/>
              <a:gd name="connsiteX0" fmla="*/ 46100 w 2033099"/>
              <a:gd name="connsiteY0" fmla="*/ 865064 h 1172268"/>
              <a:gd name="connsiteX1" fmla="*/ 1056268 w 2033099"/>
              <a:gd name="connsiteY1" fmla="*/ 5115 h 1172268"/>
              <a:gd name="connsiteX2" fmla="*/ 2033099 w 2033099"/>
              <a:gd name="connsiteY2" fmla="*/ 574551 h 1172268"/>
              <a:gd name="connsiteX3" fmla="*/ 1056268 w 2033099"/>
              <a:gd name="connsiteY3" fmla="*/ 1143987 h 1172268"/>
              <a:gd name="connsiteX4" fmla="*/ 104328 w 2033099"/>
              <a:gd name="connsiteY4" fmla="*/ 1073949 h 1172268"/>
              <a:gd name="connsiteX5" fmla="*/ 28128 w 2033099"/>
              <a:gd name="connsiteY5" fmla="*/ 969174 h 1172268"/>
              <a:gd name="connsiteX6" fmla="*/ 46100 w 2033099"/>
              <a:gd name="connsiteY6" fmla="*/ 865064 h 1172268"/>
              <a:gd name="connsiteX0" fmla="*/ 46100 w 2033099"/>
              <a:gd name="connsiteY0" fmla="*/ 861826 h 1169030"/>
              <a:gd name="connsiteX1" fmla="*/ 232914 w 2033099"/>
              <a:gd name="connsiteY1" fmla="*/ 737336 h 1169030"/>
              <a:gd name="connsiteX2" fmla="*/ 1056268 w 2033099"/>
              <a:gd name="connsiteY2" fmla="*/ 1877 h 1169030"/>
              <a:gd name="connsiteX3" fmla="*/ 2033099 w 2033099"/>
              <a:gd name="connsiteY3" fmla="*/ 571313 h 1169030"/>
              <a:gd name="connsiteX4" fmla="*/ 1056268 w 2033099"/>
              <a:gd name="connsiteY4" fmla="*/ 1140749 h 1169030"/>
              <a:gd name="connsiteX5" fmla="*/ 104328 w 2033099"/>
              <a:gd name="connsiteY5" fmla="*/ 1070711 h 1169030"/>
              <a:gd name="connsiteX6" fmla="*/ 28128 w 2033099"/>
              <a:gd name="connsiteY6" fmla="*/ 965936 h 1169030"/>
              <a:gd name="connsiteX7" fmla="*/ 46100 w 2033099"/>
              <a:gd name="connsiteY7" fmla="*/ 861826 h 1169030"/>
              <a:gd name="connsiteX0" fmla="*/ 46100 w 2033099"/>
              <a:gd name="connsiteY0" fmla="*/ 861826 h 1169030"/>
              <a:gd name="connsiteX1" fmla="*/ 232914 w 2033099"/>
              <a:gd name="connsiteY1" fmla="*/ 737336 h 1169030"/>
              <a:gd name="connsiteX2" fmla="*/ 1056268 w 2033099"/>
              <a:gd name="connsiteY2" fmla="*/ 1877 h 1169030"/>
              <a:gd name="connsiteX3" fmla="*/ 2033099 w 2033099"/>
              <a:gd name="connsiteY3" fmla="*/ 571313 h 1169030"/>
              <a:gd name="connsiteX4" fmla="*/ 1056268 w 2033099"/>
              <a:gd name="connsiteY4" fmla="*/ 1140749 h 1169030"/>
              <a:gd name="connsiteX5" fmla="*/ 104328 w 2033099"/>
              <a:gd name="connsiteY5" fmla="*/ 1070711 h 1169030"/>
              <a:gd name="connsiteX6" fmla="*/ 28128 w 2033099"/>
              <a:gd name="connsiteY6" fmla="*/ 965936 h 1169030"/>
              <a:gd name="connsiteX7" fmla="*/ 46100 w 2033099"/>
              <a:gd name="connsiteY7" fmla="*/ 861826 h 1169030"/>
              <a:gd name="connsiteX0" fmla="*/ 46100 w 2033099"/>
              <a:gd name="connsiteY0" fmla="*/ 857063 h 1169030"/>
              <a:gd name="connsiteX1" fmla="*/ 232914 w 2033099"/>
              <a:gd name="connsiteY1" fmla="*/ 737336 h 1169030"/>
              <a:gd name="connsiteX2" fmla="*/ 1056268 w 2033099"/>
              <a:gd name="connsiteY2" fmla="*/ 1877 h 1169030"/>
              <a:gd name="connsiteX3" fmla="*/ 2033099 w 2033099"/>
              <a:gd name="connsiteY3" fmla="*/ 571313 h 1169030"/>
              <a:gd name="connsiteX4" fmla="*/ 1056268 w 2033099"/>
              <a:gd name="connsiteY4" fmla="*/ 1140749 h 1169030"/>
              <a:gd name="connsiteX5" fmla="*/ 104328 w 2033099"/>
              <a:gd name="connsiteY5" fmla="*/ 1070711 h 1169030"/>
              <a:gd name="connsiteX6" fmla="*/ 28128 w 2033099"/>
              <a:gd name="connsiteY6" fmla="*/ 965936 h 1169030"/>
              <a:gd name="connsiteX7" fmla="*/ 46100 w 2033099"/>
              <a:gd name="connsiteY7" fmla="*/ 857063 h 1169030"/>
              <a:gd name="connsiteX0" fmla="*/ 22287 w 2033099"/>
              <a:gd name="connsiteY0" fmla="*/ 818963 h 1169030"/>
              <a:gd name="connsiteX1" fmla="*/ 232914 w 2033099"/>
              <a:gd name="connsiteY1" fmla="*/ 737336 h 1169030"/>
              <a:gd name="connsiteX2" fmla="*/ 1056268 w 2033099"/>
              <a:gd name="connsiteY2" fmla="*/ 1877 h 1169030"/>
              <a:gd name="connsiteX3" fmla="*/ 2033099 w 2033099"/>
              <a:gd name="connsiteY3" fmla="*/ 571313 h 1169030"/>
              <a:gd name="connsiteX4" fmla="*/ 1056268 w 2033099"/>
              <a:gd name="connsiteY4" fmla="*/ 1140749 h 1169030"/>
              <a:gd name="connsiteX5" fmla="*/ 104328 w 2033099"/>
              <a:gd name="connsiteY5" fmla="*/ 1070711 h 1169030"/>
              <a:gd name="connsiteX6" fmla="*/ 28128 w 2033099"/>
              <a:gd name="connsiteY6" fmla="*/ 965936 h 1169030"/>
              <a:gd name="connsiteX7" fmla="*/ 22287 w 2033099"/>
              <a:gd name="connsiteY7" fmla="*/ 818963 h 1169030"/>
              <a:gd name="connsiteX0" fmla="*/ 22287 w 2033099"/>
              <a:gd name="connsiteY0" fmla="*/ 881782 h 1231849"/>
              <a:gd name="connsiteX1" fmla="*/ 232914 w 2033099"/>
              <a:gd name="connsiteY1" fmla="*/ 800155 h 1231849"/>
              <a:gd name="connsiteX2" fmla="*/ 542477 w 2033099"/>
              <a:gd name="connsiteY2" fmla="*/ 95305 h 1231849"/>
              <a:gd name="connsiteX3" fmla="*/ 1056268 w 2033099"/>
              <a:gd name="connsiteY3" fmla="*/ 64696 h 1231849"/>
              <a:gd name="connsiteX4" fmla="*/ 2033099 w 2033099"/>
              <a:gd name="connsiteY4" fmla="*/ 634132 h 1231849"/>
              <a:gd name="connsiteX5" fmla="*/ 1056268 w 2033099"/>
              <a:gd name="connsiteY5" fmla="*/ 1203568 h 1231849"/>
              <a:gd name="connsiteX6" fmla="*/ 104328 w 2033099"/>
              <a:gd name="connsiteY6" fmla="*/ 1133530 h 1231849"/>
              <a:gd name="connsiteX7" fmla="*/ 28128 w 2033099"/>
              <a:gd name="connsiteY7" fmla="*/ 1028755 h 1231849"/>
              <a:gd name="connsiteX8" fmla="*/ 22287 w 2033099"/>
              <a:gd name="connsiteY8" fmla="*/ 881782 h 1231849"/>
              <a:gd name="connsiteX0" fmla="*/ 22287 w 2033099"/>
              <a:gd name="connsiteY0" fmla="*/ 864913 h 1214980"/>
              <a:gd name="connsiteX1" fmla="*/ 232914 w 2033099"/>
              <a:gd name="connsiteY1" fmla="*/ 783286 h 1214980"/>
              <a:gd name="connsiteX2" fmla="*/ 542477 w 2033099"/>
              <a:gd name="connsiteY2" fmla="*/ 78436 h 1214980"/>
              <a:gd name="connsiteX3" fmla="*/ 894902 w 2033099"/>
              <a:gd name="connsiteY3" fmla="*/ 35574 h 1214980"/>
              <a:gd name="connsiteX4" fmla="*/ 1056268 w 2033099"/>
              <a:gd name="connsiteY4" fmla="*/ 47827 h 1214980"/>
              <a:gd name="connsiteX5" fmla="*/ 2033099 w 2033099"/>
              <a:gd name="connsiteY5" fmla="*/ 617263 h 1214980"/>
              <a:gd name="connsiteX6" fmla="*/ 1056268 w 2033099"/>
              <a:gd name="connsiteY6" fmla="*/ 1186699 h 1214980"/>
              <a:gd name="connsiteX7" fmla="*/ 104328 w 2033099"/>
              <a:gd name="connsiteY7" fmla="*/ 1116661 h 1214980"/>
              <a:gd name="connsiteX8" fmla="*/ 28128 w 2033099"/>
              <a:gd name="connsiteY8" fmla="*/ 1011886 h 1214980"/>
              <a:gd name="connsiteX9" fmla="*/ 22287 w 2033099"/>
              <a:gd name="connsiteY9" fmla="*/ 864913 h 1214980"/>
              <a:gd name="connsiteX0" fmla="*/ 22287 w 2033099"/>
              <a:gd name="connsiteY0" fmla="*/ 859727 h 1209794"/>
              <a:gd name="connsiteX1" fmla="*/ 232914 w 2033099"/>
              <a:gd name="connsiteY1" fmla="*/ 778100 h 1209794"/>
              <a:gd name="connsiteX2" fmla="*/ 542477 w 2033099"/>
              <a:gd name="connsiteY2" fmla="*/ 73250 h 1209794"/>
              <a:gd name="connsiteX3" fmla="*/ 837752 w 2033099"/>
              <a:gd name="connsiteY3" fmla="*/ 44676 h 1209794"/>
              <a:gd name="connsiteX4" fmla="*/ 1056268 w 2033099"/>
              <a:gd name="connsiteY4" fmla="*/ 42641 h 1209794"/>
              <a:gd name="connsiteX5" fmla="*/ 2033099 w 2033099"/>
              <a:gd name="connsiteY5" fmla="*/ 612077 h 1209794"/>
              <a:gd name="connsiteX6" fmla="*/ 1056268 w 2033099"/>
              <a:gd name="connsiteY6" fmla="*/ 1181513 h 1209794"/>
              <a:gd name="connsiteX7" fmla="*/ 104328 w 2033099"/>
              <a:gd name="connsiteY7" fmla="*/ 1111475 h 1209794"/>
              <a:gd name="connsiteX8" fmla="*/ 28128 w 2033099"/>
              <a:gd name="connsiteY8" fmla="*/ 1006700 h 1209794"/>
              <a:gd name="connsiteX9" fmla="*/ 22287 w 2033099"/>
              <a:gd name="connsiteY9" fmla="*/ 859727 h 1209794"/>
              <a:gd name="connsiteX0" fmla="*/ 22287 w 2042315"/>
              <a:gd name="connsiteY0" fmla="*/ 850701 h 1200768"/>
              <a:gd name="connsiteX1" fmla="*/ 232914 w 2042315"/>
              <a:gd name="connsiteY1" fmla="*/ 769074 h 1200768"/>
              <a:gd name="connsiteX2" fmla="*/ 542477 w 2042315"/>
              <a:gd name="connsiteY2" fmla="*/ 64224 h 1200768"/>
              <a:gd name="connsiteX3" fmla="*/ 837752 w 2042315"/>
              <a:gd name="connsiteY3" fmla="*/ 35650 h 1200768"/>
              <a:gd name="connsiteX4" fmla="*/ 1056268 w 2042315"/>
              <a:gd name="connsiteY4" fmla="*/ 33615 h 1200768"/>
              <a:gd name="connsiteX5" fmla="*/ 1428302 w 2042315"/>
              <a:gd name="connsiteY5" fmla="*/ 230911 h 1200768"/>
              <a:gd name="connsiteX6" fmla="*/ 2033099 w 2042315"/>
              <a:gd name="connsiteY6" fmla="*/ 603051 h 1200768"/>
              <a:gd name="connsiteX7" fmla="*/ 1056268 w 2042315"/>
              <a:gd name="connsiteY7" fmla="*/ 1172487 h 1200768"/>
              <a:gd name="connsiteX8" fmla="*/ 104328 w 2042315"/>
              <a:gd name="connsiteY8" fmla="*/ 1102449 h 1200768"/>
              <a:gd name="connsiteX9" fmla="*/ 28128 w 2042315"/>
              <a:gd name="connsiteY9" fmla="*/ 997674 h 1200768"/>
              <a:gd name="connsiteX10" fmla="*/ 22287 w 2042315"/>
              <a:gd name="connsiteY10" fmla="*/ 850701 h 1200768"/>
              <a:gd name="connsiteX0" fmla="*/ 22287 w 2042461"/>
              <a:gd name="connsiteY0" fmla="*/ 850701 h 1200768"/>
              <a:gd name="connsiteX1" fmla="*/ 232914 w 2042461"/>
              <a:gd name="connsiteY1" fmla="*/ 769074 h 1200768"/>
              <a:gd name="connsiteX2" fmla="*/ 542477 w 2042461"/>
              <a:gd name="connsiteY2" fmla="*/ 64224 h 1200768"/>
              <a:gd name="connsiteX3" fmla="*/ 837752 w 2042461"/>
              <a:gd name="connsiteY3" fmla="*/ 35650 h 1200768"/>
              <a:gd name="connsiteX4" fmla="*/ 1056268 w 2042461"/>
              <a:gd name="connsiteY4" fmla="*/ 33615 h 1200768"/>
              <a:gd name="connsiteX5" fmla="*/ 1428302 w 2042461"/>
              <a:gd name="connsiteY5" fmla="*/ 230911 h 1200768"/>
              <a:gd name="connsiteX6" fmla="*/ 2033099 w 2042461"/>
              <a:gd name="connsiteY6" fmla="*/ 603051 h 1200768"/>
              <a:gd name="connsiteX7" fmla="*/ 1056268 w 2042461"/>
              <a:gd name="connsiteY7" fmla="*/ 1172487 h 1200768"/>
              <a:gd name="connsiteX8" fmla="*/ 104328 w 2042461"/>
              <a:gd name="connsiteY8" fmla="*/ 1102449 h 1200768"/>
              <a:gd name="connsiteX9" fmla="*/ 28128 w 2042461"/>
              <a:gd name="connsiteY9" fmla="*/ 997674 h 1200768"/>
              <a:gd name="connsiteX10" fmla="*/ 22287 w 2042461"/>
              <a:gd name="connsiteY10" fmla="*/ 850701 h 1200768"/>
              <a:gd name="connsiteX0" fmla="*/ 22287 w 2050925"/>
              <a:gd name="connsiteY0" fmla="*/ 850701 h 1200768"/>
              <a:gd name="connsiteX1" fmla="*/ 232914 w 2050925"/>
              <a:gd name="connsiteY1" fmla="*/ 769074 h 1200768"/>
              <a:gd name="connsiteX2" fmla="*/ 542477 w 2050925"/>
              <a:gd name="connsiteY2" fmla="*/ 64224 h 1200768"/>
              <a:gd name="connsiteX3" fmla="*/ 837752 w 2050925"/>
              <a:gd name="connsiteY3" fmla="*/ 35650 h 1200768"/>
              <a:gd name="connsiteX4" fmla="*/ 1056268 w 2050925"/>
              <a:gd name="connsiteY4" fmla="*/ 33615 h 1200768"/>
              <a:gd name="connsiteX5" fmla="*/ 1428302 w 2050925"/>
              <a:gd name="connsiteY5" fmla="*/ 230911 h 1200768"/>
              <a:gd name="connsiteX6" fmla="*/ 1637852 w 2050925"/>
              <a:gd name="connsiteY6" fmla="*/ 364261 h 1200768"/>
              <a:gd name="connsiteX7" fmla="*/ 2033099 w 2050925"/>
              <a:gd name="connsiteY7" fmla="*/ 603051 h 1200768"/>
              <a:gd name="connsiteX8" fmla="*/ 1056268 w 2050925"/>
              <a:gd name="connsiteY8" fmla="*/ 1172487 h 1200768"/>
              <a:gd name="connsiteX9" fmla="*/ 104328 w 2050925"/>
              <a:gd name="connsiteY9" fmla="*/ 1102449 h 1200768"/>
              <a:gd name="connsiteX10" fmla="*/ 28128 w 2050925"/>
              <a:gd name="connsiteY10" fmla="*/ 997674 h 1200768"/>
              <a:gd name="connsiteX11" fmla="*/ 22287 w 2050925"/>
              <a:gd name="connsiteY11" fmla="*/ 850701 h 1200768"/>
              <a:gd name="connsiteX0" fmla="*/ 22287 w 2050593"/>
              <a:gd name="connsiteY0" fmla="*/ 850701 h 1200768"/>
              <a:gd name="connsiteX1" fmla="*/ 232914 w 2050593"/>
              <a:gd name="connsiteY1" fmla="*/ 769074 h 1200768"/>
              <a:gd name="connsiteX2" fmla="*/ 542477 w 2050593"/>
              <a:gd name="connsiteY2" fmla="*/ 64224 h 1200768"/>
              <a:gd name="connsiteX3" fmla="*/ 837752 w 2050593"/>
              <a:gd name="connsiteY3" fmla="*/ 35650 h 1200768"/>
              <a:gd name="connsiteX4" fmla="*/ 1056268 w 2050593"/>
              <a:gd name="connsiteY4" fmla="*/ 33615 h 1200768"/>
              <a:gd name="connsiteX5" fmla="*/ 1428302 w 2050593"/>
              <a:gd name="connsiteY5" fmla="*/ 230911 h 1200768"/>
              <a:gd name="connsiteX6" fmla="*/ 1566414 w 2050593"/>
              <a:gd name="connsiteY6" fmla="*/ 235674 h 1200768"/>
              <a:gd name="connsiteX7" fmla="*/ 1637852 w 2050593"/>
              <a:gd name="connsiteY7" fmla="*/ 364261 h 1200768"/>
              <a:gd name="connsiteX8" fmla="*/ 2033099 w 2050593"/>
              <a:gd name="connsiteY8" fmla="*/ 603051 h 1200768"/>
              <a:gd name="connsiteX9" fmla="*/ 1056268 w 2050593"/>
              <a:gd name="connsiteY9" fmla="*/ 1172487 h 1200768"/>
              <a:gd name="connsiteX10" fmla="*/ 104328 w 2050593"/>
              <a:gd name="connsiteY10" fmla="*/ 1102449 h 1200768"/>
              <a:gd name="connsiteX11" fmla="*/ 28128 w 2050593"/>
              <a:gd name="connsiteY11" fmla="*/ 997674 h 1200768"/>
              <a:gd name="connsiteX12" fmla="*/ 22287 w 2050593"/>
              <a:gd name="connsiteY12" fmla="*/ 850701 h 1200768"/>
              <a:gd name="connsiteX0" fmla="*/ 22287 w 2050593"/>
              <a:gd name="connsiteY0" fmla="*/ 850701 h 1200768"/>
              <a:gd name="connsiteX1" fmla="*/ 232914 w 2050593"/>
              <a:gd name="connsiteY1" fmla="*/ 769074 h 1200768"/>
              <a:gd name="connsiteX2" fmla="*/ 542477 w 2050593"/>
              <a:gd name="connsiteY2" fmla="*/ 64224 h 1200768"/>
              <a:gd name="connsiteX3" fmla="*/ 837752 w 2050593"/>
              <a:gd name="connsiteY3" fmla="*/ 35650 h 1200768"/>
              <a:gd name="connsiteX4" fmla="*/ 1056268 w 2050593"/>
              <a:gd name="connsiteY4" fmla="*/ 33615 h 1200768"/>
              <a:gd name="connsiteX5" fmla="*/ 1428302 w 2050593"/>
              <a:gd name="connsiteY5" fmla="*/ 230911 h 1200768"/>
              <a:gd name="connsiteX6" fmla="*/ 1566414 w 2050593"/>
              <a:gd name="connsiteY6" fmla="*/ 235674 h 1200768"/>
              <a:gd name="connsiteX7" fmla="*/ 1637852 w 2050593"/>
              <a:gd name="connsiteY7" fmla="*/ 364261 h 1200768"/>
              <a:gd name="connsiteX8" fmla="*/ 2033099 w 2050593"/>
              <a:gd name="connsiteY8" fmla="*/ 603051 h 1200768"/>
              <a:gd name="connsiteX9" fmla="*/ 1056268 w 2050593"/>
              <a:gd name="connsiteY9" fmla="*/ 1172487 h 1200768"/>
              <a:gd name="connsiteX10" fmla="*/ 104328 w 2050593"/>
              <a:gd name="connsiteY10" fmla="*/ 1102449 h 1200768"/>
              <a:gd name="connsiteX11" fmla="*/ 28128 w 2050593"/>
              <a:gd name="connsiteY11" fmla="*/ 997674 h 1200768"/>
              <a:gd name="connsiteX12" fmla="*/ 22287 w 2050593"/>
              <a:gd name="connsiteY12" fmla="*/ 850701 h 1200768"/>
              <a:gd name="connsiteX0" fmla="*/ 22287 w 2051674"/>
              <a:gd name="connsiteY0" fmla="*/ 850701 h 1200768"/>
              <a:gd name="connsiteX1" fmla="*/ 232914 w 2051674"/>
              <a:gd name="connsiteY1" fmla="*/ 769074 h 1200768"/>
              <a:gd name="connsiteX2" fmla="*/ 542477 w 2051674"/>
              <a:gd name="connsiteY2" fmla="*/ 64224 h 1200768"/>
              <a:gd name="connsiteX3" fmla="*/ 837752 w 2051674"/>
              <a:gd name="connsiteY3" fmla="*/ 35650 h 1200768"/>
              <a:gd name="connsiteX4" fmla="*/ 1056268 w 2051674"/>
              <a:gd name="connsiteY4" fmla="*/ 33615 h 1200768"/>
              <a:gd name="connsiteX5" fmla="*/ 1428302 w 2051674"/>
              <a:gd name="connsiteY5" fmla="*/ 230911 h 1200768"/>
              <a:gd name="connsiteX6" fmla="*/ 1566414 w 2051674"/>
              <a:gd name="connsiteY6" fmla="*/ 235674 h 1200768"/>
              <a:gd name="connsiteX7" fmla="*/ 1666427 w 2051674"/>
              <a:gd name="connsiteY7" fmla="*/ 359498 h 1200768"/>
              <a:gd name="connsiteX8" fmla="*/ 2033099 w 2051674"/>
              <a:gd name="connsiteY8" fmla="*/ 603051 h 1200768"/>
              <a:gd name="connsiteX9" fmla="*/ 1056268 w 2051674"/>
              <a:gd name="connsiteY9" fmla="*/ 1172487 h 1200768"/>
              <a:gd name="connsiteX10" fmla="*/ 104328 w 2051674"/>
              <a:gd name="connsiteY10" fmla="*/ 1102449 h 1200768"/>
              <a:gd name="connsiteX11" fmla="*/ 28128 w 2051674"/>
              <a:gd name="connsiteY11" fmla="*/ 997674 h 1200768"/>
              <a:gd name="connsiteX12" fmla="*/ 22287 w 2051674"/>
              <a:gd name="connsiteY12" fmla="*/ 850701 h 1200768"/>
              <a:gd name="connsiteX0" fmla="*/ 22287 w 2050939"/>
              <a:gd name="connsiteY0" fmla="*/ 850701 h 1200768"/>
              <a:gd name="connsiteX1" fmla="*/ 232914 w 2050939"/>
              <a:gd name="connsiteY1" fmla="*/ 769074 h 1200768"/>
              <a:gd name="connsiteX2" fmla="*/ 542477 w 2050939"/>
              <a:gd name="connsiteY2" fmla="*/ 64224 h 1200768"/>
              <a:gd name="connsiteX3" fmla="*/ 837752 w 2050939"/>
              <a:gd name="connsiteY3" fmla="*/ 35650 h 1200768"/>
              <a:gd name="connsiteX4" fmla="*/ 1056268 w 2050939"/>
              <a:gd name="connsiteY4" fmla="*/ 33615 h 1200768"/>
              <a:gd name="connsiteX5" fmla="*/ 1428302 w 2050939"/>
              <a:gd name="connsiteY5" fmla="*/ 230911 h 1200768"/>
              <a:gd name="connsiteX6" fmla="*/ 1566414 w 2050939"/>
              <a:gd name="connsiteY6" fmla="*/ 235674 h 1200768"/>
              <a:gd name="connsiteX7" fmla="*/ 1647377 w 2050939"/>
              <a:gd name="connsiteY7" fmla="*/ 373786 h 1200768"/>
              <a:gd name="connsiteX8" fmla="*/ 2033099 w 2050939"/>
              <a:gd name="connsiteY8" fmla="*/ 603051 h 1200768"/>
              <a:gd name="connsiteX9" fmla="*/ 1056268 w 2050939"/>
              <a:gd name="connsiteY9" fmla="*/ 1172487 h 1200768"/>
              <a:gd name="connsiteX10" fmla="*/ 104328 w 2050939"/>
              <a:gd name="connsiteY10" fmla="*/ 1102449 h 1200768"/>
              <a:gd name="connsiteX11" fmla="*/ 28128 w 2050939"/>
              <a:gd name="connsiteY11" fmla="*/ 997674 h 1200768"/>
              <a:gd name="connsiteX12" fmla="*/ 22287 w 2050939"/>
              <a:gd name="connsiteY12" fmla="*/ 850701 h 1200768"/>
              <a:gd name="connsiteX0" fmla="*/ 22287 w 2049246"/>
              <a:gd name="connsiteY0" fmla="*/ 850701 h 1200768"/>
              <a:gd name="connsiteX1" fmla="*/ 232914 w 2049246"/>
              <a:gd name="connsiteY1" fmla="*/ 769074 h 1200768"/>
              <a:gd name="connsiteX2" fmla="*/ 542477 w 2049246"/>
              <a:gd name="connsiteY2" fmla="*/ 64224 h 1200768"/>
              <a:gd name="connsiteX3" fmla="*/ 837752 w 2049246"/>
              <a:gd name="connsiteY3" fmla="*/ 35650 h 1200768"/>
              <a:gd name="connsiteX4" fmla="*/ 1056268 w 2049246"/>
              <a:gd name="connsiteY4" fmla="*/ 33615 h 1200768"/>
              <a:gd name="connsiteX5" fmla="*/ 1428302 w 2049246"/>
              <a:gd name="connsiteY5" fmla="*/ 230911 h 1200768"/>
              <a:gd name="connsiteX6" fmla="*/ 1566414 w 2049246"/>
              <a:gd name="connsiteY6" fmla="*/ 235674 h 1200768"/>
              <a:gd name="connsiteX7" fmla="*/ 1647377 w 2049246"/>
              <a:gd name="connsiteY7" fmla="*/ 373786 h 1200768"/>
              <a:gd name="connsiteX8" fmla="*/ 2033099 w 2049246"/>
              <a:gd name="connsiteY8" fmla="*/ 603051 h 1200768"/>
              <a:gd name="connsiteX9" fmla="*/ 1056268 w 2049246"/>
              <a:gd name="connsiteY9" fmla="*/ 1172487 h 1200768"/>
              <a:gd name="connsiteX10" fmla="*/ 104328 w 2049246"/>
              <a:gd name="connsiteY10" fmla="*/ 1102449 h 1200768"/>
              <a:gd name="connsiteX11" fmla="*/ 28128 w 2049246"/>
              <a:gd name="connsiteY11" fmla="*/ 997674 h 1200768"/>
              <a:gd name="connsiteX12" fmla="*/ 22287 w 2049246"/>
              <a:gd name="connsiteY12" fmla="*/ 850701 h 1200768"/>
              <a:gd name="connsiteX0" fmla="*/ 22287 w 2091753"/>
              <a:gd name="connsiteY0" fmla="*/ 850701 h 1182964"/>
              <a:gd name="connsiteX1" fmla="*/ 232914 w 2091753"/>
              <a:gd name="connsiteY1" fmla="*/ 769074 h 1182964"/>
              <a:gd name="connsiteX2" fmla="*/ 542477 w 2091753"/>
              <a:gd name="connsiteY2" fmla="*/ 64224 h 1182964"/>
              <a:gd name="connsiteX3" fmla="*/ 837752 w 2091753"/>
              <a:gd name="connsiteY3" fmla="*/ 35650 h 1182964"/>
              <a:gd name="connsiteX4" fmla="*/ 1056268 w 2091753"/>
              <a:gd name="connsiteY4" fmla="*/ 33615 h 1182964"/>
              <a:gd name="connsiteX5" fmla="*/ 1428302 w 2091753"/>
              <a:gd name="connsiteY5" fmla="*/ 230911 h 1182964"/>
              <a:gd name="connsiteX6" fmla="*/ 1566414 w 2091753"/>
              <a:gd name="connsiteY6" fmla="*/ 235674 h 1182964"/>
              <a:gd name="connsiteX7" fmla="*/ 1647377 w 2091753"/>
              <a:gd name="connsiteY7" fmla="*/ 373786 h 1182964"/>
              <a:gd name="connsiteX8" fmla="*/ 2033099 w 2091753"/>
              <a:gd name="connsiteY8" fmla="*/ 603051 h 1182964"/>
              <a:gd name="connsiteX9" fmla="*/ 1999802 w 2091753"/>
              <a:gd name="connsiteY9" fmla="*/ 869086 h 1182964"/>
              <a:gd name="connsiteX10" fmla="*/ 1056268 w 2091753"/>
              <a:gd name="connsiteY10" fmla="*/ 1172487 h 1182964"/>
              <a:gd name="connsiteX11" fmla="*/ 104328 w 2091753"/>
              <a:gd name="connsiteY11" fmla="*/ 1102449 h 1182964"/>
              <a:gd name="connsiteX12" fmla="*/ 28128 w 2091753"/>
              <a:gd name="connsiteY12" fmla="*/ 997674 h 1182964"/>
              <a:gd name="connsiteX13" fmla="*/ 22287 w 2091753"/>
              <a:gd name="connsiteY13" fmla="*/ 850701 h 1182964"/>
              <a:gd name="connsiteX0" fmla="*/ 22287 w 2114334"/>
              <a:gd name="connsiteY0" fmla="*/ 850701 h 1182964"/>
              <a:gd name="connsiteX1" fmla="*/ 232914 w 2114334"/>
              <a:gd name="connsiteY1" fmla="*/ 769074 h 1182964"/>
              <a:gd name="connsiteX2" fmla="*/ 542477 w 2114334"/>
              <a:gd name="connsiteY2" fmla="*/ 64224 h 1182964"/>
              <a:gd name="connsiteX3" fmla="*/ 837752 w 2114334"/>
              <a:gd name="connsiteY3" fmla="*/ 35650 h 1182964"/>
              <a:gd name="connsiteX4" fmla="*/ 1056268 w 2114334"/>
              <a:gd name="connsiteY4" fmla="*/ 33615 h 1182964"/>
              <a:gd name="connsiteX5" fmla="*/ 1428302 w 2114334"/>
              <a:gd name="connsiteY5" fmla="*/ 230911 h 1182964"/>
              <a:gd name="connsiteX6" fmla="*/ 1566414 w 2114334"/>
              <a:gd name="connsiteY6" fmla="*/ 235674 h 1182964"/>
              <a:gd name="connsiteX7" fmla="*/ 1647377 w 2114334"/>
              <a:gd name="connsiteY7" fmla="*/ 373786 h 1182964"/>
              <a:gd name="connsiteX8" fmla="*/ 2080724 w 2114334"/>
              <a:gd name="connsiteY8" fmla="*/ 622101 h 1182964"/>
              <a:gd name="connsiteX9" fmla="*/ 1999802 w 2114334"/>
              <a:gd name="connsiteY9" fmla="*/ 869086 h 1182964"/>
              <a:gd name="connsiteX10" fmla="*/ 1056268 w 2114334"/>
              <a:gd name="connsiteY10" fmla="*/ 1172487 h 1182964"/>
              <a:gd name="connsiteX11" fmla="*/ 104328 w 2114334"/>
              <a:gd name="connsiteY11" fmla="*/ 1102449 h 1182964"/>
              <a:gd name="connsiteX12" fmla="*/ 28128 w 2114334"/>
              <a:gd name="connsiteY12" fmla="*/ 997674 h 1182964"/>
              <a:gd name="connsiteX13" fmla="*/ 22287 w 2114334"/>
              <a:gd name="connsiteY13" fmla="*/ 850701 h 1182964"/>
              <a:gd name="connsiteX0" fmla="*/ 22287 w 2114334"/>
              <a:gd name="connsiteY0" fmla="*/ 850701 h 1182964"/>
              <a:gd name="connsiteX1" fmla="*/ 232914 w 2114334"/>
              <a:gd name="connsiteY1" fmla="*/ 769074 h 1182964"/>
              <a:gd name="connsiteX2" fmla="*/ 542477 w 2114334"/>
              <a:gd name="connsiteY2" fmla="*/ 64224 h 1182964"/>
              <a:gd name="connsiteX3" fmla="*/ 837752 w 2114334"/>
              <a:gd name="connsiteY3" fmla="*/ 35650 h 1182964"/>
              <a:gd name="connsiteX4" fmla="*/ 1056268 w 2114334"/>
              <a:gd name="connsiteY4" fmla="*/ 33615 h 1182964"/>
              <a:gd name="connsiteX5" fmla="*/ 1428302 w 2114334"/>
              <a:gd name="connsiteY5" fmla="*/ 230911 h 1182964"/>
              <a:gd name="connsiteX6" fmla="*/ 1566414 w 2114334"/>
              <a:gd name="connsiteY6" fmla="*/ 235674 h 1182964"/>
              <a:gd name="connsiteX7" fmla="*/ 1647377 w 2114334"/>
              <a:gd name="connsiteY7" fmla="*/ 373786 h 1182964"/>
              <a:gd name="connsiteX8" fmla="*/ 2080724 w 2114334"/>
              <a:gd name="connsiteY8" fmla="*/ 622101 h 1182964"/>
              <a:gd name="connsiteX9" fmla="*/ 1999802 w 2114334"/>
              <a:gd name="connsiteY9" fmla="*/ 869086 h 1182964"/>
              <a:gd name="connsiteX10" fmla="*/ 1056268 w 2114334"/>
              <a:gd name="connsiteY10" fmla="*/ 1172487 h 1182964"/>
              <a:gd name="connsiteX11" fmla="*/ 104328 w 2114334"/>
              <a:gd name="connsiteY11" fmla="*/ 1102449 h 1182964"/>
              <a:gd name="connsiteX12" fmla="*/ 28128 w 2114334"/>
              <a:gd name="connsiteY12" fmla="*/ 997674 h 1182964"/>
              <a:gd name="connsiteX13" fmla="*/ 22287 w 2114334"/>
              <a:gd name="connsiteY13" fmla="*/ 850701 h 1182964"/>
              <a:gd name="connsiteX0" fmla="*/ 28817 w 2120864"/>
              <a:gd name="connsiteY0" fmla="*/ 850701 h 1182964"/>
              <a:gd name="connsiteX1" fmla="*/ 239444 w 2120864"/>
              <a:gd name="connsiteY1" fmla="*/ 769074 h 1182964"/>
              <a:gd name="connsiteX2" fmla="*/ 549007 w 2120864"/>
              <a:gd name="connsiteY2" fmla="*/ 64224 h 1182964"/>
              <a:gd name="connsiteX3" fmla="*/ 844282 w 2120864"/>
              <a:gd name="connsiteY3" fmla="*/ 35650 h 1182964"/>
              <a:gd name="connsiteX4" fmla="*/ 1062798 w 2120864"/>
              <a:gd name="connsiteY4" fmla="*/ 33615 h 1182964"/>
              <a:gd name="connsiteX5" fmla="*/ 1434832 w 2120864"/>
              <a:gd name="connsiteY5" fmla="*/ 230911 h 1182964"/>
              <a:gd name="connsiteX6" fmla="*/ 1572944 w 2120864"/>
              <a:gd name="connsiteY6" fmla="*/ 235674 h 1182964"/>
              <a:gd name="connsiteX7" fmla="*/ 1653907 w 2120864"/>
              <a:gd name="connsiteY7" fmla="*/ 373786 h 1182964"/>
              <a:gd name="connsiteX8" fmla="*/ 2087254 w 2120864"/>
              <a:gd name="connsiteY8" fmla="*/ 622101 h 1182964"/>
              <a:gd name="connsiteX9" fmla="*/ 2006332 w 2120864"/>
              <a:gd name="connsiteY9" fmla="*/ 869086 h 1182964"/>
              <a:gd name="connsiteX10" fmla="*/ 1062798 w 2120864"/>
              <a:gd name="connsiteY10" fmla="*/ 1172487 h 1182964"/>
              <a:gd name="connsiteX11" fmla="*/ 110858 w 2120864"/>
              <a:gd name="connsiteY11" fmla="*/ 1102449 h 1182964"/>
              <a:gd name="connsiteX12" fmla="*/ 34658 w 2120864"/>
              <a:gd name="connsiteY12" fmla="*/ 997674 h 1182964"/>
              <a:gd name="connsiteX13" fmla="*/ 28817 w 2120864"/>
              <a:gd name="connsiteY13" fmla="*/ 850701 h 1182964"/>
              <a:gd name="connsiteX0" fmla="*/ 43493 w 2135540"/>
              <a:gd name="connsiteY0" fmla="*/ 850701 h 1182964"/>
              <a:gd name="connsiteX1" fmla="*/ 254120 w 2135540"/>
              <a:gd name="connsiteY1" fmla="*/ 769074 h 1182964"/>
              <a:gd name="connsiteX2" fmla="*/ 563683 w 2135540"/>
              <a:gd name="connsiteY2" fmla="*/ 64224 h 1182964"/>
              <a:gd name="connsiteX3" fmla="*/ 858958 w 2135540"/>
              <a:gd name="connsiteY3" fmla="*/ 35650 h 1182964"/>
              <a:gd name="connsiteX4" fmla="*/ 1077474 w 2135540"/>
              <a:gd name="connsiteY4" fmla="*/ 33615 h 1182964"/>
              <a:gd name="connsiteX5" fmla="*/ 1449508 w 2135540"/>
              <a:gd name="connsiteY5" fmla="*/ 230911 h 1182964"/>
              <a:gd name="connsiteX6" fmla="*/ 1587620 w 2135540"/>
              <a:gd name="connsiteY6" fmla="*/ 235674 h 1182964"/>
              <a:gd name="connsiteX7" fmla="*/ 1668583 w 2135540"/>
              <a:gd name="connsiteY7" fmla="*/ 373786 h 1182964"/>
              <a:gd name="connsiteX8" fmla="*/ 2101930 w 2135540"/>
              <a:gd name="connsiteY8" fmla="*/ 622101 h 1182964"/>
              <a:gd name="connsiteX9" fmla="*/ 2021008 w 2135540"/>
              <a:gd name="connsiteY9" fmla="*/ 869086 h 1182964"/>
              <a:gd name="connsiteX10" fmla="*/ 1077474 w 2135540"/>
              <a:gd name="connsiteY10" fmla="*/ 1172487 h 1182964"/>
              <a:gd name="connsiteX11" fmla="*/ 125534 w 2135540"/>
              <a:gd name="connsiteY11" fmla="*/ 1102449 h 1182964"/>
              <a:gd name="connsiteX12" fmla="*/ 20759 w 2135540"/>
              <a:gd name="connsiteY12" fmla="*/ 992912 h 1182964"/>
              <a:gd name="connsiteX13" fmla="*/ 43493 w 2135540"/>
              <a:gd name="connsiteY13" fmla="*/ 850701 h 1182964"/>
              <a:gd name="connsiteX0" fmla="*/ 31726 w 2123773"/>
              <a:gd name="connsiteY0" fmla="*/ 850701 h 1182964"/>
              <a:gd name="connsiteX1" fmla="*/ 242353 w 2123773"/>
              <a:gd name="connsiteY1" fmla="*/ 769074 h 1182964"/>
              <a:gd name="connsiteX2" fmla="*/ 551916 w 2123773"/>
              <a:gd name="connsiteY2" fmla="*/ 64224 h 1182964"/>
              <a:gd name="connsiteX3" fmla="*/ 847191 w 2123773"/>
              <a:gd name="connsiteY3" fmla="*/ 35650 h 1182964"/>
              <a:gd name="connsiteX4" fmla="*/ 1065707 w 2123773"/>
              <a:gd name="connsiteY4" fmla="*/ 33615 h 1182964"/>
              <a:gd name="connsiteX5" fmla="*/ 1437741 w 2123773"/>
              <a:gd name="connsiteY5" fmla="*/ 230911 h 1182964"/>
              <a:gd name="connsiteX6" fmla="*/ 1575853 w 2123773"/>
              <a:gd name="connsiteY6" fmla="*/ 235674 h 1182964"/>
              <a:gd name="connsiteX7" fmla="*/ 1656816 w 2123773"/>
              <a:gd name="connsiteY7" fmla="*/ 373786 h 1182964"/>
              <a:gd name="connsiteX8" fmla="*/ 2090163 w 2123773"/>
              <a:gd name="connsiteY8" fmla="*/ 622101 h 1182964"/>
              <a:gd name="connsiteX9" fmla="*/ 2009241 w 2123773"/>
              <a:gd name="connsiteY9" fmla="*/ 869086 h 1182964"/>
              <a:gd name="connsiteX10" fmla="*/ 1065707 w 2123773"/>
              <a:gd name="connsiteY10" fmla="*/ 1172487 h 1182964"/>
              <a:gd name="connsiteX11" fmla="*/ 113767 w 2123773"/>
              <a:gd name="connsiteY11" fmla="*/ 1102449 h 1182964"/>
              <a:gd name="connsiteX12" fmla="*/ 31726 w 2123773"/>
              <a:gd name="connsiteY12" fmla="*/ 850701 h 1182964"/>
              <a:gd name="connsiteX0" fmla="*/ 7930 w 2099977"/>
              <a:gd name="connsiteY0" fmla="*/ 850701 h 1186412"/>
              <a:gd name="connsiteX1" fmla="*/ 218557 w 2099977"/>
              <a:gd name="connsiteY1" fmla="*/ 769074 h 1186412"/>
              <a:gd name="connsiteX2" fmla="*/ 528120 w 2099977"/>
              <a:gd name="connsiteY2" fmla="*/ 64224 h 1186412"/>
              <a:gd name="connsiteX3" fmla="*/ 823395 w 2099977"/>
              <a:gd name="connsiteY3" fmla="*/ 35650 h 1186412"/>
              <a:gd name="connsiteX4" fmla="*/ 1041911 w 2099977"/>
              <a:gd name="connsiteY4" fmla="*/ 33615 h 1186412"/>
              <a:gd name="connsiteX5" fmla="*/ 1413945 w 2099977"/>
              <a:gd name="connsiteY5" fmla="*/ 230911 h 1186412"/>
              <a:gd name="connsiteX6" fmla="*/ 1552057 w 2099977"/>
              <a:gd name="connsiteY6" fmla="*/ 235674 h 1186412"/>
              <a:gd name="connsiteX7" fmla="*/ 1633020 w 2099977"/>
              <a:gd name="connsiteY7" fmla="*/ 373786 h 1186412"/>
              <a:gd name="connsiteX8" fmla="*/ 2066367 w 2099977"/>
              <a:gd name="connsiteY8" fmla="*/ 622101 h 1186412"/>
              <a:gd name="connsiteX9" fmla="*/ 1985445 w 2099977"/>
              <a:gd name="connsiteY9" fmla="*/ 869086 h 1186412"/>
              <a:gd name="connsiteX10" fmla="*/ 1041911 w 2099977"/>
              <a:gd name="connsiteY10" fmla="*/ 1172487 h 1186412"/>
              <a:gd name="connsiteX11" fmla="*/ 170934 w 2099977"/>
              <a:gd name="connsiteY11" fmla="*/ 1121499 h 1186412"/>
              <a:gd name="connsiteX12" fmla="*/ 7930 w 2099977"/>
              <a:gd name="connsiteY12" fmla="*/ 850701 h 1186412"/>
              <a:gd name="connsiteX0" fmla="*/ 7930 w 2099977"/>
              <a:gd name="connsiteY0" fmla="*/ 850701 h 1186412"/>
              <a:gd name="connsiteX1" fmla="*/ 232844 w 2099977"/>
              <a:gd name="connsiteY1" fmla="*/ 692874 h 1186412"/>
              <a:gd name="connsiteX2" fmla="*/ 528120 w 2099977"/>
              <a:gd name="connsiteY2" fmla="*/ 64224 h 1186412"/>
              <a:gd name="connsiteX3" fmla="*/ 823395 w 2099977"/>
              <a:gd name="connsiteY3" fmla="*/ 35650 h 1186412"/>
              <a:gd name="connsiteX4" fmla="*/ 1041911 w 2099977"/>
              <a:gd name="connsiteY4" fmla="*/ 33615 h 1186412"/>
              <a:gd name="connsiteX5" fmla="*/ 1413945 w 2099977"/>
              <a:gd name="connsiteY5" fmla="*/ 230911 h 1186412"/>
              <a:gd name="connsiteX6" fmla="*/ 1552057 w 2099977"/>
              <a:gd name="connsiteY6" fmla="*/ 235674 h 1186412"/>
              <a:gd name="connsiteX7" fmla="*/ 1633020 w 2099977"/>
              <a:gd name="connsiteY7" fmla="*/ 373786 h 1186412"/>
              <a:gd name="connsiteX8" fmla="*/ 2066367 w 2099977"/>
              <a:gd name="connsiteY8" fmla="*/ 622101 h 1186412"/>
              <a:gd name="connsiteX9" fmla="*/ 1985445 w 2099977"/>
              <a:gd name="connsiteY9" fmla="*/ 869086 h 1186412"/>
              <a:gd name="connsiteX10" fmla="*/ 1041911 w 2099977"/>
              <a:gd name="connsiteY10" fmla="*/ 1172487 h 1186412"/>
              <a:gd name="connsiteX11" fmla="*/ 170934 w 2099977"/>
              <a:gd name="connsiteY11" fmla="*/ 1121499 h 1186412"/>
              <a:gd name="connsiteX12" fmla="*/ 7930 w 2099977"/>
              <a:gd name="connsiteY12" fmla="*/ 850701 h 118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99977" h="1186412">
                <a:moveTo>
                  <a:pt x="7930" y="850701"/>
                </a:moveTo>
                <a:cubicBezTo>
                  <a:pt x="38092" y="803076"/>
                  <a:pt x="-16479" y="755237"/>
                  <a:pt x="232844" y="692874"/>
                </a:cubicBezTo>
                <a:cubicBezTo>
                  <a:pt x="354467" y="584020"/>
                  <a:pt x="390894" y="186800"/>
                  <a:pt x="528120" y="64224"/>
                </a:cubicBezTo>
                <a:cubicBezTo>
                  <a:pt x="642420" y="-64363"/>
                  <a:pt x="737763" y="40752"/>
                  <a:pt x="823395" y="35650"/>
                </a:cubicBezTo>
                <a:cubicBezTo>
                  <a:pt x="909027" y="30548"/>
                  <a:pt x="943486" y="1072"/>
                  <a:pt x="1041911" y="33615"/>
                </a:cubicBezTo>
                <a:cubicBezTo>
                  <a:pt x="1140336" y="66158"/>
                  <a:pt x="1342414" y="192472"/>
                  <a:pt x="1413945" y="230911"/>
                </a:cubicBezTo>
                <a:cubicBezTo>
                  <a:pt x="1485476" y="269350"/>
                  <a:pt x="1517132" y="213449"/>
                  <a:pt x="1552057" y="235674"/>
                </a:cubicBezTo>
                <a:cubicBezTo>
                  <a:pt x="1629844" y="286474"/>
                  <a:pt x="1541746" y="317319"/>
                  <a:pt x="1633020" y="373786"/>
                </a:cubicBezTo>
                <a:cubicBezTo>
                  <a:pt x="1671907" y="449303"/>
                  <a:pt x="2039473" y="493746"/>
                  <a:pt x="2066367" y="622101"/>
                </a:cubicBezTo>
                <a:cubicBezTo>
                  <a:pt x="2099704" y="686395"/>
                  <a:pt x="2148250" y="774180"/>
                  <a:pt x="1985445" y="869086"/>
                </a:cubicBezTo>
                <a:cubicBezTo>
                  <a:pt x="1822640" y="963992"/>
                  <a:pt x="1344330" y="1130418"/>
                  <a:pt x="1041911" y="1172487"/>
                </a:cubicBezTo>
                <a:cubicBezTo>
                  <a:pt x="739493" y="1214556"/>
                  <a:pt x="354991" y="1150634"/>
                  <a:pt x="170934" y="1121499"/>
                </a:cubicBezTo>
                <a:cubicBezTo>
                  <a:pt x="-1396" y="1067868"/>
                  <a:pt x="-13501" y="906263"/>
                  <a:pt x="7930" y="850701"/>
                </a:cubicBezTo>
                <a:close/>
              </a:path>
            </a:pathLst>
          </a:custGeom>
          <a:solidFill>
            <a:srgbClr val="AAC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A47EA07-20F0-40D9-9A36-82697E37770E}"/>
              </a:ext>
            </a:extLst>
          </p:cNvPr>
          <p:cNvSpPr/>
          <p:nvPr/>
        </p:nvSpPr>
        <p:spPr>
          <a:xfrm>
            <a:off x="1504901" y="5389483"/>
            <a:ext cx="1297398" cy="624536"/>
          </a:xfrm>
          <a:custGeom>
            <a:avLst/>
            <a:gdLst>
              <a:gd name="connsiteX0" fmla="*/ 0 w 1290323"/>
              <a:gd name="connsiteY0" fmla="*/ 236412 h 472824"/>
              <a:gd name="connsiteX1" fmla="*/ 645162 w 1290323"/>
              <a:gd name="connsiteY1" fmla="*/ 0 h 472824"/>
              <a:gd name="connsiteX2" fmla="*/ 1290324 w 1290323"/>
              <a:gd name="connsiteY2" fmla="*/ 236412 h 472824"/>
              <a:gd name="connsiteX3" fmla="*/ 645162 w 1290323"/>
              <a:gd name="connsiteY3" fmla="*/ 472824 h 472824"/>
              <a:gd name="connsiteX4" fmla="*/ 0 w 1290323"/>
              <a:gd name="connsiteY4" fmla="*/ 236412 h 472824"/>
              <a:gd name="connsiteX0" fmla="*/ 10226 w 1300550"/>
              <a:gd name="connsiteY0" fmla="*/ 278624 h 515036"/>
              <a:gd name="connsiteX1" fmla="*/ 287008 w 1300550"/>
              <a:gd name="connsiteY1" fmla="*/ 22331 h 515036"/>
              <a:gd name="connsiteX2" fmla="*/ 655388 w 1300550"/>
              <a:gd name="connsiteY2" fmla="*/ 42212 h 515036"/>
              <a:gd name="connsiteX3" fmla="*/ 1300550 w 1300550"/>
              <a:gd name="connsiteY3" fmla="*/ 278624 h 515036"/>
              <a:gd name="connsiteX4" fmla="*/ 655388 w 1300550"/>
              <a:gd name="connsiteY4" fmla="*/ 515036 h 515036"/>
              <a:gd name="connsiteX5" fmla="*/ 10226 w 1300550"/>
              <a:gd name="connsiteY5" fmla="*/ 278624 h 515036"/>
              <a:gd name="connsiteX0" fmla="*/ 10226 w 1301865"/>
              <a:gd name="connsiteY0" fmla="*/ 270684 h 507096"/>
              <a:gd name="connsiteX1" fmla="*/ 287008 w 1301865"/>
              <a:gd name="connsiteY1" fmla="*/ 14391 h 507096"/>
              <a:gd name="connsiteX2" fmla="*/ 655388 w 1301865"/>
              <a:gd name="connsiteY2" fmla="*/ 34272 h 507096"/>
              <a:gd name="connsiteX3" fmla="*/ 855178 w 1301865"/>
              <a:gd name="connsiteY3" fmla="*/ 49902 h 507096"/>
              <a:gd name="connsiteX4" fmla="*/ 1300550 w 1301865"/>
              <a:gd name="connsiteY4" fmla="*/ 270684 h 507096"/>
              <a:gd name="connsiteX5" fmla="*/ 655388 w 1301865"/>
              <a:gd name="connsiteY5" fmla="*/ 507096 h 507096"/>
              <a:gd name="connsiteX6" fmla="*/ 10226 w 1301865"/>
              <a:gd name="connsiteY6" fmla="*/ 270684 h 507096"/>
              <a:gd name="connsiteX0" fmla="*/ 10226 w 1301368"/>
              <a:gd name="connsiteY0" fmla="*/ 270684 h 510133"/>
              <a:gd name="connsiteX1" fmla="*/ 287008 w 1301368"/>
              <a:gd name="connsiteY1" fmla="*/ 14391 h 510133"/>
              <a:gd name="connsiteX2" fmla="*/ 655388 w 1301368"/>
              <a:gd name="connsiteY2" fmla="*/ 34272 h 510133"/>
              <a:gd name="connsiteX3" fmla="*/ 855178 w 1301368"/>
              <a:gd name="connsiteY3" fmla="*/ 49902 h 510133"/>
              <a:gd name="connsiteX4" fmla="*/ 1300550 w 1301368"/>
              <a:gd name="connsiteY4" fmla="*/ 270684 h 510133"/>
              <a:gd name="connsiteX5" fmla="*/ 935077 w 1301368"/>
              <a:gd name="connsiteY5" fmla="*/ 396131 h 510133"/>
              <a:gd name="connsiteX6" fmla="*/ 655388 w 1301368"/>
              <a:gd name="connsiteY6" fmla="*/ 507096 h 510133"/>
              <a:gd name="connsiteX7" fmla="*/ 10226 w 1301368"/>
              <a:gd name="connsiteY7" fmla="*/ 270684 h 510133"/>
              <a:gd name="connsiteX0" fmla="*/ 84 w 1291226"/>
              <a:gd name="connsiteY0" fmla="*/ 270684 h 513730"/>
              <a:gd name="connsiteX1" fmla="*/ 276866 w 1291226"/>
              <a:gd name="connsiteY1" fmla="*/ 14391 h 513730"/>
              <a:gd name="connsiteX2" fmla="*/ 645246 w 1291226"/>
              <a:gd name="connsiteY2" fmla="*/ 34272 h 513730"/>
              <a:gd name="connsiteX3" fmla="*/ 845036 w 1291226"/>
              <a:gd name="connsiteY3" fmla="*/ 49902 h 513730"/>
              <a:gd name="connsiteX4" fmla="*/ 1290408 w 1291226"/>
              <a:gd name="connsiteY4" fmla="*/ 270684 h 513730"/>
              <a:gd name="connsiteX5" fmla="*/ 924935 w 1291226"/>
              <a:gd name="connsiteY5" fmla="*/ 396131 h 513730"/>
              <a:gd name="connsiteX6" fmla="*/ 645246 w 1291226"/>
              <a:gd name="connsiteY6" fmla="*/ 507096 h 513730"/>
              <a:gd name="connsiteX7" fmla="*/ 303498 w 1291226"/>
              <a:gd name="connsiteY7" fmla="*/ 476030 h 513730"/>
              <a:gd name="connsiteX8" fmla="*/ 84 w 1291226"/>
              <a:gd name="connsiteY8" fmla="*/ 270684 h 513730"/>
              <a:gd name="connsiteX0" fmla="*/ 8596 w 1299738"/>
              <a:gd name="connsiteY0" fmla="*/ 270684 h 511398"/>
              <a:gd name="connsiteX1" fmla="*/ 285378 w 1299738"/>
              <a:gd name="connsiteY1" fmla="*/ 14391 h 511398"/>
              <a:gd name="connsiteX2" fmla="*/ 653758 w 1299738"/>
              <a:gd name="connsiteY2" fmla="*/ 34272 h 511398"/>
              <a:gd name="connsiteX3" fmla="*/ 853548 w 1299738"/>
              <a:gd name="connsiteY3" fmla="*/ 49902 h 511398"/>
              <a:gd name="connsiteX4" fmla="*/ 1298920 w 1299738"/>
              <a:gd name="connsiteY4" fmla="*/ 270684 h 511398"/>
              <a:gd name="connsiteX5" fmla="*/ 933447 w 1299738"/>
              <a:gd name="connsiteY5" fmla="*/ 396131 h 511398"/>
              <a:gd name="connsiteX6" fmla="*/ 653758 w 1299738"/>
              <a:gd name="connsiteY6" fmla="*/ 507096 h 511398"/>
              <a:gd name="connsiteX7" fmla="*/ 312010 w 1299738"/>
              <a:gd name="connsiteY7" fmla="*/ 476030 h 511398"/>
              <a:gd name="connsiteX8" fmla="*/ 92057 w 1299738"/>
              <a:gd name="connsiteY8" fmla="*/ 339535 h 511398"/>
              <a:gd name="connsiteX9" fmla="*/ 8596 w 1299738"/>
              <a:gd name="connsiteY9" fmla="*/ 270684 h 511398"/>
              <a:gd name="connsiteX0" fmla="*/ 8596 w 1299738"/>
              <a:gd name="connsiteY0" fmla="*/ 270684 h 510427"/>
              <a:gd name="connsiteX1" fmla="*/ 285378 w 1299738"/>
              <a:gd name="connsiteY1" fmla="*/ 14391 h 510427"/>
              <a:gd name="connsiteX2" fmla="*/ 653758 w 1299738"/>
              <a:gd name="connsiteY2" fmla="*/ 34272 h 510427"/>
              <a:gd name="connsiteX3" fmla="*/ 853548 w 1299738"/>
              <a:gd name="connsiteY3" fmla="*/ 49902 h 510427"/>
              <a:gd name="connsiteX4" fmla="*/ 1298920 w 1299738"/>
              <a:gd name="connsiteY4" fmla="*/ 270684 h 510427"/>
              <a:gd name="connsiteX5" fmla="*/ 933447 w 1299738"/>
              <a:gd name="connsiteY5" fmla="*/ 396131 h 510427"/>
              <a:gd name="connsiteX6" fmla="*/ 653758 w 1299738"/>
              <a:gd name="connsiteY6" fmla="*/ 507096 h 510427"/>
              <a:gd name="connsiteX7" fmla="*/ 312010 w 1299738"/>
              <a:gd name="connsiteY7" fmla="*/ 476030 h 510427"/>
              <a:gd name="connsiteX8" fmla="*/ 196832 w 1299738"/>
              <a:gd name="connsiteY8" fmla="*/ 453835 h 510427"/>
              <a:gd name="connsiteX9" fmla="*/ 92057 w 1299738"/>
              <a:gd name="connsiteY9" fmla="*/ 339535 h 510427"/>
              <a:gd name="connsiteX10" fmla="*/ 8596 w 1299738"/>
              <a:gd name="connsiteY10" fmla="*/ 270684 h 510427"/>
              <a:gd name="connsiteX0" fmla="*/ 114 w 1291256"/>
              <a:gd name="connsiteY0" fmla="*/ 263795 h 503538"/>
              <a:gd name="connsiteX1" fmla="*/ 97862 w 1291256"/>
              <a:gd name="connsiteY1" fmla="*/ 180247 h 503538"/>
              <a:gd name="connsiteX2" fmla="*/ 276896 w 1291256"/>
              <a:gd name="connsiteY2" fmla="*/ 7502 h 503538"/>
              <a:gd name="connsiteX3" fmla="*/ 645276 w 1291256"/>
              <a:gd name="connsiteY3" fmla="*/ 27383 h 503538"/>
              <a:gd name="connsiteX4" fmla="*/ 845066 w 1291256"/>
              <a:gd name="connsiteY4" fmla="*/ 43013 h 503538"/>
              <a:gd name="connsiteX5" fmla="*/ 1290438 w 1291256"/>
              <a:gd name="connsiteY5" fmla="*/ 263795 h 503538"/>
              <a:gd name="connsiteX6" fmla="*/ 924965 w 1291256"/>
              <a:gd name="connsiteY6" fmla="*/ 389242 h 503538"/>
              <a:gd name="connsiteX7" fmla="*/ 645276 w 1291256"/>
              <a:gd name="connsiteY7" fmla="*/ 500207 h 503538"/>
              <a:gd name="connsiteX8" fmla="*/ 303528 w 1291256"/>
              <a:gd name="connsiteY8" fmla="*/ 469141 h 503538"/>
              <a:gd name="connsiteX9" fmla="*/ 188350 w 1291256"/>
              <a:gd name="connsiteY9" fmla="*/ 446946 h 503538"/>
              <a:gd name="connsiteX10" fmla="*/ 83575 w 1291256"/>
              <a:gd name="connsiteY10" fmla="*/ 332646 h 503538"/>
              <a:gd name="connsiteX11" fmla="*/ 114 w 1291256"/>
              <a:gd name="connsiteY11" fmla="*/ 263795 h 503538"/>
              <a:gd name="connsiteX0" fmla="*/ 114 w 1291256"/>
              <a:gd name="connsiteY0" fmla="*/ 258031 h 497774"/>
              <a:gd name="connsiteX1" fmla="*/ 97862 w 1291256"/>
              <a:gd name="connsiteY1" fmla="*/ 174483 h 497774"/>
              <a:gd name="connsiteX2" fmla="*/ 212162 w 1291256"/>
              <a:gd name="connsiteY2" fmla="*/ 88757 h 497774"/>
              <a:gd name="connsiteX3" fmla="*/ 276896 w 1291256"/>
              <a:gd name="connsiteY3" fmla="*/ 1738 h 497774"/>
              <a:gd name="connsiteX4" fmla="*/ 645276 w 1291256"/>
              <a:gd name="connsiteY4" fmla="*/ 21619 h 497774"/>
              <a:gd name="connsiteX5" fmla="*/ 845066 w 1291256"/>
              <a:gd name="connsiteY5" fmla="*/ 37249 h 497774"/>
              <a:gd name="connsiteX6" fmla="*/ 1290438 w 1291256"/>
              <a:gd name="connsiteY6" fmla="*/ 258031 h 497774"/>
              <a:gd name="connsiteX7" fmla="*/ 924965 w 1291256"/>
              <a:gd name="connsiteY7" fmla="*/ 383478 h 497774"/>
              <a:gd name="connsiteX8" fmla="*/ 645276 w 1291256"/>
              <a:gd name="connsiteY8" fmla="*/ 494443 h 497774"/>
              <a:gd name="connsiteX9" fmla="*/ 303528 w 1291256"/>
              <a:gd name="connsiteY9" fmla="*/ 463377 h 497774"/>
              <a:gd name="connsiteX10" fmla="*/ 188350 w 1291256"/>
              <a:gd name="connsiteY10" fmla="*/ 441182 h 497774"/>
              <a:gd name="connsiteX11" fmla="*/ 83575 w 1291256"/>
              <a:gd name="connsiteY11" fmla="*/ 326882 h 497774"/>
              <a:gd name="connsiteX12" fmla="*/ 114 w 1291256"/>
              <a:gd name="connsiteY12" fmla="*/ 258031 h 497774"/>
              <a:gd name="connsiteX0" fmla="*/ 114 w 1291256"/>
              <a:gd name="connsiteY0" fmla="*/ 259314 h 499057"/>
              <a:gd name="connsiteX1" fmla="*/ 97862 w 1291256"/>
              <a:gd name="connsiteY1" fmla="*/ 175766 h 499057"/>
              <a:gd name="connsiteX2" fmla="*/ 212162 w 1291256"/>
              <a:gd name="connsiteY2" fmla="*/ 90040 h 499057"/>
              <a:gd name="connsiteX3" fmla="*/ 276896 w 1291256"/>
              <a:gd name="connsiteY3" fmla="*/ 3021 h 499057"/>
              <a:gd name="connsiteX4" fmla="*/ 440762 w 1291256"/>
              <a:gd name="connsiteY4" fmla="*/ 32890 h 499057"/>
              <a:gd name="connsiteX5" fmla="*/ 645276 w 1291256"/>
              <a:gd name="connsiteY5" fmla="*/ 22902 h 499057"/>
              <a:gd name="connsiteX6" fmla="*/ 845066 w 1291256"/>
              <a:gd name="connsiteY6" fmla="*/ 38532 h 499057"/>
              <a:gd name="connsiteX7" fmla="*/ 1290438 w 1291256"/>
              <a:gd name="connsiteY7" fmla="*/ 259314 h 499057"/>
              <a:gd name="connsiteX8" fmla="*/ 924965 w 1291256"/>
              <a:gd name="connsiteY8" fmla="*/ 384761 h 499057"/>
              <a:gd name="connsiteX9" fmla="*/ 645276 w 1291256"/>
              <a:gd name="connsiteY9" fmla="*/ 495726 h 499057"/>
              <a:gd name="connsiteX10" fmla="*/ 303528 w 1291256"/>
              <a:gd name="connsiteY10" fmla="*/ 464660 h 499057"/>
              <a:gd name="connsiteX11" fmla="*/ 188350 w 1291256"/>
              <a:gd name="connsiteY11" fmla="*/ 442465 h 499057"/>
              <a:gd name="connsiteX12" fmla="*/ 83575 w 1291256"/>
              <a:gd name="connsiteY12" fmla="*/ 328165 h 499057"/>
              <a:gd name="connsiteX13" fmla="*/ 114 w 1291256"/>
              <a:gd name="connsiteY13" fmla="*/ 259314 h 499057"/>
              <a:gd name="connsiteX0" fmla="*/ 114 w 1292357"/>
              <a:gd name="connsiteY0" fmla="*/ 259314 h 499057"/>
              <a:gd name="connsiteX1" fmla="*/ 97862 w 1292357"/>
              <a:gd name="connsiteY1" fmla="*/ 175766 h 499057"/>
              <a:gd name="connsiteX2" fmla="*/ 212162 w 1292357"/>
              <a:gd name="connsiteY2" fmla="*/ 90040 h 499057"/>
              <a:gd name="connsiteX3" fmla="*/ 276896 w 1292357"/>
              <a:gd name="connsiteY3" fmla="*/ 3021 h 499057"/>
              <a:gd name="connsiteX4" fmla="*/ 440762 w 1292357"/>
              <a:gd name="connsiteY4" fmla="*/ 32890 h 499057"/>
              <a:gd name="connsiteX5" fmla="*/ 645276 w 1292357"/>
              <a:gd name="connsiteY5" fmla="*/ 22902 h 499057"/>
              <a:gd name="connsiteX6" fmla="*/ 845066 w 1292357"/>
              <a:gd name="connsiteY6" fmla="*/ 38532 h 499057"/>
              <a:gd name="connsiteX7" fmla="*/ 1031312 w 1292357"/>
              <a:gd name="connsiteY7" fmla="*/ 132904 h 499057"/>
              <a:gd name="connsiteX8" fmla="*/ 1290438 w 1292357"/>
              <a:gd name="connsiteY8" fmla="*/ 259314 h 499057"/>
              <a:gd name="connsiteX9" fmla="*/ 924965 w 1292357"/>
              <a:gd name="connsiteY9" fmla="*/ 384761 h 499057"/>
              <a:gd name="connsiteX10" fmla="*/ 645276 w 1292357"/>
              <a:gd name="connsiteY10" fmla="*/ 495726 h 499057"/>
              <a:gd name="connsiteX11" fmla="*/ 303528 w 1292357"/>
              <a:gd name="connsiteY11" fmla="*/ 464660 h 499057"/>
              <a:gd name="connsiteX12" fmla="*/ 188350 w 1292357"/>
              <a:gd name="connsiteY12" fmla="*/ 442465 h 499057"/>
              <a:gd name="connsiteX13" fmla="*/ 83575 w 1292357"/>
              <a:gd name="connsiteY13" fmla="*/ 328165 h 499057"/>
              <a:gd name="connsiteX14" fmla="*/ 114 w 1292357"/>
              <a:gd name="connsiteY14" fmla="*/ 259314 h 499057"/>
              <a:gd name="connsiteX0" fmla="*/ 114 w 1290666"/>
              <a:gd name="connsiteY0" fmla="*/ 259314 h 499057"/>
              <a:gd name="connsiteX1" fmla="*/ 97862 w 1290666"/>
              <a:gd name="connsiteY1" fmla="*/ 175766 h 499057"/>
              <a:gd name="connsiteX2" fmla="*/ 212162 w 1290666"/>
              <a:gd name="connsiteY2" fmla="*/ 90040 h 499057"/>
              <a:gd name="connsiteX3" fmla="*/ 276896 w 1290666"/>
              <a:gd name="connsiteY3" fmla="*/ 3021 h 499057"/>
              <a:gd name="connsiteX4" fmla="*/ 440762 w 1290666"/>
              <a:gd name="connsiteY4" fmla="*/ 32890 h 499057"/>
              <a:gd name="connsiteX5" fmla="*/ 645276 w 1290666"/>
              <a:gd name="connsiteY5" fmla="*/ 22902 h 499057"/>
              <a:gd name="connsiteX6" fmla="*/ 845066 w 1290666"/>
              <a:gd name="connsiteY6" fmla="*/ 38532 h 499057"/>
              <a:gd name="connsiteX7" fmla="*/ 1031312 w 1290666"/>
              <a:gd name="connsiteY7" fmla="*/ 132904 h 499057"/>
              <a:gd name="connsiteX8" fmla="*/ 1290438 w 1290666"/>
              <a:gd name="connsiteY8" fmla="*/ 259314 h 499057"/>
              <a:gd name="connsiteX9" fmla="*/ 1036075 w 1290666"/>
              <a:gd name="connsiteY9" fmla="*/ 294829 h 499057"/>
              <a:gd name="connsiteX10" fmla="*/ 924965 w 1290666"/>
              <a:gd name="connsiteY10" fmla="*/ 384761 h 499057"/>
              <a:gd name="connsiteX11" fmla="*/ 645276 w 1290666"/>
              <a:gd name="connsiteY11" fmla="*/ 495726 h 499057"/>
              <a:gd name="connsiteX12" fmla="*/ 303528 w 1290666"/>
              <a:gd name="connsiteY12" fmla="*/ 464660 h 499057"/>
              <a:gd name="connsiteX13" fmla="*/ 188350 w 1290666"/>
              <a:gd name="connsiteY13" fmla="*/ 442465 h 499057"/>
              <a:gd name="connsiteX14" fmla="*/ 83575 w 1290666"/>
              <a:gd name="connsiteY14" fmla="*/ 328165 h 499057"/>
              <a:gd name="connsiteX15" fmla="*/ 114 w 1290666"/>
              <a:gd name="connsiteY15" fmla="*/ 259314 h 499057"/>
              <a:gd name="connsiteX0" fmla="*/ 114 w 1290666"/>
              <a:gd name="connsiteY0" fmla="*/ 259314 h 497677"/>
              <a:gd name="connsiteX1" fmla="*/ 97862 w 1290666"/>
              <a:gd name="connsiteY1" fmla="*/ 175766 h 497677"/>
              <a:gd name="connsiteX2" fmla="*/ 212162 w 1290666"/>
              <a:gd name="connsiteY2" fmla="*/ 90040 h 497677"/>
              <a:gd name="connsiteX3" fmla="*/ 276896 w 1290666"/>
              <a:gd name="connsiteY3" fmla="*/ 3021 h 497677"/>
              <a:gd name="connsiteX4" fmla="*/ 440762 w 1290666"/>
              <a:gd name="connsiteY4" fmla="*/ 32890 h 497677"/>
              <a:gd name="connsiteX5" fmla="*/ 645276 w 1290666"/>
              <a:gd name="connsiteY5" fmla="*/ 22902 h 497677"/>
              <a:gd name="connsiteX6" fmla="*/ 845066 w 1290666"/>
              <a:gd name="connsiteY6" fmla="*/ 38532 h 497677"/>
              <a:gd name="connsiteX7" fmla="*/ 1031312 w 1290666"/>
              <a:gd name="connsiteY7" fmla="*/ 132904 h 497677"/>
              <a:gd name="connsiteX8" fmla="*/ 1290438 w 1290666"/>
              <a:gd name="connsiteY8" fmla="*/ 259314 h 497677"/>
              <a:gd name="connsiteX9" fmla="*/ 1036075 w 1290666"/>
              <a:gd name="connsiteY9" fmla="*/ 294829 h 497677"/>
              <a:gd name="connsiteX10" fmla="*/ 924965 w 1290666"/>
              <a:gd name="connsiteY10" fmla="*/ 384761 h 497677"/>
              <a:gd name="connsiteX11" fmla="*/ 797950 w 1290666"/>
              <a:gd name="connsiteY11" fmla="*/ 409129 h 497677"/>
              <a:gd name="connsiteX12" fmla="*/ 645276 w 1290666"/>
              <a:gd name="connsiteY12" fmla="*/ 495726 h 497677"/>
              <a:gd name="connsiteX13" fmla="*/ 303528 w 1290666"/>
              <a:gd name="connsiteY13" fmla="*/ 464660 h 497677"/>
              <a:gd name="connsiteX14" fmla="*/ 188350 w 1290666"/>
              <a:gd name="connsiteY14" fmla="*/ 442465 h 497677"/>
              <a:gd name="connsiteX15" fmla="*/ 83575 w 1290666"/>
              <a:gd name="connsiteY15" fmla="*/ 328165 h 497677"/>
              <a:gd name="connsiteX16" fmla="*/ 114 w 1290666"/>
              <a:gd name="connsiteY16" fmla="*/ 259314 h 497677"/>
              <a:gd name="connsiteX0" fmla="*/ 114 w 1290666"/>
              <a:gd name="connsiteY0" fmla="*/ 259314 h 496482"/>
              <a:gd name="connsiteX1" fmla="*/ 97862 w 1290666"/>
              <a:gd name="connsiteY1" fmla="*/ 175766 h 496482"/>
              <a:gd name="connsiteX2" fmla="*/ 212162 w 1290666"/>
              <a:gd name="connsiteY2" fmla="*/ 90040 h 496482"/>
              <a:gd name="connsiteX3" fmla="*/ 276896 w 1290666"/>
              <a:gd name="connsiteY3" fmla="*/ 3021 h 496482"/>
              <a:gd name="connsiteX4" fmla="*/ 440762 w 1290666"/>
              <a:gd name="connsiteY4" fmla="*/ 32890 h 496482"/>
              <a:gd name="connsiteX5" fmla="*/ 645276 w 1290666"/>
              <a:gd name="connsiteY5" fmla="*/ 22902 h 496482"/>
              <a:gd name="connsiteX6" fmla="*/ 845066 w 1290666"/>
              <a:gd name="connsiteY6" fmla="*/ 38532 h 496482"/>
              <a:gd name="connsiteX7" fmla="*/ 1031312 w 1290666"/>
              <a:gd name="connsiteY7" fmla="*/ 132904 h 496482"/>
              <a:gd name="connsiteX8" fmla="*/ 1290438 w 1290666"/>
              <a:gd name="connsiteY8" fmla="*/ 259314 h 496482"/>
              <a:gd name="connsiteX9" fmla="*/ 1036075 w 1290666"/>
              <a:gd name="connsiteY9" fmla="*/ 294829 h 496482"/>
              <a:gd name="connsiteX10" fmla="*/ 924965 w 1290666"/>
              <a:gd name="connsiteY10" fmla="*/ 384761 h 496482"/>
              <a:gd name="connsiteX11" fmla="*/ 797950 w 1290666"/>
              <a:gd name="connsiteY11" fmla="*/ 409129 h 496482"/>
              <a:gd name="connsiteX12" fmla="*/ 645276 w 1290666"/>
              <a:gd name="connsiteY12" fmla="*/ 495726 h 496482"/>
              <a:gd name="connsiteX13" fmla="*/ 497912 w 1290666"/>
              <a:gd name="connsiteY13" fmla="*/ 451991 h 496482"/>
              <a:gd name="connsiteX14" fmla="*/ 303528 w 1290666"/>
              <a:gd name="connsiteY14" fmla="*/ 464660 h 496482"/>
              <a:gd name="connsiteX15" fmla="*/ 188350 w 1290666"/>
              <a:gd name="connsiteY15" fmla="*/ 442465 h 496482"/>
              <a:gd name="connsiteX16" fmla="*/ 83575 w 1290666"/>
              <a:gd name="connsiteY16" fmla="*/ 328165 h 496482"/>
              <a:gd name="connsiteX17" fmla="*/ 114 w 1290666"/>
              <a:gd name="connsiteY17" fmla="*/ 259314 h 496482"/>
              <a:gd name="connsiteX0" fmla="*/ 114 w 1290666"/>
              <a:gd name="connsiteY0" fmla="*/ 259314 h 512886"/>
              <a:gd name="connsiteX1" fmla="*/ 97862 w 1290666"/>
              <a:gd name="connsiteY1" fmla="*/ 175766 h 512886"/>
              <a:gd name="connsiteX2" fmla="*/ 212162 w 1290666"/>
              <a:gd name="connsiteY2" fmla="*/ 90040 h 512886"/>
              <a:gd name="connsiteX3" fmla="*/ 276896 w 1290666"/>
              <a:gd name="connsiteY3" fmla="*/ 3021 h 512886"/>
              <a:gd name="connsiteX4" fmla="*/ 440762 w 1290666"/>
              <a:gd name="connsiteY4" fmla="*/ 32890 h 512886"/>
              <a:gd name="connsiteX5" fmla="*/ 645276 w 1290666"/>
              <a:gd name="connsiteY5" fmla="*/ 22902 h 512886"/>
              <a:gd name="connsiteX6" fmla="*/ 845066 w 1290666"/>
              <a:gd name="connsiteY6" fmla="*/ 38532 h 512886"/>
              <a:gd name="connsiteX7" fmla="*/ 1031312 w 1290666"/>
              <a:gd name="connsiteY7" fmla="*/ 132904 h 512886"/>
              <a:gd name="connsiteX8" fmla="*/ 1290438 w 1290666"/>
              <a:gd name="connsiteY8" fmla="*/ 259314 h 512886"/>
              <a:gd name="connsiteX9" fmla="*/ 1036075 w 1290666"/>
              <a:gd name="connsiteY9" fmla="*/ 294829 h 512886"/>
              <a:gd name="connsiteX10" fmla="*/ 924965 w 1290666"/>
              <a:gd name="connsiteY10" fmla="*/ 384761 h 512886"/>
              <a:gd name="connsiteX11" fmla="*/ 797950 w 1290666"/>
              <a:gd name="connsiteY11" fmla="*/ 409129 h 512886"/>
              <a:gd name="connsiteX12" fmla="*/ 645276 w 1290666"/>
              <a:gd name="connsiteY12" fmla="*/ 495726 h 512886"/>
              <a:gd name="connsiteX13" fmla="*/ 497912 w 1290666"/>
              <a:gd name="connsiteY13" fmla="*/ 451991 h 512886"/>
              <a:gd name="connsiteX14" fmla="*/ 313053 w 1290666"/>
              <a:gd name="connsiteY14" fmla="*/ 512285 h 512886"/>
              <a:gd name="connsiteX15" fmla="*/ 188350 w 1290666"/>
              <a:gd name="connsiteY15" fmla="*/ 442465 h 512886"/>
              <a:gd name="connsiteX16" fmla="*/ 83575 w 1290666"/>
              <a:gd name="connsiteY16" fmla="*/ 328165 h 512886"/>
              <a:gd name="connsiteX17" fmla="*/ 114 w 1290666"/>
              <a:gd name="connsiteY17" fmla="*/ 259314 h 512886"/>
              <a:gd name="connsiteX0" fmla="*/ 114 w 1290666"/>
              <a:gd name="connsiteY0" fmla="*/ 259314 h 512886"/>
              <a:gd name="connsiteX1" fmla="*/ 97862 w 1290666"/>
              <a:gd name="connsiteY1" fmla="*/ 175766 h 512886"/>
              <a:gd name="connsiteX2" fmla="*/ 212162 w 1290666"/>
              <a:gd name="connsiteY2" fmla="*/ 90040 h 512886"/>
              <a:gd name="connsiteX3" fmla="*/ 276896 w 1290666"/>
              <a:gd name="connsiteY3" fmla="*/ 3021 h 512886"/>
              <a:gd name="connsiteX4" fmla="*/ 440762 w 1290666"/>
              <a:gd name="connsiteY4" fmla="*/ 32890 h 512886"/>
              <a:gd name="connsiteX5" fmla="*/ 645276 w 1290666"/>
              <a:gd name="connsiteY5" fmla="*/ 22902 h 512886"/>
              <a:gd name="connsiteX6" fmla="*/ 845066 w 1290666"/>
              <a:gd name="connsiteY6" fmla="*/ 38532 h 512886"/>
              <a:gd name="connsiteX7" fmla="*/ 1031312 w 1290666"/>
              <a:gd name="connsiteY7" fmla="*/ 132904 h 512886"/>
              <a:gd name="connsiteX8" fmla="*/ 1290438 w 1290666"/>
              <a:gd name="connsiteY8" fmla="*/ 259314 h 512886"/>
              <a:gd name="connsiteX9" fmla="*/ 1036075 w 1290666"/>
              <a:gd name="connsiteY9" fmla="*/ 294829 h 512886"/>
              <a:gd name="connsiteX10" fmla="*/ 924965 w 1290666"/>
              <a:gd name="connsiteY10" fmla="*/ 384761 h 512886"/>
              <a:gd name="connsiteX11" fmla="*/ 797950 w 1290666"/>
              <a:gd name="connsiteY11" fmla="*/ 409129 h 512886"/>
              <a:gd name="connsiteX12" fmla="*/ 645276 w 1290666"/>
              <a:gd name="connsiteY12" fmla="*/ 495726 h 512886"/>
              <a:gd name="connsiteX13" fmla="*/ 497912 w 1290666"/>
              <a:gd name="connsiteY13" fmla="*/ 451991 h 512886"/>
              <a:gd name="connsiteX14" fmla="*/ 313053 w 1290666"/>
              <a:gd name="connsiteY14" fmla="*/ 512285 h 512886"/>
              <a:gd name="connsiteX15" fmla="*/ 93100 w 1290666"/>
              <a:gd name="connsiteY15" fmla="*/ 499615 h 512886"/>
              <a:gd name="connsiteX16" fmla="*/ 83575 w 1290666"/>
              <a:gd name="connsiteY16" fmla="*/ 328165 h 512886"/>
              <a:gd name="connsiteX17" fmla="*/ 114 w 1290666"/>
              <a:gd name="connsiteY17" fmla="*/ 259314 h 512886"/>
              <a:gd name="connsiteX0" fmla="*/ 12992 w 1303544"/>
              <a:gd name="connsiteY0" fmla="*/ 259314 h 512886"/>
              <a:gd name="connsiteX1" fmla="*/ 110740 w 1303544"/>
              <a:gd name="connsiteY1" fmla="*/ 175766 h 512886"/>
              <a:gd name="connsiteX2" fmla="*/ 225040 w 1303544"/>
              <a:gd name="connsiteY2" fmla="*/ 90040 h 512886"/>
              <a:gd name="connsiteX3" fmla="*/ 289774 w 1303544"/>
              <a:gd name="connsiteY3" fmla="*/ 3021 h 512886"/>
              <a:gd name="connsiteX4" fmla="*/ 453640 w 1303544"/>
              <a:gd name="connsiteY4" fmla="*/ 32890 h 512886"/>
              <a:gd name="connsiteX5" fmla="*/ 658154 w 1303544"/>
              <a:gd name="connsiteY5" fmla="*/ 22902 h 512886"/>
              <a:gd name="connsiteX6" fmla="*/ 857944 w 1303544"/>
              <a:gd name="connsiteY6" fmla="*/ 38532 h 512886"/>
              <a:gd name="connsiteX7" fmla="*/ 1044190 w 1303544"/>
              <a:gd name="connsiteY7" fmla="*/ 132904 h 512886"/>
              <a:gd name="connsiteX8" fmla="*/ 1303316 w 1303544"/>
              <a:gd name="connsiteY8" fmla="*/ 259314 h 512886"/>
              <a:gd name="connsiteX9" fmla="*/ 1048953 w 1303544"/>
              <a:gd name="connsiteY9" fmla="*/ 294829 h 512886"/>
              <a:gd name="connsiteX10" fmla="*/ 937843 w 1303544"/>
              <a:gd name="connsiteY10" fmla="*/ 384761 h 512886"/>
              <a:gd name="connsiteX11" fmla="*/ 810828 w 1303544"/>
              <a:gd name="connsiteY11" fmla="*/ 409129 h 512886"/>
              <a:gd name="connsiteX12" fmla="*/ 658154 w 1303544"/>
              <a:gd name="connsiteY12" fmla="*/ 495726 h 512886"/>
              <a:gd name="connsiteX13" fmla="*/ 510790 w 1303544"/>
              <a:gd name="connsiteY13" fmla="*/ 451991 h 512886"/>
              <a:gd name="connsiteX14" fmla="*/ 325931 w 1303544"/>
              <a:gd name="connsiteY14" fmla="*/ 512285 h 512886"/>
              <a:gd name="connsiteX15" fmla="*/ 105978 w 1303544"/>
              <a:gd name="connsiteY15" fmla="*/ 499615 h 512886"/>
              <a:gd name="connsiteX16" fmla="*/ 34541 w 1303544"/>
              <a:gd name="connsiteY16" fmla="*/ 366265 h 512886"/>
              <a:gd name="connsiteX17" fmla="*/ 12992 w 1303544"/>
              <a:gd name="connsiteY17" fmla="*/ 259314 h 512886"/>
              <a:gd name="connsiteX0" fmla="*/ 31665 w 1322217"/>
              <a:gd name="connsiteY0" fmla="*/ 259314 h 512886"/>
              <a:gd name="connsiteX1" fmla="*/ 129413 w 1322217"/>
              <a:gd name="connsiteY1" fmla="*/ 175766 h 512886"/>
              <a:gd name="connsiteX2" fmla="*/ 243713 w 1322217"/>
              <a:gd name="connsiteY2" fmla="*/ 90040 h 512886"/>
              <a:gd name="connsiteX3" fmla="*/ 308447 w 1322217"/>
              <a:gd name="connsiteY3" fmla="*/ 3021 h 512886"/>
              <a:gd name="connsiteX4" fmla="*/ 472313 w 1322217"/>
              <a:gd name="connsiteY4" fmla="*/ 32890 h 512886"/>
              <a:gd name="connsiteX5" fmla="*/ 676827 w 1322217"/>
              <a:gd name="connsiteY5" fmla="*/ 22902 h 512886"/>
              <a:gd name="connsiteX6" fmla="*/ 876617 w 1322217"/>
              <a:gd name="connsiteY6" fmla="*/ 38532 h 512886"/>
              <a:gd name="connsiteX7" fmla="*/ 1062863 w 1322217"/>
              <a:gd name="connsiteY7" fmla="*/ 132904 h 512886"/>
              <a:gd name="connsiteX8" fmla="*/ 1321989 w 1322217"/>
              <a:gd name="connsiteY8" fmla="*/ 259314 h 512886"/>
              <a:gd name="connsiteX9" fmla="*/ 1067626 w 1322217"/>
              <a:gd name="connsiteY9" fmla="*/ 294829 h 512886"/>
              <a:gd name="connsiteX10" fmla="*/ 956516 w 1322217"/>
              <a:gd name="connsiteY10" fmla="*/ 384761 h 512886"/>
              <a:gd name="connsiteX11" fmla="*/ 829501 w 1322217"/>
              <a:gd name="connsiteY11" fmla="*/ 409129 h 512886"/>
              <a:gd name="connsiteX12" fmla="*/ 676827 w 1322217"/>
              <a:gd name="connsiteY12" fmla="*/ 495726 h 512886"/>
              <a:gd name="connsiteX13" fmla="*/ 529463 w 1322217"/>
              <a:gd name="connsiteY13" fmla="*/ 451991 h 512886"/>
              <a:gd name="connsiteX14" fmla="*/ 344604 w 1322217"/>
              <a:gd name="connsiteY14" fmla="*/ 512285 h 512886"/>
              <a:gd name="connsiteX15" fmla="*/ 124651 w 1322217"/>
              <a:gd name="connsiteY15" fmla="*/ 499615 h 512886"/>
              <a:gd name="connsiteX16" fmla="*/ 24639 w 1322217"/>
              <a:gd name="connsiteY16" fmla="*/ 385315 h 512886"/>
              <a:gd name="connsiteX17" fmla="*/ 31665 w 1322217"/>
              <a:gd name="connsiteY17" fmla="*/ 259314 h 512886"/>
              <a:gd name="connsiteX0" fmla="*/ 66908 w 1357460"/>
              <a:gd name="connsiteY0" fmla="*/ 259314 h 512886"/>
              <a:gd name="connsiteX1" fmla="*/ 164656 w 1357460"/>
              <a:gd name="connsiteY1" fmla="*/ 175766 h 512886"/>
              <a:gd name="connsiteX2" fmla="*/ 278956 w 1357460"/>
              <a:gd name="connsiteY2" fmla="*/ 90040 h 512886"/>
              <a:gd name="connsiteX3" fmla="*/ 343690 w 1357460"/>
              <a:gd name="connsiteY3" fmla="*/ 3021 h 512886"/>
              <a:gd name="connsiteX4" fmla="*/ 507556 w 1357460"/>
              <a:gd name="connsiteY4" fmla="*/ 32890 h 512886"/>
              <a:gd name="connsiteX5" fmla="*/ 712070 w 1357460"/>
              <a:gd name="connsiteY5" fmla="*/ 22902 h 512886"/>
              <a:gd name="connsiteX6" fmla="*/ 911860 w 1357460"/>
              <a:gd name="connsiteY6" fmla="*/ 38532 h 512886"/>
              <a:gd name="connsiteX7" fmla="*/ 1098106 w 1357460"/>
              <a:gd name="connsiteY7" fmla="*/ 132904 h 512886"/>
              <a:gd name="connsiteX8" fmla="*/ 1357232 w 1357460"/>
              <a:gd name="connsiteY8" fmla="*/ 259314 h 512886"/>
              <a:gd name="connsiteX9" fmla="*/ 1102869 w 1357460"/>
              <a:gd name="connsiteY9" fmla="*/ 294829 h 512886"/>
              <a:gd name="connsiteX10" fmla="*/ 991759 w 1357460"/>
              <a:gd name="connsiteY10" fmla="*/ 384761 h 512886"/>
              <a:gd name="connsiteX11" fmla="*/ 864744 w 1357460"/>
              <a:gd name="connsiteY11" fmla="*/ 409129 h 512886"/>
              <a:gd name="connsiteX12" fmla="*/ 712070 w 1357460"/>
              <a:gd name="connsiteY12" fmla="*/ 495726 h 512886"/>
              <a:gd name="connsiteX13" fmla="*/ 564706 w 1357460"/>
              <a:gd name="connsiteY13" fmla="*/ 451991 h 512886"/>
              <a:gd name="connsiteX14" fmla="*/ 379847 w 1357460"/>
              <a:gd name="connsiteY14" fmla="*/ 512285 h 512886"/>
              <a:gd name="connsiteX15" fmla="*/ 159894 w 1357460"/>
              <a:gd name="connsiteY15" fmla="*/ 499615 h 512886"/>
              <a:gd name="connsiteX16" fmla="*/ 17020 w 1357460"/>
              <a:gd name="connsiteY16" fmla="*/ 418653 h 512886"/>
              <a:gd name="connsiteX17" fmla="*/ 66908 w 1357460"/>
              <a:gd name="connsiteY17" fmla="*/ 259314 h 512886"/>
              <a:gd name="connsiteX0" fmla="*/ 83557 w 1355059"/>
              <a:gd name="connsiteY0" fmla="*/ 306939 h 512886"/>
              <a:gd name="connsiteX1" fmla="*/ 162255 w 1355059"/>
              <a:gd name="connsiteY1" fmla="*/ 175766 h 512886"/>
              <a:gd name="connsiteX2" fmla="*/ 276555 w 1355059"/>
              <a:gd name="connsiteY2" fmla="*/ 90040 h 512886"/>
              <a:gd name="connsiteX3" fmla="*/ 341289 w 1355059"/>
              <a:gd name="connsiteY3" fmla="*/ 3021 h 512886"/>
              <a:gd name="connsiteX4" fmla="*/ 505155 w 1355059"/>
              <a:gd name="connsiteY4" fmla="*/ 32890 h 512886"/>
              <a:gd name="connsiteX5" fmla="*/ 709669 w 1355059"/>
              <a:gd name="connsiteY5" fmla="*/ 22902 h 512886"/>
              <a:gd name="connsiteX6" fmla="*/ 909459 w 1355059"/>
              <a:gd name="connsiteY6" fmla="*/ 38532 h 512886"/>
              <a:gd name="connsiteX7" fmla="*/ 1095705 w 1355059"/>
              <a:gd name="connsiteY7" fmla="*/ 132904 h 512886"/>
              <a:gd name="connsiteX8" fmla="*/ 1354831 w 1355059"/>
              <a:gd name="connsiteY8" fmla="*/ 259314 h 512886"/>
              <a:gd name="connsiteX9" fmla="*/ 1100468 w 1355059"/>
              <a:gd name="connsiteY9" fmla="*/ 294829 h 512886"/>
              <a:gd name="connsiteX10" fmla="*/ 989358 w 1355059"/>
              <a:gd name="connsiteY10" fmla="*/ 384761 h 512886"/>
              <a:gd name="connsiteX11" fmla="*/ 862343 w 1355059"/>
              <a:gd name="connsiteY11" fmla="*/ 409129 h 512886"/>
              <a:gd name="connsiteX12" fmla="*/ 709669 w 1355059"/>
              <a:gd name="connsiteY12" fmla="*/ 495726 h 512886"/>
              <a:gd name="connsiteX13" fmla="*/ 562305 w 1355059"/>
              <a:gd name="connsiteY13" fmla="*/ 451991 h 512886"/>
              <a:gd name="connsiteX14" fmla="*/ 377446 w 1355059"/>
              <a:gd name="connsiteY14" fmla="*/ 512285 h 512886"/>
              <a:gd name="connsiteX15" fmla="*/ 157493 w 1355059"/>
              <a:gd name="connsiteY15" fmla="*/ 499615 h 512886"/>
              <a:gd name="connsiteX16" fmla="*/ 14619 w 1355059"/>
              <a:gd name="connsiteY16" fmla="*/ 418653 h 512886"/>
              <a:gd name="connsiteX17" fmla="*/ 83557 w 1355059"/>
              <a:gd name="connsiteY17" fmla="*/ 306939 h 512886"/>
              <a:gd name="connsiteX0" fmla="*/ 92799 w 1364301"/>
              <a:gd name="connsiteY0" fmla="*/ 306939 h 512886"/>
              <a:gd name="connsiteX1" fmla="*/ 171497 w 1364301"/>
              <a:gd name="connsiteY1" fmla="*/ 175766 h 512886"/>
              <a:gd name="connsiteX2" fmla="*/ 285797 w 1364301"/>
              <a:gd name="connsiteY2" fmla="*/ 90040 h 512886"/>
              <a:gd name="connsiteX3" fmla="*/ 350531 w 1364301"/>
              <a:gd name="connsiteY3" fmla="*/ 3021 h 512886"/>
              <a:gd name="connsiteX4" fmla="*/ 514397 w 1364301"/>
              <a:gd name="connsiteY4" fmla="*/ 32890 h 512886"/>
              <a:gd name="connsiteX5" fmla="*/ 718911 w 1364301"/>
              <a:gd name="connsiteY5" fmla="*/ 22902 h 512886"/>
              <a:gd name="connsiteX6" fmla="*/ 918701 w 1364301"/>
              <a:gd name="connsiteY6" fmla="*/ 38532 h 512886"/>
              <a:gd name="connsiteX7" fmla="*/ 1104947 w 1364301"/>
              <a:gd name="connsiteY7" fmla="*/ 132904 h 512886"/>
              <a:gd name="connsiteX8" fmla="*/ 1364073 w 1364301"/>
              <a:gd name="connsiteY8" fmla="*/ 259314 h 512886"/>
              <a:gd name="connsiteX9" fmla="*/ 1109710 w 1364301"/>
              <a:gd name="connsiteY9" fmla="*/ 294829 h 512886"/>
              <a:gd name="connsiteX10" fmla="*/ 998600 w 1364301"/>
              <a:gd name="connsiteY10" fmla="*/ 384761 h 512886"/>
              <a:gd name="connsiteX11" fmla="*/ 871585 w 1364301"/>
              <a:gd name="connsiteY11" fmla="*/ 409129 h 512886"/>
              <a:gd name="connsiteX12" fmla="*/ 718911 w 1364301"/>
              <a:gd name="connsiteY12" fmla="*/ 495726 h 512886"/>
              <a:gd name="connsiteX13" fmla="*/ 571547 w 1364301"/>
              <a:gd name="connsiteY13" fmla="*/ 451991 h 512886"/>
              <a:gd name="connsiteX14" fmla="*/ 386688 w 1364301"/>
              <a:gd name="connsiteY14" fmla="*/ 512285 h 512886"/>
              <a:gd name="connsiteX15" fmla="*/ 166735 w 1364301"/>
              <a:gd name="connsiteY15" fmla="*/ 499615 h 512886"/>
              <a:gd name="connsiteX16" fmla="*/ 23861 w 1364301"/>
              <a:gd name="connsiteY16" fmla="*/ 418653 h 512886"/>
              <a:gd name="connsiteX17" fmla="*/ 92799 w 1364301"/>
              <a:gd name="connsiteY17" fmla="*/ 306939 h 512886"/>
              <a:gd name="connsiteX0" fmla="*/ 92799 w 1364301"/>
              <a:gd name="connsiteY0" fmla="*/ 306939 h 512886"/>
              <a:gd name="connsiteX1" fmla="*/ 171497 w 1364301"/>
              <a:gd name="connsiteY1" fmla="*/ 175766 h 512886"/>
              <a:gd name="connsiteX2" fmla="*/ 285797 w 1364301"/>
              <a:gd name="connsiteY2" fmla="*/ 90040 h 512886"/>
              <a:gd name="connsiteX3" fmla="*/ 350531 w 1364301"/>
              <a:gd name="connsiteY3" fmla="*/ 3021 h 512886"/>
              <a:gd name="connsiteX4" fmla="*/ 514397 w 1364301"/>
              <a:gd name="connsiteY4" fmla="*/ 32890 h 512886"/>
              <a:gd name="connsiteX5" fmla="*/ 718911 w 1364301"/>
              <a:gd name="connsiteY5" fmla="*/ 22902 h 512886"/>
              <a:gd name="connsiteX6" fmla="*/ 918701 w 1364301"/>
              <a:gd name="connsiteY6" fmla="*/ 38532 h 512886"/>
              <a:gd name="connsiteX7" fmla="*/ 1104947 w 1364301"/>
              <a:gd name="connsiteY7" fmla="*/ 132904 h 512886"/>
              <a:gd name="connsiteX8" fmla="*/ 1364073 w 1364301"/>
              <a:gd name="connsiteY8" fmla="*/ 259314 h 512886"/>
              <a:gd name="connsiteX9" fmla="*/ 1109710 w 1364301"/>
              <a:gd name="connsiteY9" fmla="*/ 294829 h 512886"/>
              <a:gd name="connsiteX10" fmla="*/ 998600 w 1364301"/>
              <a:gd name="connsiteY10" fmla="*/ 384761 h 512886"/>
              <a:gd name="connsiteX11" fmla="*/ 871585 w 1364301"/>
              <a:gd name="connsiteY11" fmla="*/ 409129 h 512886"/>
              <a:gd name="connsiteX12" fmla="*/ 718911 w 1364301"/>
              <a:gd name="connsiteY12" fmla="*/ 495726 h 512886"/>
              <a:gd name="connsiteX13" fmla="*/ 571547 w 1364301"/>
              <a:gd name="connsiteY13" fmla="*/ 451991 h 512886"/>
              <a:gd name="connsiteX14" fmla="*/ 386688 w 1364301"/>
              <a:gd name="connsiteY14" fmla="*/ 512285 h 512886"/>
              <a:gd name="connsiteX15" fmla="*/ 166735 w 1364301"/>
              <a:gd name="connsiteY15" fmla="*/ 499615 h 512886"/>
              <a:gd name="connsiteX16" fmla="*/ 23861 w 1364301"/>
              <a:gd name="connsiteY16" fmla="*/ 418653 h 512886"/>
              <a:gd name="connsiteX17" fmla="*/ 92799 w 1364301"/>
              <a:gd name="connsiteY17" fmla="*/ 306939 h 512886"/>
              <a:gd name="connsiteX0" fmla="*/ 92799 w 1364301"/>
              <a:gd name="connsiteY0" fmla="*/ 306939 h 512886"/>
              <a:gd name="connsiteX1" fmla="*/ 157209 w 1364301"/>
              <a:gd name="connsiteY1" fmla="*/ 166241 h 512886"/>
              <a:gd name="connsiteX2" fmla="*/ 285797 w 1364301"/>
              <a:gd name="connsiteY2" fmla="*/ 90040 h 512886"/>
              <a:gd name="connsiteX3" fmla="*/ 350531 w 1364301"/>
              <a:gd name="connsiteY3" fmla="*/ 3021 h 512886"/>
              <a:gd name="connsiteX4" fmla="*/ 514397 w 1364301"/>
              <a:gd name="connsiteY4" fmla="*/ 32890 h 512886"/>
              <a:gd name="connsiteX5" fmla="*/ 718911 w 1364301"/>
              <a:gd name="connsiteY5" fmla="*/ 22902 h 512886"/>
              <a:gd name="connsiteX6" fmla="*/ 918701 w 1364301"/>
              <a:gd name="connsiteY6" fmla="*/ 38532 h 512886"/>
              <a:gd name="connsiteX7" fmla="*/ 1104947 w 1364301"/>
              <a:gd name="connsiteY7" fmla="*/ 132904 h 512886"/>
              <a:gd name="connsiteX8" fmla="*/ 1364073 w 1364301"/>
              <a:gd name="connsiteY8" fmla="*/ 259314 h 512886"/>
              <a:gd name="connsiteX9" fmla="*/ 1109710 w 1364301"/>
              <a:gd name="connsiteY9" fmla="*/ 294829 h 512886"/>
              <a:gd name="connsiteX10" fmla="*/ 998600 w 1364301"/>
              <a:gd name="connsiteY10" fmla="*/ 384761 h 512886"/>
              <a:gd name="connsiteX11" fmla="*/ 871585 w 1364301"/>
              <a:gd name="connsiteY11" fmla="*/ 409129 h 512886"/>
              <a:gd name="connsiteX12" fmla="*/ 718911 w 1364301"/>
              <a:gd name="connsiteY12" fmla="*/ 495726 h 512886"/>
              <a:gd name="connsiteX13" fmla="*/ 571547 w 1364301"/>
              <a:gd name="connsiteY13" fmla="*/ 451991 h 512886"/>
              <a:gd name="connsiteX14" fmla="*/ 386688 w 1364301"/>
              <a:gd name="connsiteY14" fmla="*/ 512285 h 512886"/>
              <a:gd name="connsiteX15" fmla="*/ 166735 w 1364301"/>
              <a:gd name="connsiteY15" fmla="*/ 499615 h 512886"/>
              <a:gd name="connsiteX16" fmla="*/ 23861 w 1364301"/>
              <a:gd name="connsiteY16" fmla="*/ 418653 h 512886"/>
              <a:gd name="connsiteX17" fmla="*/ 92799 w 1364301"/>
              <a:gd name="connsiteY17" fmla="*/ 306939 h 512886"/>
              <a:gd name="connsiteX0" fmla="*/ 92799 w 1364301"/>
              <a:gd name="connsiteY0" fmla="*/ 309699 h 515646"/>
              <a:gd name="connsiteX1" fmla="*/ 157209 w 1364301"/>
              <a:gd name="connsiteY1" fmla="*/ 169001 h 515646"/>
              <a:gd name="connsiteX2" fmla="*/ 350531 w 1364301"/>
              <a:gd name="connsiteY2" fmla="*/ 5781 h 515646"/>
              <a:gd name="connsiteX3" fmla="*/ 514397 w 1364301"/>
              <a:gd name="connsiteY3" fmla="*/ 35650 h 515646"/>
              <a:gd name="connsiteX4" fmla="*/ 718911 w 1364301"/>
              <a:gd name="connsiteY4" fmla="*/ 25662 h 515646"/>
              <a:gd name="connsiteX5" fmla="*/ 918701 w 1364301"/>
              <a:gd name="connsiteY5" fmla="*/ 41292 h 515646"/>
              <a:gd name="connsiteX6" fmla="*/ 1104947 w 1364301"/>
              <a:gd name="connsiteY6" fmla="*/ 135664 h 515646"/>
              <a:gd name="connsiteX7" fmla="*/ 1364073 w 1364301"/>
              <a:gd name="connsiteY7" fmla="*/ 262074 h 515646"/>
              <a:gd name="connsiteX8" fmla="*/ 1109710 w 1364301"/>
              <a:gd name="connsiteY8" fmla="*/ 297589 h 515646"/>
              <a:gd name="connsiteX9" fmla="*/ 998600 w 1364301"/>
              <a:gd name="connsiteY9" fmla="*/ 387521 h 515646"/>
              <a:gd name="connsiteX10" fmla="*/ 871585 w 1364301"/>
              <a:gd name="connsiteY10" fmla="*/ 411889 h 515646"/>
              <a:gd name="connsiteX11" fmla="*/ 718911 w 1364301"/>
              <a:gd name="connsiteY11" fmla="*/ 498486 h 515646"/>
              <a:gd name="connsiteX12" fmla="*/ 571547 w 1364301"/>
              <a:gd name="connsiteY12" fmla="*/ 454751 h 515646"/>
              <a:gd name="connsiteX13" fmla="*/ 386688 w 1364301"/>
              <a:gd name="connsiteY13" fmla="*/ 515045 h 515646"/>
              <a:gd name="connsiteX14" fmla="*/ 166735 w 1364301"/>
              <a:gd name="connsiteY14" fmla="*/ 502375 h 515646"/>
              <a:gd name="connsiteX15" fmla="*/ 23861 w 1364301"/>
              <a:gd name="connsiteY15" fmla="*/ 421413 h 515646"/>
              <a:gd name="connsiteX16" fmla="*/ 92799 w 1364301"/>
              <a:gd name="connsiteY16" fmla="*/ 309699 h 515646"/>
              <a:gd name="connsiteX0" fmla="*/ 92799 w 1364301"/>
              <a:gd name="connsiteY0" fmla="*/ 306396 h 512343"/>
              <a:gd name="connsiteX1" fmla="*/ 157209 w 1364301"/>
              <a:gd name="connsiteY1" fmla="*/ 165698 h 512343"/>
              <a:gd name="connsiteX2" fmla="*/ 350531 w 1364301"/>
              <a:gd name="connsiteY2" fmla="*/ 2478 h 512343"/>
              <a:gd name="connsiteX3" fmla="*/ 504872 w 1364301"/>
              <a:gd name="connsiteY3" fmla="*/ 118072 h 512343"/>
              <a:gd name="connsiteX4" fmla="*/ 718911 w 1364301"/>
              <a:gd name="connsiteY4" fmla="*/ 22359 h 512343"/>
              <a:gd name="connsiteX5" fmla="*/ 918701 w 1364301"/>
              <a:gd name="connsiteY5" fmla="*/ 37989 h 512343"/>
              <a:gd name="connsiteX6" fmla="*/ 1104947 w 1364301"/>
              <a:gd name="connsiteY6" fmla="*/ 132361 h 512343"/>
              <a:gd name="connsiteX7" fmla="*/ 1364073 w 1364301"/>
              <a:gd name="connsiteY7" fmla="*/ 258771 h 512343"/>
              <a:gd name="connsiteX8" fmla="*/ 1109710 w 1364301"/>
              <a:gd name="connsiteY8" fmla="*/ 294286 h 512343"/>
              <a:gd name="connsiteX9" fmla="*/ 998600 w 1364301"/>
              <a:gd name="connsiteY9" fmla="*/ 384218 h 512343"/>
              <a:gd name="connsiteX10" fmla="*/ 871585 w 1364301"/>
              <a:gd name="connsiteY10" fmla="*/ 408586 h 512343"/>
              <a:gd name="connsiteX11" fmla="*/ 718911 w 1364301"/>
              <a:gd name="connsiteY11" fmla="*/ 495183 h 512343"/>
              <a:gd name="connsiteX12" fmla="*/ 571547 w 1364301"/>
              <a:gd name="connsiteY12" fmla="*/ 451448 h 512343"/>
              <a:gd name="connsiteX13" fmla="*/ 386688 w 1364301"/>
              <a:gd name="connsiteY13" fmla="*/ 511742 h 512343"/>
              <a:gd name="connsiteX14" fmla="*/ 166735 w 1364301"/>
              <a:gd name="connsiteY14" fmla="*/ 499072 h 512343"/>
              <a:gd name="connsiteX15" fmla="*/ 23861 w 1364301"/>
              <a:gd name="connsiteY15" fmla="*/ 418110 h 512343"/>
              <a:gd name="connsiteX16" fmla="*/ 92799 w 1364301"/>
              <a:gd name="connsiteY16" fmla="*/ 306396 h 512343"/>
              <a:gd name="connsiteX0" fmla="*/ 92799 w 1364301"/>
              <a:gd name="connsiteY0" fmla="*/ 305596 h 511543"/>
              <a:gd name="connsiteX1" fmla="*/ 157209 w 1364301"/>
              <a:gd name="connsiteY1" fmla="*/ 164898 h 511543"/>
              <a:gd name="connsiteX2" fmla="*/ 350531 w 1364301"/>
              <a:gd name="connsiteY2" fmla="*/ 1678 h 511543"/>
              <a:gd name="connsiteX3" fmla="*/ 547734 w 1364301"/>
              <a:gd name="connsiteY3" fmla="*/ 188709 h 511543"/>
              <a:gd name="connsiteX4" fmla="*/ 718911 w 1364301"/>
              <a:gd name="connsiteY4" fmla="*/ 21559 h 511543"/>
              <a:gd name="connsiteX5" fmla="*/ 918701 w 1364301"/>
              <a:gd name="connsiteY5" fmla="*/ 37189 h 511543"/>
              <a:gd name="connsiteX6" fmla="*/ 1104947 w 1364301"/>
              <a:gd name="connsiteY6" fmla="*/ 131561 h 511543"/>
              <a:gd name="connsiteX7" fmla="*/ 1364073 w 1364301"/>
              <a:gd name="connsiteY7" fmla="*/ 257971 h 511543"/>
              <a:gd name="connsiteX8" fmla="*/ 1109710 w 1364301"/>
              <a:gd name="connsiteY8" fmla="*/ 293486 h 511543"/>
              <a:gd name="connsiteX9" fmla="*/ 998600 w 1364301"/>
              <a:gd name="connsiteY9" fmla="*/ 383418 h 511543"/>
              <a:gd name="connsiteX10" fmla="*/ 871585 w 1364301"/>
              <a:gd name="connsiteY10" fmla="*/ 407786 h 511543"/>
              <a:gd name="connsiteX11" fmla="*/ 718911 w 1364301"/>
              <a:gd name="connsiteY11" fmla="*/ 494383 h 511543"/>
              <a:gd name="connsiteX12" fmla="*/ 571547 w 1364301"/>
              <a:gd name="connsiteY12" fmla="*/ 450648 h 511543"/>
              <a:gd name="connsiteX13" fmla="*/ 386688 w 1364301"/>
              <a:gd name="connsiteY13" fmla="*/ 510942 h 511543"/>
              <a:gd name="connsiteX14" fmla="*/ 166735 w 1364301"/>
              <a:gd name="connsiteY14" fmla="*/ 498272 h 511543"/>
              <a:gd name="connsiteX15" fmla="*/ 23861 w 1364301"/>
              <a:gd name="connsiteY15" fmla="*/ 417310 h 511543"/>
              <a:gd name="connsiteX16" fmla="*/ 92799 w 1364301"/>
              <a:gd name="connsiteY16" fmla="*/ 305596 h 511543"/>
              <a:gd name="connsiteX0" fmla="*/ 92799 w 1364301"/>
              <a:gd name="connsiteY0" fmla="*/ 305596 h 511543"/>
              <a:gd name="connsiteX1" fmla="*/ 157209 w 1364301"/>
              <a:gd name="connsiteY1" fmla="*/ 164898 h 511543"/>
              <a:gd name="connsiteX2" fmla="*/ 350531 w 1364301"/>
              <a:gd name="connsiteY2" fmla="*/ 1678 h 511543"/>
              <a:gd name="connsiteX3" fmla="*/ 547734 w 1364301"/>
              <a:gd name="connsiteY3" fmla="*/ 188709 h 511543"/>
              <a:gd name="connsiteX4" fmla="*/ 718911 w 1364301"/>
              <a:gd name="connsiteY4" fmla="*/ 21559 h 511543"/>
              <a:gd name="connsiteX5" fmla="*/ 918701 w 1364301"/>
              <a:gd name="connsiteY5" fmla="*/ 37189 h 511543"/>
              <a:gd name="connsiteX6" fmla="*/ 1104947 w 1364301"/>
              <a:gd name="connsiteY6" fmla="*/ 131561 h 511543"/>
              <a:gd name="connsiteX7" fmla="*/ 1364073 w 1364301"/>
              <a:gd name="connsiteY7" fmla="*/ 257971 h 511543"/>
              <a:gd name="connsiteX8" fmla="*/ 1109710 w 1364301"/>
              <a:gd name="connsiteY8" fmla="*/ 293486 h 511543"/>
              <a:gd name="connsiteX9" fmla="*/ 998600 w 1364301"/>
              <a:gd name="connsiteY9" fmla="*/ 383418 h 511543"/>
              <a:gd name="connsiteX10" fmla="*/ 909685 w 1364301"/>
              <a:gd name="connsiteY10" fmla="*/ 469698 h 511543"/>
              <a:gd name="connsiteX11" fmla="*/ 718911 w 1364301"/>
              <a:gd name="connsiteY11" fmla="*/ 494383 h 511543"/>
              <a:gd name="connsiteX12" fmla="*/ 571547 w 1364301"/>
              <a:gd name="connsiteY12" fmla="*/ 450648 h 511543"/>
              <a:gd name="connsiteX13" fmla="*/ 386688 w 1364301"/>
              <a:gd name="connsiteY13" fmla="*/ 510942 h 511543"/>
              <a:gd name="connsiteX14" fmla="*/ 166735 w 1364301"/>
              <a:gd name="connsiteY14" fmla="*/ 498272 h 511543"/>
              <a:gd name="connsiteX15" fmla="*/ 23861 w 1364301"/>
              <a:gd name="connsiteY15" fmla="*/ 417310 h 511543"/>
              <a:gd name="connsiteX16" fmla="*/ 92799 w 1364301"/>
              <a:gd name="connsiteY16" fmla="*/ 305596 h 511543"/>
              <a:gd name="connsiteX0" fmla="*/ 92799 w 1364301"/>
              <a:gd name="connsiteY0" fmla="*/ 305596 h 511543"/>
              <a:gd name="connsiteX1" fmla="*/ 157209 w 1364301"/>
              <a:gd name="connsiteY1" fmla="*/ 164898 h 511543"/>
              <a:gd name="connsiteX2" fmla="*/ 350531 w 1364301"/>
              <a:gd name="connsiteY2" fmla="*/ 1678 h 511543"/>
              <a:gd name="connsiteX3" fmla="*/ 547734 w 1364301"/>
              <a:gd name="connsiteY3" fmla="*/ 188709 h 511543"/>
              <a:gd name="connsiteX4" fmla="*/ 718911 w 1364301"/>
              <a:gd name="connsiteY4" fmla="*/ 21559 h 511543"/>
              <a:gd name="connsiteX5" fmla="*/ 918701 w 1364301"/>
              <a:gd name="connsiteY5" fmla="*/ 37189 h 511543"/>
              <a:gd name="connsiteX6" fmla="*/ 1104947 w 1364301"/>
              <a:gd name="connsiteY6" fmla="*/ 131561 h 511543"/>
              <a:gd name="connsiteX7" fmla="*/ 1364073 w 1364301"/>
              <a:gd name="connsiteY7" fmla="*/ 257971 h 511543"/>
              <a:gd name="connsiteX8" fmla="*/ 1109710 w 1364301"/>
              <a:gd name="connsiteY8" fmla="*/ 293486 h 511543"/>
              <a:gd name="connsiteX9" fmla="*/ 1036700 w 1364301"/>
              <a:gd name="connsiteY9" fmla="*/ 416755 h 511543"/>
              <a:gd name="connsiteX10" fmla="*/ 909685 w 1364301"/>
              <a:gd name="connsiteY10" fmla="*/ 469698 h 511543"/>
              <a:gd name="connsiteX11" fmla="*/ 718911 w 1364301"/>
              <a:gd name="connsiteY11" fmla="*/ 494383 h 511543"/>
              <a:gd name="connsiteX12" fmla="*/ 571547 w 1364301"/>
              <a:gd name="connsiteY12" fmla="*/ 450648 h 511543"/>
              <a:gd name="connsiteX13" fmla="*/ 386688 w 1364301"/>
              <a:gd name="connsiteY13" fmla="*/ 510942 h 511543"/>
              <a:gd name="connsiteX14" fmla="*/ 166735 w 1364301"/>
              <a:gd name="connsiteY14" fmla="*/ 498272 h 511543"/>
              <a:gd name="connsiteX15" fmla="*/ 23861 w 1364301"/>
              <a:gd name="connsiteY15" fmla="*/ 417310 h 511543"/>
              <a:gd name="connsiteX16" fmla="*/ 92799 w 1364301"/>
              <a:gd name="connsiteY16" fmla="*/ 305596 h 511543"/>
              <a:gd name="connsiteX0" fmla="*/ 92799 w 1364669"/>
              <a:gd name="connsiteY0" fmla="*/ 305596 h 511543"/>
              <a:gd name="connsiteX1" fmla="*/ 157209 w 1364669"/>
              <a:gd name="connsiteY1" fmla="*/ 164898 h 511543"/>
              <a:gd name="connsiteX2" fmla="*/ 350531 w 1364669"/>
              <a:gd name="connsiteY2" fmla="*/ 1678 h 511543"/>
              <a:gd name="connsiteX3" fmla="*/ 547734 w 1364669"/>
              <a:gd name="connsiteY3" fmla="*/ 188709 h 511543"/>
              <a:gd name="connsiteX4" fmla="*/ 718911 w 1364669"/>
              <a:gd name="connsiteY4" fmla="*/ 21559 h 511543"/>
              <a:gd name="connsiteX5" fmla="*/ 918701 w 1364669"/>
              <a:gd name="connsiteY5" fmla="*/ 37189 h 511543"/>
              <a:gd name="connsiteX6" fmla="*/ 1104947 w 1364669"/>
              <a:gd name="connsiteY6" fmla="*/ 131561 h 511543"/>
              <a:gd name="connsiteX7" fmla="*/ 1364073 w 1364669"/>
              <a:gd name="connsiteY7" fmla="*/ 257971 h 511543"/>
              <a:gd name="connsiteX8" fmla="*/ 1238298 w 1364669"/>
              <a:gd name="connsiteY8" fmla="*/ 383974 h 511543"/>
              <a:gd name="connsiteX9" fmla="*/ 1036700 w 1364669"/>
              <a:gd name="connsiteY9" fmla="*/ 416755 h 511543"/>
              <a:gd name="connsiteX10" fmla="*/ 909685 w 1364669"/>
              <a:gd name="connsiteY10" fmla="*/ 469698 h 511543"/>
              <a:gd name="connsiteX11" fmla="*/ 718911 w 1364669"/>
              <a:gd name="connsiteY11" fmla="*/ 494383 h 511543"/>
              <a:gd name="connsiteX12" fmla="*/ 571547 w 1364669"/>
              <a:gd name="connsiteY12" fmla="*/ 450648 h 511543"/>
              <a:gd name="connsiteX13" fmla="*/ 386688 w 1364669"/>
              <a:gd name="connsiteY13" fmla="*/ 510942 h 511543"/>
              <a:gd name="connsiteX14" fmla="*/ 166735 w 1364669"/>
              <a:gd name="connsiteY14" fmla="*/ 498272 h 511543"/>
              <a:gd name="connsiteX15" fmla="*/ 23861 w 1364669"/>
              <a:gd name="connsiteY15" fmla="*/ 417310 h 511543"/>
              <a:gd name="connsiteX16" fmla="*/ 92799 w 1364669"/>
              <a:gd name="connsiteY16" fmla="*/ 305596 h 511543"/>
              <a:gd name="connsiteX0" fmla="*/ 92799 w 1300162"/>
              <a:gd name="connsiteY0" fmla="*/ 305596 h 511543"/>
              <a:gd name="connsiteX1" fmla="*/ 157209 w 1300162"/>
              <a:gd name="connsiteY1" fmla="*/ 164898 h 511543"/>
              <a:gd name="connsiteX2" fmla="*/ 350531 w 1300162"/>
              <a:gd name="connsiteY2" fmla="*/ 1678 h 511543"/>
              <a:gd name="connsiteX3" fmla="*/ 547734 w 1300162"/>
              <a:gd name="connsiteY3" fmla="*/ 188709 h 511543"/>
              <a:gd name="connsiteX4" fmla="*/ 718911 w 1300162"/>
              <a:gd name="connsiteY4" fmla="*/ 21559 h 511543"/>
              <a:gd name="connsiteX5" fmla="*/ 918701 w 1300162"/>
              <a:gd name="connsiteY5" fmla="*/ 37189 h 511543"/>
              <a:gd name="connsiteX6" fmla="*/ 1104947 w 1300162"/>
              <a:gd name="connsiteY6" fmla="*/ 131561 h 511543"/>
              <a:gd name="connsiteX7" fmla="*/ 1297398 w 1300162"/>
              <a:gd name="connsiteY7" fmla="*/ 234159 h 511543"/>
              <a:gd name="connsiteX8" fmla="*/ 1238298 w 1300162"/>
              <a:gd name="connsiteY8" fmla="*/ 383974 h 511543"/>
              <a:gd name="connsiteX9" fmla="*/ 1036700 w 1300162"/>
              <a:gd name="connsiteY9" fmla="*/ 416755 h 511543"/>
              <a:gd name="connsiteX10" fmla="*/ 909685 w 1300162"/>
              <a:gd name="connsiteY10" fmla="*/ 469698 h 511543"/>
              <a:gd name="connsiteX11" fmla="*/ 718911 w 1300162"/>
              <a:gd name="connsiteY11" fmla="*/ 494383 h 511543"/>
              <a:gd name="connsiteX12" fmla="*/ 571547 w 1300162"/>
              <a:gd name="connsiteY12" fmla="*/ 450648 h 511543"/>
              <a:gd name="connsiteX13" fmla="*/ 386688 w 1300162"/>
              <a:gd name="connsiteY13" fmla="*/ 510942 h 511543"/>
              <a:gd name="connsiteX14" fmla="*/ 166735 w 1300162"/>
              <a:gd name="connsiteY14" fmla="*/ 498272 h 511543"/>
              <a:gd name="connsiteX15" fmla="*/ 23861 w 1300162"/>
              <a:gd name="connsiteY15" fmla="*/ 417310 h 511543"/>
              <a:gd name="connsiteX16" fmla="*/ 92799 w 1300162"/>
              <a:gd name="connsiteY16" fmla="*/ 305596 h 511543"/>
              <a:gd name="connsiteX0" fmla="*/ 92799 w 1300162"/>
              <a:gd name="connsiteY0" fmla="*/ 305596 h 511543"/>
              <a:gd name="connsiteX1" fmla="*/ 157209 w 1300162"/>
              <a:gd name="connsiteY1" fmla="*/ 164898 h 511543"/>
              <a:gd name="connsiteX2" fmla="*/ 350531 w 1300162"/>
              <a:gd name="connsiteY2" fmla="*/ 1678 h 511543"/>
              <a:gd name="connsiteX3" fmla="*/ 547734 w 1300162"/>
              <a:gd name="connsiteY3" fmla="*/ 188709 h 511543"/>
              <a:gd name="connsiteX4" fmla="*/ 718911 w 1300162"/>
              <a:gd name="connsiteY4" fmla="*/ 21559 h 511543"/>
              <a:gd name="connsiteX5" fmla="*/ 918701 w 1300162"/>
              <a:gd name="connsiteY5" fmla="*/ 37189 h 511543"/>
              <a:gd name="connsiteX6" fmla="*/ 1181147 w 1300162"/>
              <a:gd name="connsiteY6" fmla="*/ 45836 h 511543"/>
              <a:gd name="connsiteX7" fmla="*/ 1297398 w 1300162"/>
              <a:gd name="connsiteY7" fmla="*/ 234159 h 511543"/>
              <a:gd name="connsiteX8" fmla="*/ 1238298 w 1300162"/>
              <a:gd name="connsiteY8" fmla="*/ 383974 h 511543"/>
              <a:gd name="connsiteX9" fmla="*/ 1036700 w 1300162"/>
              <a:gd name="connsiteY9" fmla="*/ 416755 h 511543"/>
              <a:gd name="connsiteX10" fmla="*/ 909685 w 1300162"/>
              <a:gd name="connsiteY10" fmla="*/ 469698 h 511543"/>
              <a:gd name="connsiteX11" fmla="*/ 718911 w 1300162"/>
              <a:gd name="connsiteY11" fmla="*/ 494383 h 511543"/>
              <a:gd name="connsiteX12" fmla="*/ 571547 w 1300162"/>
              <a:gd name="connsiteY12" fmla="*/ 450648 h 511543"/>
              <a:gd name="connsiteX13" fmla="*/ 386688 w 1300162"/>
              <a:gd name="connsiteY13" fmla="*/ 510942 h 511543"/>
              <a:gd name="connsiteX14" fmla="*/ 166735 w 1300162"/>
              <a:gd name="connsiteY14" fmla="*/ 498272 h 511543"/>
              <a:gd name="connsiteX15" fmla="*/ 23861 w 1300162"/>
              <a:gd name="connsiteY15" fmla="*/ 417310 h 511543"/>
              <a:gd name="connsiteX16" fmla="*/ 92799 w 1300162"/>
              <a:gd name="connsiteY16" fmla="*/ 305596 h 511543"/>
              <a:gd name="connsiteX0" fmla="*/ 92799 w 1300162"/>
              <a:gd name="connsiteY0" fmla="*/ 343555 h 549502"/>
              <a:gd name="connsiteX1" fmla="*/ 157209 w 1300162"/>
              <a:gd name="connsiteY1" fmla="*/ 202857 h 549502"/>
              <a:gd name="connsiteX2" fmla="*/ 350531 w 1300162"/>
              <a:gd name="connsiteY2" fmla="*/ 39637 h 549502"/>
              <a:gd name="connsiteX3" fmla="*/ 547734 w 1300162"/>
              <a:gd name="connsiteY3" fmla="*/ 226668 h 549502"/>
              <a:gd name="connsiteX4" fmla="*/ 718911 w 1300162"/>
              <a:gd name="connsiteY4" fmla="*/ 59518 h 549502"/>
              <a:gd name="connsiteX5" fmla="*/ 932988 w 1300162"/>
              <a:gd name="connsiteY5" fmla="*/ 3710 h 549502"/>
              <a:gd name="connsiteX6" fmla="*/ 1181147 w 1300162"/>
              <a:gd name="connsiteY6" fmla="*/ 83795 h 549502"/>
              <a:gd name="connsiteX7" fmla="*/ 1297398 w 1300162"/>
              <a:gd name="connsiteY7" fmla="*/ 272118 h 549502"/>
              <a:gd name="connsiteX8" fmla="*/ 1238298 w 1300162"/>
              <a:gd name="connsiteY8" fmla="*/ 421933 h 549502"/>
              <a:gd name="connsiteX9" fmla="*/ 1036700 w 1300162"/>
              <a:gd name="connsiteY9" fmla="*/ 454714 h 549502"/>
              <a:gd name="connsiteX10" fmla="*/ 909685 w 1300162"/>
              <a:gd name="connsiteY10" fmla="*/ 507657 h 549502"/>
              <a:gd name="connsiteX11" fmla="*/ 718911 w 1300162"/>
              <a:gd name="connsiteY11" fmla="*/ 532342 h 549502"/>
              <a:gd name="connsiteX12" fmla="*/ 571547 w 1300162"/>
              <a:gd name="connsiteY12" fmla="*/ 488607 h 549502"/>
              <a:gd name="connsiteX13" fmla="*/ 386688 w 1300162"/>
              <a:gd name="connsiteY13" fmla="*/ 548901 h 549502"/>
              <a:gd name="connsiteX14" fmla="*/ 166735 w 1300162"/>
              <a:gd name="connsiteY14" fmla="*/ 536231 h 549502"/>
              <a:gd name="connsiteX15" fmla="*/ 23861 w 1300162"/>
              <a:gd name="connsiteY15" fmla="*/ 455269 h 549502"/>
              <a:gd name="connsiteX16" fmla="*/ 92799 w 1300162"/>
              <a:gd name="connsiteY16" fmla="*/ 343555 h 549502"/>
              <a:gd name="connsiteX0" fmla="*/ 92799 w 1300162"/>
              <a:gd name="connsiteY0" fmla="*/ 361685 h 567632"/>
              <a:gd name="connsiteX1" fmla="*/ 157209 w 1300162"/>
              <a:gd name="connsiteY1" fmla="*/ 220987 h 567632"/>
              <a:gd name="connsiteX2" fmla="*/ 350531 w 1300162"/>
              <a:gd name="connsiteY2" fmla="*/ 57767 h 567632"/>
              <a:gd name="connsiteX3" fmla="*/ 547734 w 1300162"/>
              <a:gd name="connsiteY3" fmla="*/ 244798 h 567632"/>
              <a:gd name="connsiteX4" fmla="*/ 718911 w 1300162"/>
              <a:gd name="connsiteY4" fmla="*/ 77648 h 567632"/>
              <a:gd name="connsiteX5" fmla="*/ 961563 w 1300162"/>
              <a:gd name="connsiteY5" fmla="*/ 2790 h 567632"/>
              <a:gd name="connsiteX6" fmla="*/ 1181147 w 1300162"/>
              <a:gd name="connsiteY6" fmla="*/ 101925 h 567632"/>
              <a:gd name="connsiteX7" fmla="*/ 1297398 w 1300162"/>
              <a:gd name="connsiteY7" fmla="*/ 290248 h 567632"/>
              <a:gd name="connsiteX8" fmla="*/ 1238298 w 1300162"/>
              <a:gd name="connsiteY8" fmla="*/ 440063 h 567632"/>
              <a:gd name="connsiteX9" fmla="*/ 1036700 w 1300162"/>
              <a:gd name="connsiteY9" fmla="*/ 472844 h 567632"/>
              <a:gd name="connsiteX10" fmla="*/ 909685 w 1300162"/>
              <a:gd name="connsiteY10" fmla="*/ 525787 h 567632"/>
              <a:gd name="connsiteX11" fmla="*/ 718911 w 1300162"/>
              <a:gd name="connsiteY11" fmla="*/ 550472 h 567632"/>
              <a:gd name="connsiteX12" fmla="*/ 571547 w 1300162"/>
              <a:gd name="connsiteY12" fmla="*/ 506737 h 567632"/>
              <a:gd name="connsiteX13" fmla="*/ 386688 w 1300162"/>
              <a:gd name="connsiteY13" fmla="*/ 567031 h 567632"/>
              <a:gd name="connsiteX14" fmla="*/ 166735 w 1300162"/>
              <a:gd name="connsiteY14" fmla="*/ 554361 h 567632"/>
              <a:gd name="connsiteX15" fmla="*/ 23861 w 1300162"/>
              <a:gd name="connsiteY15" fmla="*/ 473399 h 567632"/>
              <a:gd name="connsiteX16" fmla="*/ 92799 w 1300162"/>
              <a:gd name="connsiteY16" fmla="*/ 361685 h 567632"/>
              <a:gd name="connsiteX0" fmla="*/ 92799 w 1300162"/>
              <a:gd name="connsiteY0" fmla="*/ 361685 h 567632"/>
              <a:gd name="connsiteX1" fmla="*/ 157209 w 1300162"/>
              <a:gd name="connsiteY1" fmla="*/ 220987 h 567632"/>
              <a:gd name="connsiteX2" fmla="*/ 350531 w 1300162"/>
              <a:gd name="connsiteY2" fmla="*/ 57767 h 567632"/>
              <a:gd name="connsiteX3" fmla="*/ 547734 w 1300162"/>
              <a:gd name="connsiteY3" fmla="*/ 244798 h 567632"/>
              <a:gd name="connsiteX4" fmla="*/ 718911 w 1300162"/>
              <a:gd name="connsiteY4" fmla="*/ 77648 h 567632"/>
              <a:gd name="connsiteX5" fmla="*/ 961563 w 1300162"/>
              <a:gd name="connsiteY5" fmla="*/ 2790 h 567632"/>
              <a:gd name="connsiteX6" fmla="*/ 1181147 w 1300162"/>
              <a:gd name="connsiteY6" fmla="*/ 101925 h 567632"/>
              <a:gd name="connsiteX7" fmla="*/ 1297398 w 1300162"/>
              <a:gd name="connsiteY7" fmla="*/ 290248 h 567632"/>
              <a:gd name="connsiteX8" fmla="*/ 1238298 w 1300162"/>
              <a:gd name="connsiteY8" fmla="*/ 440063 h 567632"/>
              <a:gd name="connsiteX9" fmla="*/ 1036700 w 1300162"/>
              <a:gd name="connsiteY9" fmla="*/ 472844 h 567632"/>
              <a:gd name="connsiteX10" fmla="*/ 909685 w 1300162"/>
              <a:gd name="connsiteY10" fmla="*/ 525787 h 567632"/>
              <a:gd name="connsiteX11" fmla="*/ 718911 w 1300162"/>
              <a:gd name="connsiteY11" fmla="*/ 550472 h 567632"/>
              <a:gd name="connsiteX12" fmla="*/ 571547 w 1300162"/>
              <a:gd name="connsiteY12" fmla="*/ 506737 h 567632"/>
              <a:gd name="connsiteX13" fmla="*/ 386688 w 1300162"/>
              <a:gd name="connsiteY13" fmla="*/ 567031 h 567632"/>
              <a:gd name="connsiteX14" fmla="*/ 166735 w 1300162"/>
              <a:gd name="connsiteY14" fmla="*/ 554361 h 567632"/>
              <a:gd name="connsiteX15" fmla="*/ 23861 w 1300162"/>
              <a:gd name="connsiteY15" fmla="*/ 473399 h 567632"/>
              <a:gd name="connsiteX16" fmla="*/ 92799 w 1300162"/>
              <a:gd name="connsiteY16" fmla="*/ 361685 h 567632"/>
              <a:gd name="connsiteX0" fmla="*/ 92799 w 1300162"/>
              <a:gd name="connsiteY0" fmla="*/ 361685 h 567632"/>
              <a:gd name="connsiteX1" fmla="*/ 157209 w 1300162"/>
              <a:gd name="connsiteY1" fmla="*/ 220987 h 567632"/>
              <a:gd name="connsiteX2" fmla="*/ 350531 w 1300162"/>
              <a:gd name="connsiteY2" fmla="*/ 57767 h 567632"/>
              <a:gd name="connsiteX3" fmla="*/ 547734 w 1300162"/>
              <a:gd name="connsiteY3" fmla="*/ 244798 h 567632"/>
              <a:gd name="connsiteX4" fmla="*/ 718911 w 1300162"/>
              <a:gd name="connsiteY4" fmla="*/ 77648 h 567632"/>
              <a:gd name="connsiteX5" fmla="*/ 961563 w 1300162"/>
              <a:gd name="connsiteY5" fmla="*/ 2790 h 567632"/>
              <a:gd name="connsiteX6" fmla="*/ 1181147 w 1300162"/>
              <a:gd name="connsiteY6" fmla="*/ 101925 h 567632"/>
              <a:gd name="connsiteX7" fmla="*/ 1297398 w 1300162"/>
              <a:gd name="connsiteY7" fmla="*/ 290248 h 567632"/>
              <a:gd name="connsiteX8" fmla="*/ 1238298 w 1300162"/>
              <a:gd name="connsiteY8" fmla="*/ 440063 h 567632"/>
              <a:gd name="connsiteX9" fmla="*/ 1036700 w 1300162"/>
              <a:gd name="connsiteY9" fmla="*/ 472844 h 567632"/>
              <a:gd name="connsiteX10" fmla="*/ 909685 w 1300162"/>
              <a:gd name="connsiteY10" fmla="*/ 525787 h 567632"/>
              <a:gd name="connsiteX11" fmla="*/ 718911 w 1300162"/>
              <a:gd name="connsiteY11" fmla="*/ 550472 h 567632"/>
              <a:gd name="connsiteX12" fmla="*/ 571547 w 1300162"/>
              <a:gd name="connsiteY12" fmla="*/ 506737 h 567632"/>
              <a:gd name="connsiteX13" fmla="*/ 386688 w 1300162"/>
              <a:gd name="connsiteY13" fmla="*/ 567031 h 567632"/>
              <a:gd name="connsiteX14" fmla="*/ 166735 w 1300162"/>
              <a:gd name="connsiteY14" fmla="*/ 554361 h 567632"/>
              <a:gd name="connsiteX15" fmla="*/ 23861 w 1300162"/>
              <a:gd name="connsiteY15" fmla="*/ 473399 h 567632"/>
              <a:gd name="connsiteX16" fmla="*/ 92799 w 1300162"/>
              <a:gd name="connsiteY16" fmla="*/ 361685 h 567632"/>
              <a:gd name="connsiteX0" fmla="*/ 92799 w 1300162"/>
              <a:gd name="connsiteY0" fmla="*/ 361174 h 567121"/>
              <a:gd name="connsiteX1" fmla="*/ 157209 w 1300162"/>
              <a:gd name="connsiteY1" fmla="*/ 220476 h 567121"/>
              <a:gd name="connsiteX2" fmla="*/ 350531 w 1300162"/>
              <a:gd name="connsiteY2" fmla="*/ 57256 h 567121"/>
              <a:gd name="connsiteX3" fmla="*/ 547734 w 1300162"/>
              <a:gd name="connsiteY3" fmla="*/ 244287 h 567121"/>
              <a:gd name="connsiteX4" fmla="*/ 752249 w 1300162"/>
              <a:gd name="connsiteY4" fmla="*/ 91425 h 567121"/>
              <a:gd name="connsiteX5" fmla="*/ 961563 w 1300162"/>
              <a:gd name="connsiteY5" fmla="*/ 2279 h 567121"/>
              <a:gd name="connsiteX6" fmla="*/ 1181147 w 1300162"/>
              <a:gd name="connsiteY6" fmla="*/ 101414 h 567121"/>
              <a:gd name="connsiteX7" fmla="*/ 1297398 w 1300162"/>
              <a:gd name="connsiteY7" fmla="*/ 289737 h 567121"/>
              <a:gd name="connsiteX8" fmla="*/ 1238298 w 1300162"/>
              <a:gd name="connsiteY8" fmla="*/ 439552 h 567121"/>
              <a:gd name="connsiteX9" fmla="*/ 1036700 w 1300162"/>
              <a:gd name="connsiteY9" fmla="*/ 472333 h 567121"/>
              <a:gd name="connsiteX10" fmla="*/ 909685 w 1300162"/>
              <a:gd name="connsiteY10" fmla="*/ 525276 h 567121"/>
              <a:gd name="connsiteX11" fmla="*/ 718911 w 1300162"/>
              <a:gd name="connsiteY11" fmla="*/ 549961 h 567121"/>
              <a:gd name="connsiteX12" fmla="*/ 571547 w 1300162"/>
              <a:gd name="connsiteY12" fmla="*/ 506226 h 567121"/>
              <a:gd name="connsiteX13" fmla="*/ 386688 w 1300162"/>
              <a:gd name="connsiteY13" fmla="*/ 566520 h 567121"/>
              <a:gd name="connsiteX14" fmla="*/ 166735 w 1300162"/>
              <a:gd name="connsiteY14" fmla="*/ 553850 h 567121"/>
              <a:gd name="connsiteX15" fmla="*/ 23861 w 1300162"/>
              <a:gd name="connsiteY15" fmla="*/ 472888 h 567121"/>
              <a:gd name="connsiteX16" fmla="*/ 92799 w 1300162"/>
              <a:gd name="connsiteY16" fmla="*/ 361174 h 567121"/>
              <a:gd name="connsiteX0" fmla="*/ 92799 w 1300162"/>
              <a:gd name="connsiteY0" fmla="*/ 361174 h 567121"/>
              <a:gd name="connsiteX1" fmla="*/ 157209 w 1300162"/>
              <a:gd name="connsiteY1" fmla="*/ 220476 h 567121"/>
              <a:gd name="connsiteX2" fmla="*/ 350531 w 1300162"/>
              <a:gd name="connsiteY2" fmla="*/ 57256 h 567121"/>
              <a:gd name="connsiteX3" fmla="*/ 547734 w 1300162"/>
              <a:gd name="connsiteY3" fmla="*/ 244287 h 567121"/>
              <a:gd name="connsiteX4" fmla="*/ 676049 w 1300162"/>
              <a:gd name="connsiteY4" fmla="*/ 91425 h 567121"/>
              <a:gd name="connsiteX5" fmla="*/ 961563 w 1300162"/>
              <a:gd name="connsiteY5" fmla="*/ 2279 h 567121"/>
              <a:gd name="connsiteX6" fmla="*/ 1181147 w 1300162"/>
              <a:gd name="connsiteY6" fmla="*/ 101414 h 567121"/>
              <a:gd name="connsiteX7" fmla="*/ 1297398 w 1300162"/>
              <a:gd name="connsiteY7" fmla="*/ 289737 h 567121"/>
              <a:gd name="connsiteX8" fmla="*/ 1238298 w 1300162"/>
              <a:gd name="connsiteY8" fmla="*/ 439552 h 567121"/>
              <a:gd name="connsiteX9" fmla="*/ 1036700 w 1300162"/>
              <a:gd name="connsiteY9" fmla="*/ 472333 h 567121"/>
              <a:gd name="connsiteX10" fmla="*/ 909685 w 1300162"/>
              <a:gd name="connsiteY10" fmla="*/ 525276 h 567121"/>
              <a:gd name="connsiteX11" fmla="*/ 718911 w 1300162"/>
              <a:gd name="connsiteY11" fmla="*/ 549961 h 567121"/>
              <a:gd name="connsiteX12" fmla="*/ 571547 w 1300162"/>
              <a:gd name="connsiteY12" fmla="*/ 506226 h 567121"/>
              <a:gd name="connsiteX13" fmla="*/ 386688 w 1300162"/>
              <a:gd name="connsiteY13" fmla="*/ 566520 h 567121"/>
              <a:gd name="connsiteX14" fmla="*/ 166735 w 1300162"/>
              <a:gd name="connsiteY14" fmla="*/ 553850 h 567121"/>
              <a:gd name="connsiteX15" fmla="*/ 23861 w 1300162"/>
              <a:gd name="connsiteY15" fmla="*/ 472888 h 567121"/>
              <a:gd name="connsiteX16" fmla="*/ 92799 w 1300162"/>
              <a:gd name="connsiteY16" fmla="*/ 361174 h 567121"/>
              <a:gd name="connsiteX0" fmla="*/ 92799 w 1300162"/>
              <a:gd name="connsiteY0" fmla="*/ 361174 h 567121"/>
              <a:gd name="connsiteX1" fmla="*/ 157209 w 1300162"/>
              <a:gd name="connsiteY1" fmla="*/ 220476 h 567121"/>
              <a:gd name="connsiteX2" fmla="*/ 350531 w 1300162"/>
              <a:gd name="connsiteY2" fmla="*/ 57256 h 567121"/>
              <a:gd name="connsiteX3" fmla="*/ 547734 w 1300162"/>
              <a:gd name="connsiteY3" fmla="*/ 244287 h 567121"/>
              <a:gd name="connsiteX4" fmla="*/ 676049 w 1300162"/>
              <a:gd name="connsiteY4" fmla="*/ 91425 h 567121"/>
              <a:gd name="connsiteX5" fmla="*/ 961563 w 1300162"/>
              <a:gd name="connsiteY5" fmla="*/ 2279 h 567121"/>
              <a:gd name="connsiteX6" fmla="*/ 1181147 w 1300162"/>
              <a:gd name="connsiteY6" fmla="*/ 101414 h 567121"/>
              <a:gd name="connsiteX7" fmla="*/ 1297398 w 1300162"/>
              <a:gd name="connsiteY7" fmla="*/ 289737 h 567121"/>
              <a:gd name="connsiteX8" fmla="*/ 1238298 w 1300162"/>
              <a:gd name="connsiteY8" fmla="*/ 439552 h 567121"/>
              <a:gd name="connsiteX9" fmla="*/ 1036700 w 1300162"/>
              <a:gd name="connsiteY9" fmla="*/ 472333 h 567121"/>
              <a:gd name="connsiteX10" fmla="*/ 909685 w 1300162"/>
              <a:gd name="connsiteY10" fmla="*/ 525276 h 567121"/>
              <a:gd name="connsiteX11" fmla="*/ 718911 w 1300162"/>
              <a:gd name="connsiteY11" fmla="*/ 549961 h 567121"/>
              <a:gd name="connsiteX12" fmla="*/ 571547 w 1300162"/>
              <a:gd name="connsiteY12" fmla="*/ 506226 h 567121"/>
              <a:gd name="connsiteX13" fmla="*/ 386688 w 1300162"/>
              <a:gd name="connsiteY13" fmla="*/ 566520 h 567121"/>
              <a:gd name="connsiteX14" fmla="*/ 166735 w 1300162"/>
              <a:gd name="connsiteY14" fmla="*/ 553850 h 567121"/>
              <a:gd name="connsiteX15" fmla="*/ 23861 w 1300162"/>
              <a:gd name="connsiteY15" fmla="*/ 472888 h 567121"/>
              <a:gd name="connsiteX16" fmla="*/ 92799 w 1300162"/>
              <a:gd name="connsiteY16" fmla="*/ 361174 h 567121"/>
              <a:gd name="connsiteX0" fmla="*/ 92799 w 1300162"/>
              <a:gd name="connsiteY0" fmla="*/ 363025 h 568972"/>
              <a:gd name="connsiteX1" fmla="*/ 157209 w 1300162"/>
              <a:gd name="connsiteY1" fmla="*/ 222327 h 568972"/>
              <a:gd name="connsiteX2" fmla="*/ 350531 w 1300162"/>
              <a:gd name="connsiteY2" fmla="*/ 59107 h 568972"/>
              <a:gd name="connsiteX3" fmla="*/ 547734 w 1300162"/>
              <a:gd name="connsiteY3" fmla="*/ 246138 h 568972"/>
              <a:gd name="connsiteX4" fmla="*/ 676049 w 1300162"/>
              <a:gd name="connsiteY4" fmla="*/ 93276 h 568972"/>
              <a:gd name="connsiteX5" fmla="*/ 961563 w 1300162"/>
              <a:gd name="connsiteY5" fmla="*/ 4130 h 568972"/>
              <a:gd name="connsiteX6" fmla="*/ 1181147 w 1300162"/>
              <a:gd name="connsiteY6" fmla="*/ 103265 h 568972"/>
              <a:gd name="connsiteX7" fmla="*/ 1297398 w 1300162"/>
              <a:gd name="connsiteY7" fmla="*/ 291588 h 568972"/>
              <a:gd name="connsiteX8" fmla="*/ 1238298 w 1300162"/>
              <a:gd name="connsiteY8" fmla="*/ 441403 h 568972"/>
              <a:gd name="connsiteX9" fmla="*/ 1036700 w 1300162"/>
              <a:gd name="connsiteY9" fmla="*/ 474184 h 568972"/>
              <a:gd name="connsiteX10" fmla="*/ 909685 w 1300162"/>
              <a:gd name="connsiteY10" fmla="*/ 527127 h 568972"/>
              <a:gd name="connsiteX11" fmla="*/ 718911 w 1300162"/>
              <a:gd name="connsiteY11" fmla="*/ 551812 h 568972"/>
              <a:gd name="connsiteX12" fmla="*/ 571547 w 1300162"/>
              <a:gd name="connsiteY12" fmla="*/ 508077 h 568972"/>
              <a:gd name="connsiteX13" fmla="*/ 386688 w 1300162"/>
              <a:gd name="connsiteY13" fmla="*/ 568371 h 568972"/>
              <a:gd name="connsiteX14" fmla="*/ 166735 w 1300162"/>
              <a:gd name="connsiteY14" fmla="*/ 555701 h 568972"/>
              <a:gd name="connsiteX15" fmla="*/ 23861 w 1300162"/>
              <a:gd name="connsiteY15" fmla="*/ 474739 h 568972"/>
              <a:gd name="connsiteX16" fmla="*/ 92799 w 1300162"/>
              <a:gd name="connsiteY16" fmla="*/ 363025 h 568972"/>
              <a:gd name="connsiteX0" fmla="*/ 92799 w 1300162"/>
              <a:gd name="connsiteY0" fmla="*/ 363025 h 568972"/>
              <a:gd name="connsiteX1" fmla="*/ 157209 w 1300162"/>
              <a:gd name="connsiteY1" fmla="*/ 222327 h 568972"/>
              <a:gd name="connsiteX2" fmla="*/ 350531 w 1300162"/>
              <a:gd name="connsiteY2" fmla="*/ 59107 h 568972"/>
              <a:gd name="connsiteX3" fmla="*/ 547734 w 1300162"/>
              <a:gd name="connsiteY3" fmla="*/ 246138 h 568972"/>
              <a:gd name="connsiteX4" fmla="*/ 676049 w 1300162"/>
              <a:gd name="connsiteY4" fmla="*/ 93276 h 568972"/>
              <a:gd name="connsiteX5" fmla="*/ 961563 w 1300162"/>
              <a:gd name="connsiteY5" fmla="*/ 4130 h 568972"/>
              <a:gd name="connsiteX6" fmla="*/ 1119234 w 1300162"/>
              <a:gd name="connsiteY6" fmla="*/ 103265 h 568972"/>
              <a:gd name="connsiteX7" fmla="*/ 1297398 w 1300162"/>
              <a:gd name="connsiteY7" fmla="*/ 291588 h 568972"/>
              <a:gd name="connsiteX8" fmla="*/ 1238298 w 1300162"/>
              <a:gd name="connsiteY8" fmla="*/ 441403 h 568972"/>
              <a:gd name="connsiteX9" fmla="*/ 1036700 w 1300162"/>
              <a:gd name="connsiteY9" fmla="*/ 474184 h 568972"/>
              <a:gd name="connsiteX10" fmla="*/ 909685 w 1300162"/>
              <a:gd name="connsiteY10" fmla="*/ 527127 h 568972"/>
              <a:gd name="connsiteX11" fmla="*/ 718911 w 1300162"/>
              <a:gd name="connsiteY11" fmla="*/ 551812 h 568972"/>
              <a:gd name="connsiteX12" fmla="*/ 571547 w 1300162"/>
              <a:gd name="connsiteY12" fmla="*/ 508077 h 568972"/>
              <a:gd name="connsiteX13" fmla="*/ 386688 w 1300162"/>
              <a:gd name="connsiteY13" fmla="*/ 568371 h 568972"/>
              <a:gd name="connsiteX14" fmla="*/ 166735 w 1300162"/>
              <a:gd name="connsiteY14" fmla="*/ 555701 h 568972"/>
              <a:gd name="connsiteX15" fmla="*/ 23861 w 1300162"/>
              <a:gd name="connsiteY15" fmla="*/ 474739 h 568972"/>
              <a:gd name="connsiteX16" fmla="*/ 92799 w 1300162"/>
              <a:gd name="connsiteY16" fmla="*/ 363025 h 568972"/>
              <a:gd name="connsiteX0" fmla="*/ 92799 w 1298123"/>
              <a:gd name="connsiteY0" fmla="*/ 363025 h 568972"/>
              <a:gd name="connsiteX1" fmla="*/ 157209 w 1298123"/>
              <a:gd name="connsiteY1" fmla="*/ 222327 h 568972"/>
              <a:gd name="connsiteX2" fmla="*/ 350531 w 1298123"/>
              <a:gd name="connsiteY2" fmla="*/ 59107 h 568972"/>
              <a:gd name="connsiteX3" fmla="*/ 547734 w 1298123"/>
              <a:gd name="connsiteY3" fmla="*/ 246138 h 568972"/>
              <a:gd name="connsiteX4" fmla="*/ 676049 w 1298123"/>
              <a:gd name="connsiteY4" fmla="*/ 93276 h 568972"/>
              <a:gd name="connsiteX5" fmla="*/ 961563 w 1298123"/>
              <a:gd name="connsiteY5" fmla="*/ 4130 h 568972"/>
              <a:gd name="connsiteX6" fmla="*/ 1119234 w 1298123"/>
              <a:gd name="connsiteY6" fmla="*/ 103265 h 568972"/>
              <a:gd name="connsiteX7" fmla="*/ 1297398 w 1298123"/>
              <a:gd name="connsiteY7" fmla="*/ 291588 h 568972"/>
              <a:gd name="connsiteX8" fmla="*/ 1185911 w 1298123"/>
              <a:gd name="connsiteY8" fmla="*/ 436641 h 568972"/>
              <a:gd name="connsiteX9" fmla="*/ 1036700 w 1298123"/>
              <a:gd name="connsiteY9" fmla="*/ 474184 h 568972"/>
              <a:gd name="connsiteX10" fmla="*/ 909685 w 1298123"/>
              <a:gd name="connsiteY10" fmla="*/ 527127 h 568972"/>
              <a:gd name="connsiteX11" fmla="*/ 718911 w 1298123"/>
              <a:gd name="connsiteY11" fmla="*/ 551812 h 568972"/>
              <a:gd name="connsiteX12" fmla="*/ 571547 w 1298123"/>
              <a:gd name="connsiteY12" fmla="*/ 508077 h 568972"/>
              <a:gd name="connsiteX13" fmla="*/ 386688 w 1298123"/>
              <a:gd name="connsiteY13" fmla="*/ 568371 h 568972"/>
              <a:gd name="connsiteX14" fmla="*/ 166735 w 1298123"/>
              <a:gd name="connsiteY14" fmla="*/ 555701 h 568972"/>
              <a:gd name="connsiteX15" fmla="*/ 23861 w 1298123"/>
              <a:gd name="connsiteY15" fmla="*/ 474739 h 568972"/>
              <a:gd name="connsiteX16" fmla="*/ 92799 w 1298123"/>
              <a:gd name="connsiteY16" fmla="*/ 363025 h 568972"/>
              <a:gd name="connsiteX0" fmla="*/ 92799 w 1298123"/>
              <a:gd name="connsiteY0" fmla="*/ 363025 h 568972"/>
              <a:gd name="connsiteX1" fmla="*/ 157209 w 1298123"/>
              <a:gd name="connsiteY1" fmla="*/ 222327 h 568972"/>
              <a:gd name="connsiteX2" fmla="*/ 350531 w 1298123"/>
              <a:gd name="connsiteY2" fmla="*/ 59107 h 568972"/>
              <a:gd name="connsiteX3" fmla="*/ 547734 w 1298123"/>
              <a:gd name="connsiteY3" fmla="*/ 246138 h 568972"/>
              <a:gd name="connsiteX4" fmla="*/ 676049 w 1298123"/>
              <a:gd name="connsiteY4" fmla="*/ 93276 h 568972"/>
              <a:gd name="connsiteX5" fmla="*/ 961563 w 1298123"/>
              <a:gd name="connsiteY5" fmla="*/ 4130 h 568972"/>
              <a:gd name="connsiteX6" fmla="*/ 1119234 w 1298123"/>
              <a:gd name="connsiteY6" fmla="*/ 103265 h 568972"/>
              <a:gd name="connsiteX7" fmla="*/ 1297398 w 1298123"/>
              <a:gd name="connsiteY7" fmla="*/ 291588 h 568972"/>
              <a:gd name="connsiteX8" fmla="*/ 1185911 w 1298123"/>
              <a:gd name="connsiteY8" fmla="*/ 436641 h 568972"/>
              <a:gd name="connsiteX9" fmla="*/ 1036700 w 1298123"/>
              <a:gd name="connsiteY9" fmla="*/ 474184 h 568972"/>
              <a:gd name="connsiteX10" fmla="*/ 909685 w 1298123"/>
              <a:gd name="connsiteY10" fmla="*/ 527127 h 568972"/>
              <a:gd name="connsiteX11" fmla="*/ 718911 w 1298123"/>
              <a:gd name="connsiteY11" fmla="*/ 551812 h 568972"/>
              <a:gd name="connsiteX12" fmla="*/ 571547 w 1298123"/>
              <a:gd name="connsiteY12" fmla="*/ 508077 h 568972"/>
              <a:gd name="connsiteX13" fmla="*/ 386688 w 1298123"/>
              <a:gd name="connsiteY13" fmla="*/ 568371 h 568972"/>
              <a:gd name="connsiteX14" fmla="*/ 166735 w 1298123"/>
              <a:gd name="connsiteY14" fmla="*/ 555701 h 568972"/>
              <a:gd name="connsiteX15" fmla="*/ 23861 w 1298123"/>
              <a:gd name="connsiteY15" fmla="*/ 474739 h 568972"/>
              <a:gd name="connsiteX16" fmla="*/ 92799 w 1298123"/>
              <a:gd name="connsiteY16" fmla="*/ 363025 h 568972"/>
              <a:gd name="connsiteX0" fmla="*/ 92799 w 1298123"/>
              <a:gd name="connsiteY0" fmla="*/ 363025 h 568972"/>
              <a:gd name="connsiteX1" fmla="*/ 157209 w 1298123"/>
              <a:gd name="connsiteY1" fmla="*/ 222327 h 568972"/>
              <a:gd name="connsiteX2" fmla="*/ 350531 w 1298123"/>
              <a:gd name="connsiteY2" fmla="*/ 59107 h 568972"/>
              <a:gd name="connsiteX3" fmla="*/ 547734 w 1298123"/>
              <a:gd name="connsiteY3" fmla="*/ 246138 h 568972"/>
              <a:gd name="connsiteX4" fmla="*/ 676049 w 1298123"/>
              <a:gd name="connsiteY4" fmla="*/ 93276 h 568972"/>
              <a:gd name="connsiteX5" fmla="*/ 961563 w 1298123"/>
              <a:gd name="connsiteY5" fmla="*/ 4130 h 568972"/>
              <a:gd name="connsiteX6" fmla="*/ 1119234 w 1298123"/>
              <a:gd name="connsiteY6" fmla="*/ 103265 h 568972"/>
              <a:gd name="connsiteX7" fmla="*/ 1297398 w 1298123"/>
              <a:gd name="connsiteY7" fmla="*/ 291588 h 568972"/>
              <a:gd name="connsiteX8" fmla="*/ 1185911 w 1298123"/>
              <a:gd name="connsiteY8" fmla="*/ 436641 h 568972"/>
              <a:gd name="connsiteX9" fmla="*/ 1036700 w 1298123"/>
              <a:gd name="connsiteY9" fmla="*/ 474184 h 568972"/>
              <a:gd name="connsiteX10" fmla="*/ 909685 w 1298123"/>
              <a:gd name="connsiteY10" fmla="*/ 527127 h 568972"/>
              <a:gd name="connsiteX11" fmla="*/ 718911 w 1298123"/>
              <a:gd name="connsiteY11" fmla="*/ 551812 h 568972"/>
              <a:gd name="connsiteX12" fmla="*/ 571547 w 1298123"/>
              <a:gd name="connsiteY12" fmla="*/ 508077 h 568972"/>
              <a:gd name="connsiteX13" fmla="*/ 386688 w 1298123"/>
              <a:gd name="connsiteY13" fmla="*/ 568371 h 568972"/>
              <a:gd name="connsiteX14" fmla="*/ 166735 w 1298123"/>
              <a:gd name="connsiteY14" fmla="*/ 555701 h 568972"/>
              <a:gd name="connsiteX15" fmla="*/ 23861 w 1298123"/>
              <a:gd name="connsiteY15" fmla="*/ 474739 h 568972"/>
              <a:gd name="connsiteX16" fmla="*/ 92799 w 1298123"/>
              <a:gd name="connsiteY16" fmla="*/ 363025 h 568972"/>
              <a:gd name="connsiteX0" fmla="*/ 92799 w 1297786"/>
              <a:gd name="connsiteY0" fmla="*/ 363025 h 568972"/>
              <a:gd name="connsiteX1" fmla="*/ 157209 w 1297786"/>
              <a:gd name="connsiteY1" fmla="*/ 222327 h 568972"/>
              <a:gd name="connsiteX2" fmla="*/ 350531 w 1297786"/>
              <a:gd name="connsiteY2" fmla="*/ 59107 h 568972"/>
              <a:gd name="connsiteX3" fmla="*/ 547734 w 1297786"/>
              <a:gd name="connsiteY3" fmla="*/ 246138 h 568972"/>
              <a:gd name="connsiteX4" fmla="*/ 676049 w 1297786"/>
              <a:gd name="connsiteY4" fmla="*/ 93276 h 568972"/>
              <a:gd name="connsiteX5" fmla="*/ 961563 w 1297786"/>
              <a:gd name="connsiteY5" fmla="*/ 4130 h 568972"/>
              <a:gd name="connsiteX6" fmla="*/ 1119234 w 1297786"/>
              <a:gd name="connsiteY6" fmla="*/ 103265 h 568972"/>
              <a:gd name="connsiteX7" fmla="*/ 1297398 w 1297786"/>
              <a:gd name="connsiteY7" fmla="*/ 291588 h 568972"/>
              <a:gd name="connsiteX8" fmla="*/ 1128761 w 1297786"/>
              <a:gd name="connsiteY8" fmla="*/ 384253 h 568972"/>
              <a:gd name="connsiteX9" fmla="*/ 1036700 w 1297786"/>
              <a:gd name="connsiteY9" fmla="*/ 474184 h 568972"/>
              <a:gd name="connsiteX10" fmla="*/ 909685 w 1297786"/>
              <a:gd name="connsiteY10" fmla="*/ 527127 h 568972"/>
              <a:gd name="connsiteX11" fmla="*/ 718911 w 1297786"/>
              <a:gd name="connsiteY11" fmla="*/ 551812 h 568972"/>
              <a:gd name="connsiteX12" fmla="*/ 571547 w 1297786"/>
              <a:gd name="connsiteY12" fmla="*/ 508077 h 568972"/>
              <a:gd name="connsiteX13" fmla="*/ 386688 w 1297786"/>
              <a:gd name="connsiteY13" fmla="*/ 568371 h 568972"/>
              <a:gd name="connsiteX14" fmla="*/ 166735 w 1297786"/>
              <a:gd name="connsiteY14" fmla="*/ 555701 h 568972"/>
              <a:gd name="connsiteX15" fmla="*/ 23861 w 1297786"/>
              <a:gd name="connsiteY15" fmla="*/ 474739 h 568972"/>
              <a:gd name="connsiteX16" fmla="*/ 92799 w 1297786"/>
              <a:gd name="connsiteY16" fmla="*/ 363025 h 568972"/>
              <a:gd name="connsiteX0" fmla="*/ 92799 w 1297398"/>
              <a:gd name="connsiteY0" fmla="*/ 363025 h 568972"/>
              <a:gd name="connsiteX1" fmla="*/ 157209 w 1297398"/>
              <a:gd name="connsiteY1" fmla="*/ 222327 h 568972"/>
              <a:gd name="connsiteX2" fmla="*/ 350531 w 1297398"/>
              <a:gd name="connsiteY2" fmla="*/ 59107 h 568972"/>
              <a:gd name="connsiteX3" fmla="*/ 547734 w 1297398"/>
              <a:gd name="connsiteY3" fmla="*/ 246138 h 568972"/>
              <a:gd name="connsiteX4" fmla="*/ 676049 w 1297398"/>
              <a:gd name="connsiteY4" fmla="*/ 93276 h 568972"/>
              <a:gd name="connsiteX5" fmla="*/ 961563 w 1297398"/>
              <a:gd name="connsiteY5" fmla="*/ 4130 h 568972"/>
              <a:gd name="connsiteX6" fmla="*/ 1119234 w 1297398"/>
              <a:gd name="connsiteY6" fmla="*/ 103265 h 568972"/>
              <a:gd name="connsiteX7" fmla="*/ 1297398 w 1297398"/>
              <a:gd name="connsiteY7" fmla="*/ 291588 h 568972"/>
              <a:gd name="connsiteX8" fmla="*/ 1128761 w 1297398"/>
              <a:gd name="connsiteY8" fmla="*/ 384253 h 568972"/>
              <a:gd name="connsiteX9" fmla="*/ 1036700 w 1297398"/>
              <a:gd name="connsiteY9" fmla="*/ 474184 h 568972"/>
              <a:gd name="connsiteX10" fmla="*/ 909685 w 1297398"/>
              <a:gd name="connsiteY10" fmla="*/ 527127 h 568972"/>
              <a:gd name="connsiteX11" fmla="*/ 718911 w 1297398"/>
              <a:gd name="connsiteY11" fmla="*/ 551812 h 568972"/>
              <a:gd name="connsiteX12" fmla="*/ 571547 w 1297398"/>
              <a:gd name="connsiteY12" fmla="*/ 508077 h 568972"/>
              <a:gd name="connsiteX13" fmla="*/ 386688 w 1297398"/>
              <a:gd name="connsiteY13" fmla="*/ 568371 h 568972"/>
              <a:gd name="connsiteX14" fmla="*/ 166735 w 1297398"/>
              <a:gd name="connsiteY14" fmla="*/ 555701 h 568972"/>
              <a:gd name="connsiteX15" fmla="*/ 23861 w 1297398"/>
              <a:gd name="connsiteY15" fmla="*/ 474739 h 568972"/>
              <a:gd name="connsiteX16" fmla="*/ 92799 w 1297398"/>
              <a:gd name="connsiteY16" fmla="*/ 363025 h 568972"/>
              <a:gd name="connsiteX0" fmla="*/ 92799 w 1297398"/>
              <a:gd name="connsiteY0" fmla="*/ 363025 h 568972"/>
              <a:gd name="connsiteX1" fmla="*/ 157209 w 1297398"/>
              <a:gd name="connsiteY1" fmla="*/ 222327 h 568972"/>
              <a:gd name="connsiteX2" fmla="*/ 350531 w 1297398"/>
              <a:gd name="connsiteY2" fmla="*/ 59107 h 568972"/>
              <a:gd name="connsiteX3" fmla="*/ 547734 w 1297398"/>
              <a:gd name="connsiteY3" fmla="*/ 246138 h 568972"/>
              <a:gd name="connsiteX4" fmla="*/ 676049 w 1297398"/>
              <a:gd name="connsiteY4" fmla="*/ 93276 h 568972"/>
              <a:gd name="connsiteX5" fmla="*/ 961563 w 1297398"/>
              <a:gd name="connsiteY5" fmla="*/ 4130 h 568972"/>
              <a:gd name="connsiteX6" fmla="*/ 1119234 w 1297398"/>
              <a:gd name="connsiteY6" fmla="*/ 103265 h 568972"/>
              <a:gd name="connsiteX7" fmla="*/ 1297398 w 1297398"/>
              <a:gd name="connsiteY7" fmla="*/ 291588 h 568972"/>
              <a:gd name="connsiteX8" fmla="*/ 1128761 w 1297398"/>
              <a:gd name="connsiteY8" fmla="*/ 384253 h 568972"/>
              <a:gd name="connsiteX9" fmla="*/ 1036700 w 1297398"/>
              <a:gd name="connsiteY9" fmla="*/ 474184 h 568972"/>
              <a:gd name="connsiteX10" fmla="*/ 909685 w 1297398"/>
              <a:gd name="connsiteY10" fmla="*/ 527127 h 568972"/>
              <a:gd name="connsiteX11" fmla="*/ 718911 w 1297398"/>
              <a:gd name="connsiteY11" fmla="*/ 551812 h 568972"/>
              <a:gd name="connsiteX12" fmla="*/ 571547 w 1297398"/>
              <a:gd name="connsiteY12" fmla="*/ 508077 h 568972"/>
              <a:gd name="connsiteX13" fmla="*/ 386688 w 1297398"/>
              <a:gd name="connsiteY13" fmla="*/ 568371 h 568972"/>
              <a:gd name="connsiteX14" fmla="*/ 166735 w 1297398"/>
              <a:gd name="connsiteY14" fmla="*/ 555701 h 568972"/>
              <a:gd name="connsiteX15" fmla="*/ 23861 w 1297398"/>
              <a:gd name="connsiteY15" fmla="*/ 474739 h 568972"/>
              <a:gd name="connsiteX16" fmla="*/ 92799 w 1297398"/>
              <a:gd name="connsiteY16" fmla="*/ 363025 h 568972"/>
              <a:gd name="connsiteX0" fmla="*/ 92799 w 1297398"/>
              <a:gd name="connsiteY0" fmla="*/ 363025 h 568972"/>
              <a:gd name="connsiteX1" fmla="*/ 157209 w 1297398"/>
              <a:gd name="connsiteY1" fmla="*/ 222327 h 568972"/>
              <a:gd name="connsiteX2" fmla="*/ 350531 w 1297398"/>
              <a:gd name="connsiteY2" fmla="*/ 59107 h 568972"/>
              <a:gd name="connsiteX3" fmla="*/ 547734 w 1297398"/>
              <a:gd name="connsiteY3" fmla="*/ 246138 h 568972"/>
              <a:gd name="connsiteX4" fmla="*/ 676049 w 1297398"/>
              <a:gd name="connsiteY4" fmla="*/ 93276 h 568972"/>
              <a:gd name="connsiteX5" fmla="*/ 961563 w 1297398"/>
              <a:gd name="connsiteY5" fmla="*/ 4130 h 568972"/>
              <a:gd name="connsiteX6" fmla="*/ 1143046 w 1297398"/>
              <a:gd name="connsiteY6" fmla="*/ 84215 h 568972"/>
              <a:gd name="connsiteX7" fmla="*/ 1297398 w 1297398"/>
              <a:gd name="connsiteY7" fmla="*/ 291588 h 568972"/>
              <a:gd name="connsiteX8" fmla="*/ 1128761 w 1297398"/>
              <a:gd name="connsiteY8" fmla="*/ 384253 h 568972"/>
              <a:gd name="connsiteX9" fmla="*/ 1036700 w 1297398"/>
              <a:gd name="connsiteY9" fmla="*/ 474184 h 568972"/>
              <a:gd name="connsiteX10" fmla="*/ 909685 w 1297398"/>
              <a:gd name="connsiteY10" fmla="*/ 527127 h 568972"/>
              <a:gd name="connsiteX11" fmla="*/ 718911 w 1297398"/>
              <a:gd name="connsiteY11" fmla="*/ 551812 h 568972"/>
              <a:gd name="connsiteX12" fmla="*/ 571547 w 1297398"/>
              <a:gd name="connsiteY12" fmla="*/ 508077 h 568972"/>
              <a:gd name="connsiteX13" fmla="*/ 386688 w 1297398"/>
              <a:gd name="connsiteY13" fmla="*/ 568371 h 568972"/>
              <a:gd name="connsiteX14" fmla="*/ 166735 w 1297398"/>
              <a:gd name="connsiteY14" fmla="*/ 555701 h 568972"/>
              <a:gd name="connsiteX15" fmla="*/ 23861 w 1297398"/>
              <a:gd name="connsiteY15" fmla="*/ 474739 h 568972"/>
              <a:gd name="connsiteX16" fmla="*/ 92799 w 1297398"/>
              <a:gd name="connsiteY16" fmla="*/ 363025 h 568972"/>
              <a:gd name="connsiteX0" fmla="*/ 92799 w 1297398"/>
              <a:gd name="connsiteY0" fmla="*/ 367371 h 573318"/>
              <a:gd name="connsiteX1" fmla="*/ 157209 w 1297398"/>
              <a:gd name="connsiteY1" fmla="*/ 226673 h 573318"/>
              <a:gd name="connsiteX2" fmla="*/ 350531 w 1297398"/>
              <a:gd name="connsiteY2" fmla="*/ 63453 h 573318"/>
              <a:gd name="connsiteX3" fmla="*/ 547734 w 1297398"/>
              <a:gd name="connsiteY3" fmla="*/ 250484 h 573318"/>
              <a:gd name="connsiteX4" fmla="*/ 757011 w 1297398"/>
              <a:gd name="connsiteY4" fmla="*/ 69047 h 573318"/>
              <a:gd name="connsiteX5" fmla="*/ 961563 w 1297398"/>
              <a:gd name="connsiteY5" fmla="*/ 8476 h 573318"/>
              <a:gd name="connsiteX6" fmla="*/ 1143046 w 1297398"/>
              <a:gd name="connsiteY6" fmla="*/ 88561 h 573318"/>
              <a:gd name="connsiteX7" fmla="*/ 1297398 w 1297398"/>
              <a:gd name="connsiteY7" fmla="*/ 295934 h 573318"/>
              <a:gd name="connsiteX8" fmla="*/ 1128761 w 1297398"/>
              <a:gd name="connsiteY8" fmla="*/ 388599 h 573318"/>
              <a:gd name="connsiteX9" fmla="*/ 1036700 w 1297398"/>
              <a:gd name="connsiteY9" fmla="*/ 478530 h 573318"/>
              <a:gd name="connsiteX10" fmla="*/ 909685 w 1297398"/>
              <a:gd name="connsiteY10" fmla="*/ 531473 h 573318"/>
              <a:gd name="connsiteX11" fmla="*/ 718911 w 1297398"/>
              <a:gd name="connsiteY11" fmla="*/ 556158 h 573318"/>
              <a:gd name="connsiteX12" fmla="*/ 571547 w 1297398"/>
              <a:gd name="connsiteY12" fmla="*/ 512423 h 573318"/>
              <a:gd name="connsiteX13" fmla="*/ 386688 w 1297398"/>
              <a:gd name="connsiteY13" fmla="*/ 572717 h 573318"/>
              <a:gd name="connsiteX14" fmla="*/ 166735 w 1297398"/>
              <a:gd name="connsiteY14" fmla="*/ 560047 h 573318"/>
              <a:gd name="connsiteX15" fmla="*/ 23861 w 1297398"/>
              <a:gd name="connsiteY15" fmla="*/ 479085 h 573318"/>
              <a:gd name="connsiteX16" fmla="*/ 92799 w 1297398"/>
              <a:gd name="connsiteY16" fmla="*/ 367371 h 573318"/>
              <a:gd name="connsiteX0" fmla="*/ 92799 w 1297398"/>
              <a:gd name="connsiteY0" fmla="*/ 383050 h 588997"/>
              <a:gd name="connsiteX1" fmla="*/ 157209 w 1297398"/>
              <a:gd name="connsiteY1" fmla="*/ 242352 h 588997"/>
              <a:gd name="connsiteX2" fmla="*/ 350531 w 1297398"/>
              <a:gd name="connsiteY2" fmla="*/ 79132 h 588997"/>
              <a:gd name="connsiteX3" fmla="*/ 547734 w 1297398"/>
              <a:gd name="connsiteY3" fmla="*/ 266163 h 588997"/>
              <a:gd name="connsiteX4" fmla="*/ 757011 w 1297398"/>
              <a:gd name="connsiteY4" fmla="*/ 84726 h 588997"/>
              <a:gd name="connsiteX5" fmla="*/ 966325 w 1297398"/>
              <a:gd name="connsiteY5" fmla="*/ 5105 h 588997"/>
              <a:gd name="connsiteX6" fmla="*/ 1143046 w 1297398"/>
              <a:gd name="connsiteY6" fmla="*/ 104240 h 588997"/>
              <a:gd name="connsiteX7" fmla="*/ 1297398 w 1297398"/>
              <a:gd name="connsiteY7" fmla="*/ 311613 h 588997"/>
              <a:gd name="connsiteX8" fmla="*/ 1128761 w 1297398"/>
              <a:gd name="connsiteY8" fmla="*/ 404278 h 588997"/>
              <a:gd name="connsiteX9" fmla="*/ 1036700 w 1297398"/>
              <a:gd name="connsiteY9" fmla="*/ 494209 h 588997"/>
              <a:gd name="connsiteX10" fmla="*/ 909685 w 1297398"/>
              <a:gd name="connsiteY10" fmla="*/ 547152 h 588997"/>
              <a:gd name="connsiteX11" fmla="*/ 718911 w 1297398"/>
              <a:gd name="connsiteY11" fmla="*/ 571837 h 588997"/>
              <a:gd name="connsiteX12" fmla="*/ 571547 w 1297398"/>
              <a:gd name="connsiteY12" fmla="*/ 528102 h 588997"/>
              <a:gd name="connsiteX13" fmla="*/ 386688 w 1297398"/>
              <a:gd name="connsiteY13" fmla="*/ 588396 h 588997"/>
              <a:gd name="connsiteX14" fmla="*/ 166735 w 1297398"/>
              <a:gd name="connsiteY14" fmla="*/ 575726 h 588997"/>
              <a:gd name="connsiteX15" fmla="*/ 23861 w 1297398"/>
              <a:gd name="connsiteY15" fmla="*/ 494764 h 588997"/>
              <a:gd name="connsiteX16" fmla="*/ 92799 w 1297398"/>
              <a:gd name="connsiteY16" fmla="*/ 383050 h 588997"/>
              <a:gd name="connsiteX0" fmla="*/ 92799 w 1297398"/>
              <a:gd name="connsiteY0" fmla="*/ 383050 h 588997"/>
              <a:gd name="connsiteX1" fmla="*/ 157209 w 1297398"/>
              <a:gd name="connsiteY1" fmla="*/ 242352 h 588997"/>
              <a:gd name="connsiteX2" fmla="*/ 350531 w 1297398"/>
              <a:gd name="connsiteY2" fmla="*/ 79132 h 588997"/>
              <a:gd name="connsiteX3" fmla="*/ 547734 w 1297398"/>
              <a:gd name="connsiteY3" fmla="*/ 266163 h 588997"/>
              <a:gd name="connsiteX4" fmla="*/ 757011 w 1297398"/>
              <a:gd name="connsiteY4" fmla="*/ 84726 h 588997"/>
              <a:gd name="connsiteX5" fmla="*/ 966325 w 1297398"/>
              <a:gd name="connsiteY5" fmla="*/ 5105 h 588997"/>
              <a:gd name="connsiteX6" fmla="*/ 1143046 w 1297398"/>
              <a:gd name="connsiteY6" fmla="*/ 104240 h 588997"/>
              <a:gd name="connsiteX7" fmla="*/ 1297398 w 1297398"/>
              <a:gd name="connsiteY7" fmla="*/ 311613 h 588997"/>
              <a:gd name="connsiteX8" fmla="*/ 1128761 w 1297398"/>
              <a:gd name="connsiteY8" fmla="*/ 404278 h 588997"/>
              <a:gd name="connsiteX9" fmla="*/ 1036700 w 1297398"/>
              <a:gd name="connsiteY9" fmla="*/ 494209 h 588997"/>
              <a:gd name="connsiteX10" fmla="*/ 909685 w 1297398"/>
              <a:gd name="connsiteY10" fmla="*/ 547152 h 588997"/>
              <a:gd name="connsiteX11" fmla="*/ 718911 w 1297398"/>
              <a:gd name="connsiteY11" fmla="*/ 571837 h 588997"/>
              <a:gd name="connsiteX12" fmla="*/ 571547 w 1297398"/>
              <a:gd name="connsiteY12" fmla="*/ 528102 h 588997"/>
              <a:gd name="connsiteX13" fmla="*/ 386688 w 1297398"/>
              <a:gd name="connsiteY13" fmla="*/ 588396 h 588997"/>
              <a:gd name="connsiteX14" fmla="*/ 166735 w 1297398"/>
              <a:gd name="connsiteY14" fmla="*/ 575726 h 588997"/>
              <a:gd name="connsiteX15" fmla="*/ 23861 w 1297398"/>
              <a:gd name="connsiteY15" fmla="*/ 494764 h 588997"/>
              <a:gd name="connsiteX16" fmla="*/ 92799 w 1297398"/>
              <a:gd name="connsiteY16" fmla="*/ 383050 h 588997"/>
              <a:gd name="connsiteX0" fmla="*/ 92799 w 1297398"/>
              <a:gd name="connsiteY0" fmla="*/ 388957 h 594904"/>
              <a:gd name="connsiteX1" fmla="*/ 157209 w 1297398"/>
              <a:gd name="connsiteY1" fmla="*/ 248259 h 594904"/>
              <a:gd name="connsiteX2" fmla="*/ 350531 w 1297398"/>
              <a:gd name="connsiteY2" fmla="*/ 85039 h 594904"/>
              <a:gd name="connsiteX3" fmla="*/ 547734 w 1297398"/>
              <a:gd name="connsiteY3" fmla="*/ 272070 h 594904"/>
              <a:gd name="connsiteX4" fmla="*/ 757011 w 1297398"/>
              <a:gd name="connsiteY4" fmla="*/ 90633 h 594904"/>
              <a:gd name="connsiteX5" fmla="*/ 966325 w 1297398"/>
              <a:gd name="connsiteY5" fmla="*/ 11012 h 594904"/>
              <a:gd name="connsiteX6" fmla="*/ 1143046 w 1297398"/>
              <a:gd name="connsiteY6" fmla="*/ 110147 h 594904"/>
              <a:gd name="connsiteX7" fmla="*/ 1297398 w 1297398"/>
              <a:gd name="connsiteY7" fmla="*/ 317520 h 594904"/>
              <a:gd name="connsiteX8" fmla="*/ 1128761 w 1297398"/>
              <a:gd name="connsiteY8" fmla="*/ 410185 h 594904"/>
              <a:gd name="connsiteX9" fmla="*/ 1036700 w 1297398"/>
              <a:gd name="connsiteY9" fmla="*/ 500116 h 594904"/>
              <a:gd name="connsiteX10" fmla="*/ 909685 w 1297398"/>
              <a:gd name="connsiteY10" fmla="*/ 553059 h 594904"/>
              <a:gd name="connsiteX11" fmla="*/ 718911 w 1297398"/>
              <a:gd name="connsiteY11" fmla="*/ 577744 h 594904"/>
              <a:gd name="connsiteX12" fmla="*/ 571547 w 1297398"/>
              <a:gd name="connsiteY12" fmla="*/ 534009 h 594904"/>
              <a:gd name="connsiteX13" fmla="*/ 386688 w 1297398"/>
              <a:gd name="connsiteY13" fmla="*/ 594303 h 594904"/>
              <a:gd name="connsiteX14" fmla="*/ 166735 w 1297398"/>
              <a:gd name="connsiteY14" fmla="*/ 581633 h 594904"/>
              <a:gd name="connsiteX15" fmla="*/ 23861 w 1297398"/>
              <a:gd name="connsiteY15" fmla="*/ 500671 h 594904"/>
              <a:gd name="connsiteX16" fmla="*/ 92799 w 1297398"/>
              <a:gd name="connsiteY16" fmla="*/ 388957 h 594904"/>
              <a:gd name="connsiteX0" fmla="*/ 92799 w 1297398"/>
              <a:gd name="connsiteY0" fmla="*/ 418589 h 624536"/>
              <a:gd name="connsiteX1" fmla="*/ 157209 w 1297398"/>
              <a:gd name="connsiteY1" fmla="*/ 277891 h 624536"/>
              <a:gd name="connsiteX2" fmla="*/ 350531 w 1297398"/>
              <a:gd name="connsiteY2" fmla="*/ 114671 h 624536"/>
              <a:gd name="connsiteX3" fmla="*/ 547734 w 1297398"/>
              <a:gd name="connsiteY3" fmla="*/ 301702 h 624536"/>
              <a:gd name="connsiteX4" fmla="*/ 757011 w 1297398"/>
              <a:gd name="connsiteY4" fmla="*/ 120265 h 624536"/>
              <a:gd name="connsiteX5" fmla="*/ 966325 w 1297398"/>
              <a:gd name="connsiteY5" fmla="*/ 7306 h 624536"/>
              <a:gd name="connsiteX6" fmla="*/ 1143046 w 1297398"/>
              <a:gd name="connsiteY6" fmla="*/ 139779 h 624536"/>
              <a:gd name="connsiteX7" fmla="*/ 1297398 w 1297398"/>
              <a:gd name="connsiteY7" fmla="*/ 347152 h 624536"/>
              <a:gd name="connsiteX8" fmla="*/ 1128761 w 1297398"/>
              <a:gd name="connsiteY8" fmla="*/ 439817 h 624536"/>
              <a:gd name="connsiteX9" fmla="*/ 1036700 w 1297398"/>
              <a:gd name="connsiteY9" fmla="*/ 529748 h 624536"/>
              <a:gd name="connsiteX10" fmla="*/ 909685 w 1297398"/>
              <a:gd name="connsiteY10" fmla="*/ 582691 h 624536"/>
              <a:gd name="connsiteX11" fmla="*/ 718911 w 1297398"/>
              <a:gd name="connsiteY11" fmla="*/ 607376 h 624536"/>
              <a:gd name="connsiteX12" fmla="*/ 571547 w 1297398"/>
              <a:gd name="connsiteY12" fmla="*/ 563641 h 624536"/>
              <a:gd name="connsiteX13" fmla="*/ 386688 w 1297398"/>
              <a:gd name="connsiteY13" fmla="*/ 623935 h 624536"/>
              <a:gd name="connsiteX14" fmla="*/ 166735 w 1297398"/>
              <a:gd name="connsiteY14" fmla="*/ 611265 h 624536"/>
              <a:gd name="connsiteX15" fmla="*/ 23861 w 1297398"/>
              <a:gd name="connsiteY15" fmla="*/ 530303 h 624536"/>
              <a:gd name="connsiteX16" fmla="*/ 92799 w 1297398"/>
              <a:gd name="connsiteY16" fmla="*/ 418589 h 624536"/>
              <a:gd name="connsiteX0" fmla="*/ 92799 w 1297398"/>
              <a:gd name="connsiteY0" fmla="*/ 418589 h 624536"/>
              <a:gd name="connsiteX1" fmla="*/ 157209 w 1297398"/>
              <a:gd name="connsiteY1" fmla="*/ 277891 h 624536"/>
              <a:gd name="connsiteX2" fmla="*/ 350531 w 1297398"/>
              <a:gd name="connsiteY2" fmla="*/ 114671 h 624536"/>
              <a:gd name="connsiteX3" fmla="*/ 547734 w 1297398"/>
              <a:gd name="connsiteY3" fmla="*/ 301702 h 624536"/>
              <a:gd name="connsiteX4" fmla="*/ 757011 w 1297398"/>
              <a:gd name="connsiteY4" fmla="*/ 120265 h 624536"/>
              <a:gd name="connsiteX5" fmla="*/ 966325 w 1297398"/>
              <a:gd name="connsiteY5" fmla="*/ 7306 h 624536"/>
              <a:gd name="connsiteX6" fmla="*/ 1143046 w 1297398"/>
              <a:gd name="connsiteY6" fmla="*/ 139779 h 624536"/>
              <a:gd name="connsiteX7" fmla="*/ 1297398 w 1297398"/>
              <a:gd name="connsiteY7" fmla="*/ 347152 h 624536"/>
              <a:gd name="connsiteX8" fmla="*/ 1214486 w 1297398"/>
              <a:gd name="connsiteY8" fmla="*/ 520780 h 624536"/>
              <a:gd name="connsiteX9" fmla="*/ 1036700 w 1297398"/>
              <a:gd name="connsiteY9" fmla="*/ 529748 h 624536"/>
              <a:gd name="connsiteX10" fmla="*/ 909685 w 1297398"/>
              <a:gd name="connsiteY10" fmla="*/ 582691 h 624536"/>
              <a:gd name="connsiteX11" fmla="*/ 718911 w 1297398"/>
              <a:gd name="connsiteY11" fmla="*/ 607376 h 624536"/>
              <a:gd name="connsiteX12" fmla="*/ 571547 w 1297398"/>
              <a:gd name="connsiteY12" fmla="*/ 563641 h 624536"/>
              <a:gd name="connsiteX13" fmla="*/ 386688 w 1297398"/>
              <a:gd name="connsiteY13" fmla="*/ 623935 h 624536"/>
              <a:gd name="connsiteX14" fmla="*/ 166735 w 1297398"/>
              <a:gd name="connsiteY14" fmla="*/ 611265 h 624536"/>
              <a:gd name="connsiteX15" fmla="*/ 23861 w 1297398"/>
              <a:gd name="connsiteY15" fmla="*/ 530303 h 624536"/>
              <a:gd name="connsiteX16" fmla="*/ 92799 w 1297398"/>
              <a:gd name="connsiteY16" fmla="*/ 418589 h 62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97398" h="624536">
                <a:moveTo>
                  <a:pt x="92799" y="418589"/>
                </a:moveTo>
                <a:cubicBezTo>
                  <a:pt x="98355" y="349533"/>
                  <a:pt x="111079" y="320607"/>
                  <a:pt x="157209" y="277891"/>
                </a:cubicBezTo>
                <a:cubicBezTo>
                  <a:pt x="200164" y="227238"/>
                  <a:pt x="291000" y="136896"/>
                  <a:pt x="350531" y="114671"/>
                </a:cubicBezTo>
                <a:cubicBezTo>
                  <a:pt x="410062" y="92446"/>
                  <a:pt x="486337" y="298389"/>
                  <a:pt x="547734" y="301702"/>
                </a:cubicBezTo>
                <a:cubicBezTo>
                  <a:pt x="609131" y="305015"/>
                  <a:pt x="668990" y="165362"/>
                  <a:pt x="757011" y="120265"/>
                </a:cubicBezTo>
                <a:cubicBezTo>
                  <a:pt x="806932" y="41830"/>
                  <a:pt x="895636" y="-22140"/>
                  <a:pt x="966325" y="7306"/>
                </a:cubicBezTo>
                <a:cubicBezTo>
                  <a:pt x="1094163" y="41515"/>
                  <a:pt x="1097392" y="79170"/>
                  <a:pt x="1143046" y="139779"/>
                </a:cubicBezTo>
                <a:cubicBezTo>
                  <a:pt x="1217275" y="205151"/>
                  <a:pt x="1294223" y="242377"/>
                  <a:pt x="1297398" y="347152"/>
                </a:cubicBezTo>
                <a:cubicBezTo>
                  <a:pt x="1276760" y="466214"/>
                  <a:pt x="1275398" y="499872"/>
                  <a:pt x="1214486" y="520780"/>
                </a:cubicBezTo>
                <a:cubicBezTo>
                  <a:pt x="1153574" y="541688"/>
                  <a:pt x="1074800" y="505936"/>
                  <a:pt x="1036700" y="529748"/>
                </a:cubicBezTo>
                <a:cubicBezTo>
                  <a:pt x="998600" y="553560"/>
                  <a:pt x="956300" y="564197"/>
                  <a:pt x="909685" y="582691"/>
                </a:cubicBezTo>
                <a:cubicBezTo>
                  <a:pt x="863070" y="601185"/>
                  <a:pt x="775267" y="610551"/>
                  <a:pt x="718911" y="607376"/>
                </a:cubicBezTo>
                <a:cubicBezTo>
                  <a:pt x="662555" y="604201"/>
                  <a:pt x="628505" y="568819"/>
                  <a:pt x="571547" y="563641"/>
                </a:cubicBezTo>
                <a:cubicBezTo>
                  <a:pt x="514589" y="558463"/>
                  <a:pt x="439075" y="631873"/>
                  <a:pt x="386688" y="623935"/>
                </a:cubicBezTo>
                <a:cubicBezTo>
                  <a:pt x="334301" y="615997"/>
                  <a:pt x="203394" y="634014"/>
                  <a:pt x="166735" y="611265"/>
                </a:cubicBezTo>
                <a:cubicBezTo>
                  <a:pt x="130076" y="588516"/>
                  <a:pt x="56821" y="555272"/>
                  <a:pt x="23861" y="530303"/>
                </a:cubicBezTo>
                <a:cubicBezTo>
                  <a:pt x="-26708" y="496079"/>
                  <a:pt x="6280" y="425732"/>
                  <a:pt x="92799" y="418589"/>
                </a:cubicBezTo>
                <a:close/>
              </a:path>
            </a:pathLst>
          </a:custGeom>
          <a:solidFill>
            <a:srgbClr val="CFD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0335CEFD-B7F5-44F8-AD2B-394D2A22FFE1}"/>
              </a:ext>
            </a:extLst>
          </p:cNvPr>
          <p:cNvSpPr/>
          <p:nvPr/>
        </p:nvSpPr>
        <p:spPr>
          <a:xfrm rot="5400000">
            <a:off x="6361988" y="1779683"/>
            <a:ext cx="249836" cy="1643290"/>
          </a:xfrm>
          <a:custGeom>
            <a:avLst/>
            <a:gdLst>
              <a:gd name="connsiteX0" fmla="*/ 0 w 173834"/>
              <a:gd name="connsiteY0" fmla="*/ 808946 h 1617892"/>
              <a:gd name="connsiteX1" fmla="*/ 86917 w 173834"/>
              <a:gd name="connsiteY1" fmla="*/ 0 h 1617892"/>
              <a:gd name="connsiteX2" fmla="*/ 173834 w 173834"/>
              <a:gd name="connsiteY2" fmla="*/ 808946 h 1617892"/>
              <a:gd name="connsiteX3" fmla="*/ 86917 w 173834"/>
              <a:gd name="connsiteY3" fmla="*/ 1617892 h 1617892"/>
              <a:gd name="connsiteX4" fmla="*/ 0 w 173834"/>
              <a:gd name="connsiteY4" fmla="*/ 808946 h 1617892"/>
              <a:gd name="connsiteX0" fmla="*/ 1987 w 175821"/>
              <a:gd name="connsiteY0" fmla="*/ 811766 h 1620712"/>
              <a:gd name="connsiteX1" fmla="*/ 32910 w 175821"/>
              <a:gd name="connsiteY1" fmla="*/ 554163 h 1620712"/>
              <a:gd name="connsiteX2" fmla="*/ 88904 w 175821"/>
              <a:gd name="connsiteY2" fmla="*/ 2820 h 1620712"/>
              <a:gd name="connsiteX3" fmla="*/ 175821 w 175821"/>
              <a:gd name="connsiteY3" fmla="*/ 811766 h 1620712"/>
              <a:gd name="connsiteX4" fmla="*/ 88904 w 175821"/>
              <a:gd name="connsiteY4" fmla="*/ 1620712 h 1620712"/>
              <a:gd name="connsiteX5" fmla="*/ 1987 w 175821"/>
              <a:gd name="connsiteY5" fmla="*/ 811766 h 1620712"/>
              <a:gd name="connsiteX0" fmla="*/ 1987 w 175821"/>
              <a:gd name="connsiteY0" fmla="*/ 804664 h 1613610"/>
              <a:gd name="connsiteX1" fmla="*/ 32910 w 175821"/>
              <a:gd name="connsiteY1" fmla="*/ 547061 h 1613610"/>
              <a:gd name="connsiteX2" fmla="*/ 5563 w 175821"/>
              <a:gd name="connsiteY2" fmla="*/ 2862 h 1613610"/>
              <a:gd name="connsiteX3" fmla="*/ 175821 w 175821"/>
              <a:gd name="connsiteY3" fmla="*/ 804664 h 1613610"/>
              <a:gd name="connsiteX4" fmla="*/ 88904 w 175821"/>
              <a:gd name="connsiteY4" fmla="*/ 1613610 h 1613610"/>
              <a:gd name="connsiteX5" fmla="*/ 1987 w 175821"/>
              <a:gd name="connsiteY5" fmla="*/ 804664 h 1613610"/>
              <a:gd name="connsiteX0" fmla="*/ 20815 w 194649"/>
              <a:gd name="connsiteY0" fmla="*/ 807511 h 1616457"/>
              <a:gd name="connsiteX1" fmla="*/ 6496 w 194649"/>
              <a:gd name="connsiteY1" fmla="*/ 466564 h 1616457"/>
              <a:gd name="connsiteX2" fmla="*/ 24391 w 194649"/>
              <a:gd name="connsiteY2" fmla="*/ 5709 h 1616457"/>
              <a:gd name="connsiteX3" fmla="*/ 194649 w 194649"/>
              <a:gd name="connsiteY3" fmla="*/ 807511 h 1616457"/>
              <a:gd name="connsiteX4" fmla="*/ 107732 w 194649"/>
              <a:gd name="connsiteY4" fmla="*/ 1616457 h 1616457"/>
              <a:gd name="connsiteX5" fmla="*/ 20815 w 194649"/>
              <a:gd name="connsiteY5" fmla="*/ 807511 h 1616457"/>
              <a:gd name="connsiteX0" fmla="*/ 20815 w 196294"/>
              <a:gd name="connsiteY0" fmla="*/ 802473 h 1611419"/>
              <a:gd name="connsiteX1" fmla="*/ 6496 w 196294"/>
              <a:gd name="connsiteY1" fmla="*/ 461526 h 1611419"/>
              <a:gd name="connsiteX2" fmla="*/ 24391 w 196294"/>
              <a:gd name="connsiteY2" fmla="*/ 671 h 1611419"/>
              <a:gd name="connsiteX3" fmla="*/ 127939 w 196294"/>
              <a:gd name="connsiteY3" fmla="*/ 568682 h 1611419"/>
              <a:gd name="connsiteX4" fmla="*/ 194649 w 196294"/>
              <a:gd name="connsiteY4" fmla="*/ 802473 h 1611419"/>
              <a:gd name="connsiteX5" fmla="*/ 107732 w 196294"/>
              <a:gd name="connsiteY5" fmla="*/ 1611419 h 1611419"/>
              <a:gd name="connsiteX6" fmla="*/ 20815 w 196294"/>
              <a:gd name="connsiteY6" fmla="*/ 802473 h 1611419"/>
              <a:gd name="connsiteX0" fmla="*/ 20815 w 198614"/>
              <a:gd name="connsiteY0" fmla="*/ 802473 h 1619155"/>
              <a:gd name="connsiteX1" fmla="*/ 6496 w 198614"/>
              <a:gd name="connsiteY1" fmla="*/ 461526 h 1619155"/>
              <a:gd name="connsiteX2" fmla="*/ 24391 w 198614"/>
              <a:gd name="connsiteY2" fmla="*/ 671 h 1619155"/>
              <a:gd name="connsiteX3" fmla="*/ 127939 w 198614"/>
              <a:gd name="connsiteY3" fmla="*/ 568682 h 1619155"/>
              <a:gd name="connsiteX4" fmla="*/ 197033 w 198614"/>
              <a:gd name="connsiteY4" fmla="*/ 1171567 h 1619155"/>
              <a:gd name="connsiteX5" fmla="*/ 107732 w 198614"/>
              <a:gd name="connsiteY5" fmla="*/ 1611419 h 1619155"/>
              <a:gd name="connsiteX6" fmla="*/ 20815 w 198614"/>
              <a:gd name="connsiteY6" fmla="*/ 802473 h 1619155"/>
              <a:gd name="connsiteX0" fmla="*/ 24609 w 197643"/>
              <a:gd name="connsiteY0" fmla="*/ 795329 h 1619412"/>
              <a:gd name="connsiteX1" fmla="*/ 5525 w 197643"/>
              <a:gd name="connsiteY1" fmla="*/ 461526 h 1619412"/>
              <a:gd name="connsiteX2" fmla="*/ 23420 w 197643"/>
              <a:gd name="connsiteY2" fmla="*/ 671 h 1619412"/>
              <a:gd name="connsiteX3" fmla="*/ 126968 w 197643"/>
              <a:gd name="connsiteY3" fmla="*/ 568682 h 1619412"/>
              <a:gd name="connsiteX4" fmla="*/ 196062 w 197643"/>
              <a:gd name="connsiteY4" fmla="*/ 1171567 h 1619412"/>
              <a:gd name="connsiteX5" fmla="*/ 106761 w 197643"/>
              <a:gd name="connsiteY5" fmla="*/ 1611419 h 1619412"/>
              <a:gd name="connsiteX6" fmla="*/ 24609 w 197643"/>
              <a:gd name="connsiteY6" fmla="*/ 795329 h 1619412"/>
              <a:gd name="connsiteX0" fmla="*/ 21471 w 194505"/>
              <a:gd name="connsiteY0" fmla="*/ 795329 h 1619412"/>
              <a:gd name="connsiteX1" fmla="*/ 2387 w 194505"/>
              <a:gd name="connsiteY1" fmla="*/ 461526 h 1619412"/>
              <a:gd name="connsiteX2" fmla="*/ 20282 w 194505"/>
              <a:gd name="connsiteY2" fmla="*/ 671 h 1619412"/>
              <a:gd name="connsiteX3" fmla="*/ 123830 w 194505"/>
              <a:gd name="connsiteY3" fmla="*/ 568682 h 1619412"/>
              <a:gd name="connsiteX4" fmla="*/ 192924 w 194505"/>
              <a:gd name="connsiteY4" fmla="*/ 1171567 h 1619412"/>
              <a:gd name="connsiteX5" fmla="*/ 103623 w 194505"/>
              <a:gd name="connsiteY5" fmla="*/ 1611419 h 1619412"/>
              <a:gd name="connsiteX6" fmla="*/ 21471 w 194505"/>
              <a:gd name="connsiteY6" fmla="*/ 795329 h 1619412"/>
              <a:gd name="connsiteX0" fmla="*/ 19084 w 192118"/>
              <a:gd name="connsiteY0" fmla="*/ 795329 h 1619412"/>
              <a:gd name="connsiteX1" fmla="*/ 0 w 192118"/>
              <a:gd name="connsiteY1" fmla="*/ 461526 h 1619412"/>
              <a:gd name="connsiteX2" fmla="*/ 17895 w 192118"/>
              <a:gd name="connsiteY2" fmla="*/ 671 h 1619412"/>
              <a:gd name="connsiteX3" fmla="*/ 121443 w 192118"/>
              <a:gd name="connsiteY3" fmla="*/ 568682 h 1619412"/>
              <a:gd name="connsiteX4" fmla="*/ 190537 w 192118"/>
              <a:gd name="connsiteY4" fmla="*/ 1171567 h 1619412"/>
              <a:gd name="connsiteX5" fmla="*/ 101236 w 192118"/>
              <a:gd name="connsiteY5" fmla="*/ 1611419 h 1619412"/>
              <a:gd name="connsiteX6" fmla="*/ 19084 w 192118"/>
              <a:gd name="connsiteY6" fmla="*/ 795329 h 1619412"/>
              <a:gd name="connsiteX0" fmla="*/ 27364 w 200398"/>
              <a:gd name="connsiteY0" fmla="*/ 795466 h 1619549"/>
              <a:gd name="connsiteX1" fmla="*/ 8280 w 200398"/>
              <a:gd name="connsiteY1" fmla="*/ 461663 h 1619549"/>
              <a:gd name="connsiteX2" fmla="*/ 26175 w 200398"/>
              <a:gd name="connsiteY2" fmla="*/ 808 h 1619549"/>
              <a:gd name="connsiteX3" fmla="*/ 129723 w 200398"/>
              <a:gd name="connsiteY3" fmla="*/ 568819 h 1619549"/>
              <a:gd name="connsiteX4" fmla="*/ 198817 w 200398"/>
              <a:gd name="connsiteY4" fmla="*/ 1171704 h 1619549"/>
              <a:gd name="connsiteX5" fmla="*/ 109516 w 200398"/>
              <a:gd name="connsiteY5" fmla="*/ 1611556 h 1619549"/>
              <a:gd name="connsiteX6" fmla="*/ 27364 w 200398"/>
              <a:gd name="connsiteY6" fmla="*/ 795466 h 1619549"/>
              <a:gd name="connsiteX0" fmla="*/ 27938 w 200972"/>
              <a:gd name="connsiteY0" fmla="*/ 819219 h 1643302"/>
              <a:gd name="connsiteX1" fmla="*/ 8854 w 200972"/>
              <a:gd name="connsiteY1" fmla="*/ 485416 h 1643302"/>
              <a:gd name="connsiteX2" fmla="*/ 24370 w 200972"/>
              <a:gd name="connsiteY2" fmla="*/ 748 h 1643302"/>
              <a:gd name="connsiteX3" fmla="*/ 130297 w 200972"/>
              <a:gd name="connsiteY3" fmla="*/ 592572 h 1643302"/>
              <a:gd name="connsiteX4" fmla="*/ 199391 w 200972"/>
              <a:gd name="connsiteY4" fmla="*/ 1195457 h 1643302"/>
              <a:gd name="connsiteX5" fmla="*/ 110090 w 200972"/>
              <a:gd name="connsiteY5" fmla="*/ 1635309 h 1643302"/>
              <a:gd name="connsiteX6" fmla="*/ 27938 w 200972"/>
              <a:gd name="connsiteY6" fmla="*/ 819219 h 1643302"/>
              <a:gd name="connsiteX0" fmla="*/ 27938 w 200972"/>
              <a:gd name="connsiteY0" fmla="*/ 819219 h 1643302"/>
              <a:gd name="connsiteX1" fmla="*/ 8854 w 200972"/>
              <a:gd name="connsiteY1" fmla="*/ 485416 h 1643302"/>
              <a:gd name="connsiteX2" fmla="*/ 24370 w 200972"/>
              <a:gd name="connsiteY2" fmla="*/ 748 h 1643302"/>
              <a:gd name="connsiteX3" fmla="*/ 130297 w 200972"/>
              <a:gd name="connsiteY3" fmla="*/ 592572 h 1643302"/>
              <a:gd name="connsiteX4" fmla="*/ 199391 w 200972"/>
              <a:gd name="connsiteY4" fmla="*/ 1195457 h 1643302"/>
              <a:gd name="connsiteX5" fmla="*/ 110090 w 200972"/>
              <a:gd name="connsiteY5" fmla="*/ 1635309 h 1643302"/>
              <a:gd name="connsiteX6" fmla="*/ 27938 w 200972"/>
              <a:gd name="connsiteY6" fmla="*/ 819219 h 1643302"/>
              <a:gd name="connsiteX0" fmla="*/ 27123 w 199715"/>
              <a:gd name="connsiteY0" fmla="*/ 818909 h 1642992"/>
              <a:gd name="connsiteX1" fmla="*/ 8039 w 199715"/>
              <a:gd name="connsiteY1" fmla="*/ 485106 h 1642992"/>
              <a:gd name="connsiteX2" fmla="*/ 23555 w 199715"/>
              <a:gd name="connsiteY2" fmla="*/ 438 h 1642992"/>
              <a:gd name="connsiteX3" fmla="*/ 105670 w 199715"/>
              <a:gd name="connsiteY3" fmla="*/ 566068 h 1642992"/>
              <a:gd name="connsiteX4" fmla="*/ 198576 w 199715"/>
              <a:gd name="connsiteY4" fmla="*/ 1195147 h 1642992"/>
              <a:gd name="connsiteX5" fmla="*/ 109275 w 199715"/>
              <a:gd name="connsiteY5" fmla="*/ 1634999 h 1642992"/>
              <a:gd name="connsiteX6" fmla="*/ 27123 w 199715"/>
              <a:gd name="connsiteY6" fmla="*/ 818909 h 1642992"/>
              <a:gd name="connsiteX0" fmla="*/ 27120 w 199712"/>
              <a:gd name="connsiteY0" fmla="*/ 819603 h 1643686"/>
              <a:gd name="connsiteX1" fmla="*/ 8039 w 199712"/>
              <a:gd name="connsiteY1" fmla="*/ 442937 h 1643686"/>
              <a:gd name="connsiteX2" fmla="*/ 23552 w 199712"/>
              <a:gd name="connsiteY2" fmla="*/ 1132 h 1643686"/>
              <a:gd name="connsiteX3" fmla="*/ 105667 w 199712"/>
              <a:gd name="connsiteY3" fmla="*/ 566762 h 1643686"/>
              <a:gd name="connsiteX4" fmla="*/ 198573 w 199712"/>
              <a:gd name="connsiteY4" fmla="*/ 1195841 h 1643686"/>
              <a:gd name="connsiteX5" fmla="*/ 109272 w 199712"/>
              <a:gd name="connsiteY5" fmla="*/ 1635693 h 1643686"/>
              <a:gd name="connsiteX6" fmla="*/ 27120 w 199712"/>
              <a:gd name="connsiteY6" fmla="*/ 819603 h 1643686"/>
              <a:gd name="connsiteX0" fmla="*/ 27120 w 199712"/>
              <a:gd name="connsiteY0" fmla="*/ 819603 h 1643686"/>
              <a:gd name="connsiteX1" fmla="*/ 8039 w 199712"/>
              <a:gd name="connsiteY1" fmla="*/ 442937 h 1643686"/>
              <a:gd name="connsiteX2" fmla="*/ 23552 w 199712"/>
              <a:gd name="connsiteY2" fmla="*/ 1132 h 1643686"/>
              <a:gd name="connsiteX3" fmla="*/ 105667 w 199712"/>
              <a:gd name="connsiteY3" fmla="*/ 566762 h 1643686"/>
              <a:gd name="connsiteX4" fmla="*/ 198573 w 199712"/>
              <a:gd name="connsiteY4" fmla="*/ 1195841 h 1643686"/>
              <a:gd name="connsiteX5" fmla="*/ 109272 w 199712"/>
              <a:gd name="connsiteY5" fmla="*/ 1635693 h 1643686"/>
              <a:gd name="connsiteX6" fmla="*/ 27120 w 199712"/>
              <a:gd name="connsiteY6" fmla="*/ 819603 h 1643686"/>
              <a:gd name="connsiteX0" fmla="*/ 27120 w 199712"/>
              <a:gd name="connsiteY0" fmla="*/ 819603 h 1643686"/>
              <a:gd name="connsiteX1" fmla="*/ 8039 w 199712"/>
              <a:gd name="connsiteY1" fmla="*/ 442937 h 1643686"/>
              <a:gd name="connsiteX2" fmla="*/ 23552 w 199712"/>
              <a:gd name="connsiteY2" fmla="*/ 1132 h 1643686"/>
              <a:gd name="connsiteX3" fmla="*/ 105667 w 199712"/>
              <a:gd name="connsiteY3" fmla="*/ 566762 h 1643686"/>
              <a:gd name="connsiteX4" fmla="*/ 198573 w 199712"/>
              <a:gd name="connsiteY4" fmla="*/ 1195841 h 1643686"/>
              <a:gd name="connsiteX5" fmla="*/ 109272 w 199712"/>
              <a:gd name="connsiteY5" fmla="*/ 1635693 h 1643686"/>
              <a:gd name="connsiteX6" fmla="*/ 27120 w 199712"/>
              <a:gd name="connsiteY6" fmla="*/ 819603 h 1643686"/>
              <a:gd name="connsiteX0" fmla="*/ 27120 w 199172"/>
              <a:gd name="connsiteY0" fmla="*/ 819603 h 1642858"/>
              <a:gd name="connsiteX1" fmla="*/ 8039 w 199172"/>
              <a:gd name="connsiteY1" fmla="*/ 442937 h 1642858"/>
              <a:gd name="connsiteX2" fmla="*/ 23552 w 199172"/>
              <a:gd name="connsiteY2" fmla="*/ 1132 h 1642858"/>
              <a:gd name="connsiteX3" fmla="*/ 105667 w 199172"/>
              <a:gd name="connsiteY3" fmla="*/ 566762 h 1642858"/>
              <a:gd name="connsiteX4" fmla="*/ 125640 w 199172"/>
              <a:gd name="connsiteY4" fmla="*/ 812326 h 1642858"/>
              <a:gd name="connsiteX5" fmla="*/ 198573 w 199172"/>
              <a:gd name="connsiteY5" fmla="*/ 1195841 h 1642858"/>
              <a:gd name="connsiteX6" fmla="*/ 109272 w 199172"/>
              <a:gd name="connsiteY6" fmla="*/ 1635693 h 1642858"/>
              <a:gd name="connsiteX7" fmla="*/ 27120 w 199172"/>
              <a:gd name="connsiteY7" fmla="*/ 819603 h 1642858"/>
              <a:gd name="connsiteX0" fmla="*/ 27120 w 199172"/>
              <a:gd name="connsiteY0" fmla="*/ 819603 h 1642858"/>
              <a:gd name="connsiteX1" fmla="*/ 8039 w 199172"/>
              <a:gd name="connsiteY1" fmla="*/ 442937 h 1642858"/>
              <a:gd name="connsiteX2" fmla="*/ 23552 w 199172"/>
              <a:gd name="connsiteY2" fmla="*/ 1132 h 1642858"/>
              <a:gd name="connsiteX3" fmla="*/ 105667 w 199172"/>
              <a:gd name="connsiteY3" fmla="*/ 566762 h 1642858"/>
              <a:gd name="connsiteX4" fmla="*/ 125640 w 199172"/>
              <a:gd name="connsiteY4" fmla="*/ 812326 h 1642858"/>
              <a:gd name="connsiteX5" fmla="*/ 198573 w 199172"/>
              <a:gd name="connsiteY5" fmla="*/ 1195841 h 1642858"/>
              <a:gd name="connsiteX6" fmla="*/ 109272 w 199172"/>
              <a:gd name="connsiteY6" fmla="*/ 1635693 h 1642858"/>
              <a:gd name="connsiteX7" fmla="*/ 27120 w 199172"/>
              <a:gd name="connsiteY7" fmla="*/ 819603 h 1642858"/>
              <a:gd name="connsiteX0" fmla="*/ 27120 w 199172"/>
              <a:gd name="connsiteY0" fmla="*/ 819603 h 1642858"/>
              <a:gd name="connsiteX1" fmla="*/ 8039 w 199172"/>
              <a:gd name="connsiteY1" fmla="*/ 442937 h 1642858"/>
              <a:gd name="connsiteX2" fmla="*/ 23552 w 199172"/>
              <a:gd name="connsiteY2" fmla="*/ 1132 h 1642858"/>
              <a:gd name="connsiteX3" fmla="*/ 105667 w 199172"/>
              <a:gd name="connsiteY3" fmla="*/ 566762 h 1642858"/>
              <a:gd name="connsiteX4" fmla="*/ 125640 w 199172"/>
              <a:gd name="connsiteY4" fmla="*/ 812326 h 1642858"/>
              <a:gd name="connsiteX5" fmla="*/ 198573 w 199172"/>
              <a:gd name="connsiteY5" fmla="*/ 1195841 h 1642858"/>
              <a:gd name="connsiteX6" fmla="*/ 109272 w 199172"/>
              <a:gd name="connsiteY6" fmla="*/ 1635693 h 1642858"/>
              <a:gd name="connsiteX7" fmla="*/ 27120 w 199172"/>
              <a:gd name="connsiteY7" fmla="*/ 819603 h 1642858"/>
              <a:gd name="connsiteX0" fmla="*/ 27120 w 199172"/>
              <a:gd name="connsiteY0" fmla="*/ 819603 h 1642858"/>
              <a:gd name="connsiteX1" fmla="*/ 8039 w 199172"/>
              <a:gd name="connsiteY1" fmla="*/ 442937 h 1642858"/>
              <a:gd name="connsiteX2" fmla="*/ 23552 w 199172"/>
              <a:gd name="connsiteY2" fmla="*/ 1132 h 1642858"/>
              <a:gd name="connsiteX3" fmla="*/ 105667 w 199172"/>
              <a:gd name="connsiteY3" fmla="*/ 566762 h 1642858"/>
              <a:gd name="connsiteX4" fmla="*/ 125640 w 199172"/>
              <a:gd name="connsiteY4" fmla="*/ 812326 h 1642858"/>
              <a:gd name="connsiteX5" fmla="*/ 198573 w 199172"/>
              <a:gd name="connsiteY5" fmla="*/ 1195841 h 1642858"/>
              <a:gd name="connsiteX6" fmla="*/ 109272 w 199172"/>
              <a:gd name="connsiteY6" fmla="*/ 1635693 h 1642858"/>
              <a:gd name="connsiteX7" fmla="*/ 27120 w 199172"/>
              <a:gd name="connsiteY7" fmla="*/ 819603 h 1642858"/>
              <a:gd name="connsiteX0" fmla="*/ 26541 w 198593"/>
              <a:gd name="connsiteY0" fmla="*/ 818489 h 1641744"/>
              <a:gd name="connsiteX1" fmla="*/ 7460 w 198593"/>
              <a:gd name="connsiteY1" fmla="*/ 441823 h 1641744"/>
              <a:gd name="connsiteX2" fmla="*/ 22973 w 198593"/>
              <a:gd name="connsiteY2" fmla="*/ 18 h 1641744"/>
              <a:gd name="connsiteX3" fmla="*/ 86038 w 198593"/>
              <a:gd name="connsiteY3" fmla="*/ 456111 h 1641744"/>
              <a:gd name="connsiteX4" fmla="*/ 125061 w 198593"/>
              <a:gd name="connsiteY4" fmla="*/ 811212 h 1641744"/>
              <a:gd name="connsiteX5" fmla="*/ 197994 w 198593"/>
              <a:gd name="connsiteY5" fmla="*/ 1194727 h 1641744"/>
              <a:gd name="connsiteX6" fmla="*/ 108693 w 198593"/>
              <a:gd name="connsiteY6" fmla="*/ 1634579 h 1641744"/>
              <a:gd name="connsiteX7" fmla="*/ 26541 w 198593"/>
              <a:gd name="connsiteY7" fmla="*/ 818489 h 1641744"/>
              <a:gd name="connsiteX0" fmla="*/ 26541 w 198593"/>
              <a:gd name="connsiteY0" fmla="*/ 818489 h 1641744"/>
              <a:gd name="connsiteX1" fmla="*/ 7460 w 198593"/>
              <a:gd name="connsiteY1" fmla="*/ 441823 h 1641744"/>
              <a:gd name="connsiteX2" fmla="*/ 22973 w 198593"/>
              <a:gd name="connsiteY2" fmla="*/ 18 h 1641744"/>
              <a:gd name="connsiteX3" fmla="*/ 86038 w 198593"/>
              <a:gd name="connsiteY3" fmla="*/ 456111 h 1641744"/>
              <a:gd name="connsiteX4" fmla="*/ 125061 w 198593"/>
              <a:gd name="connsiteY4" fmla="*/ 811212 h 1641744"/>
              <a:gd name="connsiteX5" fmla="*/ 197994 w 198593"/>
              <a:gd name="connsiteY5" fmla="*/ 1194727 h 1641744"/>
              <a:gd name="connsiteX6" fmla="*/ 108693 w 198593"/>
              <a:gd name="connsiteY6" fmla="*/ 1634579 h 1641744"/>
              <a:gd name="connsiteX7" fmla="*/ 26541 w 198593"/>
              <a:gd name="connsiteY7" fmla="*/ 818489 h 1641744"/>
              <a:gd name="connsiteX0" fmla="*/ 26541 w 198593"/>
              <a:gd name="connsiteY0" fmla="*/ 818489 h 1641744"/>
              <a:gd name="connsiteX1" fmla="*/ 7460 w 198593"/>
              <a:gd name="connsiteY1" fmla="*/ 441823 h 1641744"/>
              <a:gd name="connsiteX2" fmla="*/ 22973 w 198593"/>
              <a:gd name="connsiteY2" fmla="*/ 18 h 1641744"/>
              <a:gd name="connsiteX3" fmla="*/ 86038 w 198593"/>
              <a:gd name="connsiteY3" fmla="*/ 456111 h 1641744"/>
              <a:gd name="connsiteX4" fmla="*/ 125061 w 198593"/>
              <a:gd name="connsiteY4" fmla="*/ 811212 h 1641744"/>
              <a:gd name="connsiteX5" fmla="*/ 197994 w 198593"/>
              <a:gd name="connsiteY5" fmla="*/ 1194727 h 1641744"/>
              <a:gd name="connsiteX6" fmla="*/ 108693 w 198593"/>
              <a:gd name="connsiteY6" fmla="*/ 1634579 h 1641744"/>
              <a:gd name="connsiteX7" fmla="*/ 26541 w 198593"/>
              <a:gd name="connsiteY7" fmla="*/ 818489 h 1641744"/>
              <a:gd name="connsiteX0" fmla="*/ 26541 w 198593"/>
              <a:gd name="connsiteY0" fmla="*/ 818489 h 1636934"/>
              <a:gd name="connsiteX1" fmla="*/ 7460 w 198593"/>
              <a:gd name="connsiteY1" fmla="*/ 441823 h 1636934"/>
              <a:gd name="connsiteX2" fmla="*/ 22973 w 198593"/>
              <a:gd name="connsiteY2" fmla="*/ 18 h 1636934"/>
              <a:gd name="connsiteX3" fmla="*/ 86038 w 198593"/>
              <a:gd name="connsiteY3" fmla="*/ 456111 h 1636934"/>
              <a:gd name="connsiteX4" fmla="*/ 125061 w 198593"/>
              <a:gd name="connsiteY4" fmla="*/ 811212 h 1636934"/>
              <a:gd name="connsiteX5" fmla="*/ 197994 w 198593"/>
              <a:gd name="connsiteY5" fmla="*/ 1194727 h 1636934"/>
              <a:gd name="connsiteX6" fmla="*/ 108693 w 198593"/>
              <a:gd name="connsiteY6" fmla="*/ 1634579 h 1636934"/>
              <a:gd name="connsiteX7" fmla="*/ 27432 w 198593"/>
              <a:gd name="connsiteY7" fmla="*/ 1344612 h 1636934"/>
              <a:gd name="connsiteX8" fmla="*/ 26541 w 198593"/>
              <a:gd name="connsiteY8" fmla="*/ 818489 h 1636934"/>
              <a:gd name="connsiteX0" fmla="*/ 26541 w 198593"/>
              <a:gd name="connsiteY0" fmla="*/ 818489 h 1636805"/>
              <a:gd name="connsiteX1" fmla="*/ 7460 w 198593"/>
              <a:gd name="connsiteY1" fmla="*/ 441823 h 1636805"/>
              <a:gd name="connsiteX2" fmla="*/ 22973 w 198593"/>
              <a:gd name="connsiteY2" fmla="*/ 18 h 1636805"/>
              <a:gd name="connsiteX3" fmla="*/ 86038 w 198593"/>
              <a:gd name="connsiteY3" fmla="*/ 456111 h 1636805"/>
              <a:gd name="connsiteX4" fmla="*/ 125061 w 198593"/>
              <a:gd name="connsiteY4" fmla="*/ 811212 h 1636805"/>
              <a:gd name="connsiteX5" fmla="*/ 197994 w 198593"/>
              <a:gd name="connsiteY5" fmla="*/ 1194727 h 1636805"/>
              <a:gd name="connsiteX6" fmla="*/ 108693 w 198593"/>
              <a:gd name="connsiteY6" fmla="*/ 1634579 h 1636805"/>
              <a:gd name="connsiteX7" fmla="*/ 27432 w 198593"/>
              <a:gd name="connsiteY7" fmla="*/ 1344612 h 1636805"/>
              <a:gd name="connsiteX8" fmla="*/ 26541 w 198593"/>
              <a:gd name="connsiteY8" fmla="*/ 818489 h 1636805"/>
              <a:gd name="connsiteX0" fmla="*/ 26541 w 198593"/>
              <a:gd name="connsiteY0" fmla="*/ 818489 h 1636805"/>
              <a:gd name="connsiteX1" fmla="*/ 7460 w 198593"/>
              <a:gd name="connsiteY1" fmla="*/ 441823 h 1636805"/>
              <a:gd name="connsiteX2" fmla="*/ 22973 w 198593"/>
              <a:gd name="connsiteY2" fmla="*/ 18 h 1636805"/>
              <a:gd name="connsiteX3" fmla="*/ 86038 w 198593"/>
              <a:gd name="connsiteY3" fmla="*/ 456111 h 1636805"/>
              <a:gd name="connsiteX4" fmla="*/ 125061 w 198593"/>
              <a:gd name="connsiteY4" fmla="*/ 811212 h 1636805"/>
              <a:gd name="connsiteX5" fmla="*/ 197994 w 198593"/>
              <a:gd name="connsiteY5" fmla="*/ 1194727 h 1636805"/>
              <a:gd name="connsiteX6" fmla="*/ 108693 w 198593"/>
              <a:gd name="connsiteY6" fmla="*/ 1634579 h 1636805"/>
              <a:gd name="connsiteX7" fmla="*/ 27432 w 198593"/>
              <a:gd name="connsiteY7" fmla="*/ 1344612 h 1636805"/>
              <a:gd name="connsiteX8" fmla="*/ 26541 w 198593"/>
              <a:gd name="connsiteY8" fmla="*/ 818489 h 1636805"/>
              <a:gd name="connsiteX0" fmla="*/ 26541 w 198593"/>
              <a:gd name="connsiteY0" fmla="*/ 818489 h 1636556"/>
              <a:gd name="connsiteX1" fmla="*/ 7460 w 198593"/>
              <a:gd name="connsiteY1" fmla="*/ 441823 h 1636556"/>
              <a:gd name="connsiteX2" fmla="*/ 22973 w 198593"/>
              <a:gd name="connsiteY2" fmla="*/ 18 h 1636556"/>
              <a:gd name="connsiteX3" fmla="*/ 86038 w 198593"/>
              <a:gd name="connsiteY3" fmla="*/ 456111 h 1636556"/>
              <a:gd name="connsiteX4" fmla="*/ 125061 w 198593"/>
              <a:gd name="connsiteY4" fmla="*/ 811212 h 1636556"/>
              <a:gd name="connsiteX5" fmla="*/ 197994 w 198593"/>
              <a:gd name="connsiteY5" fmla="*/ 1194727 h 1636556"/>
              <a:gd name="connsiteX6" fmla="*/ 108693 w 198593"/>
              <a:gd name="connsiteY6" fmla="*/ 1634579 h 1636556"/>
              <a:gd name="connsiteX7" fmla="*/ 27432 w 198593"/>
              <a:gd name="connsiteY7" fmla="*/ 1344612 h 1636556"/>
              <a:gd name="connsiteX8" fmla="*/ 15523 w 198593"/>
              <a:gd name="connsiteY8" fmla="*/ 1068387 h 1636556"/>
              <a:gd name="connsiteX9" fmla="*/ 26541 w 198593"/>
              <a:gd name="connsiteY9" fmla="*/ 818489 h 1636556"/>
              <a:gd name="connsiteX0" fmla="*/ 26541 w 198593"/>
              <a:gd name="connsiteY0" fmla="*/ 818489 h 1636556"/>
              <a:gd name="connsiteX1" fmla="*/ 7460 w 198593"/>
              <a:gd name="connsiteY1" fmla="*/ 441823 h 1636556"/>
              <a:gd name="connsiteX2" fmla="*/ 22973 w 198593"/>
              <a:gd name="connsiteY2" fmla="*/ 18 h 1636556"/>
              <a:gd name="connsiteX3" fmla="*/ 86038 w 198593"/>
              <a:gd name="connsiteY3" fmla="*/ 456111 h 1636556"/>
              <a:gd name="connsiteX4" fmla="*/ 125061 w 198593"/>
              <a:gd name="connsiteY4" fmla="*/ 811212 h 1636556"/>
              <a:gd name="connsiteX5" fmla="*/ 197994 w 198593"/>
              <a:gd name="connsiteY5" fmla="*/ 1194727 h 1636556"/>
              <a:gd name="connsiteX6" fmla="*/ 108693 w 198593"/>
              <a:gd name="connsiteY6" fmla="*/ 1634579 h 1636556"/>
              <a:gd name="connsiteX7" fmla="*/ 27432 w 198593"/>
              <a:gd name="connsiteY7" fmla="*/ 1344612 h 1636556"/>
              <a:gd name="connsiteX8" fmla="*/ 15523 w 198593"/>
              <a:gd name="connsiteY8" fmla="*/ 1068387 h 1636556"/>
              <a:gd name="connsiteX9" fmla="*/ 26541 w 198593"/>
              <a:gd name="connsiteY9" fmla="*/ 818489 h 1636556"/>
              <a:gd name="connsiteX0" fmla="*/ 26541 w 198593"/>
              <a:gd name="connsiteY0" fmla="*/ 818489 h 1636556"/>
              <a:gd name="connsiteX1" fmla="*/ 7460 w 198593"/>
              <a:gd name="connsiteY1" fmla="*/ 441823 h 1636556"/>
              <a:gd name="connsiteX2" fmla="*/ 22973 w 198593"/>
              <a:gd name="connsiteY2" fmla="*/ 18 h 1636556"/>
              <a:gd name="connsiteX3" fmla="*/ 86038 w 198593"/>
              <a:gd name="connsiteY3" fmla="*/ 456111 h 1636556"/>
              <a:gd name="connsiteX4" fmla="*/ 125061 w 198593"/>
              <a:gd name="connsiteY4" fmla="*/ 811212 h 1636556"/>
              <a:gd name="connsiteX5" fmla="*/ 197994 w 198593"/>
              <a:gd name="connsiteY5" fmla="*/ 1194727 h 1636556"/>
              <a:gd name="connsiteX6" fmla="*/ 108693 w 198593"/>
              <a:gd name="connsiteY6" fmla="*/ 1634579 h 1636556"/>
              <a:gd name="connsiteX7" fmla="*/ 27432 w 198593"/>
              <a:gd name="connsiteY7" fmla="*/ 1344612 h 1636556"/>
              <a:gd name="connsiteX8" fmla="*/ 15523 w 198593"/>
              <a:gd name="connsiteY8" fmla="*/ 1068387 h 1636556"/>
              <a:gd name="connsiteX9" fmla="*/ 26541 w 198593"/>
              <a:gd name="connsiteY9" fmla="*/ 818489 h 1636556"/>
              <a:gd name="connsiteX0" fmla="*/ 47975 w 198593"/>
              <a:gd name="connsiteY0" fmla="*/ 811345 h 1636556"/>
              <a:gd name="connsiteX1" fmla="*/ 7460 w 198593"/>
              <a:gd name="connsiteY1" fmla="*/ 441823 h 1636556"/>
              <a:gd name="connsiteX2" fmla="*/ 22973 w 198593"/>
              <a:gd name="connsiteY2" fmla="*/ 18 h 1636556"/>
              <a:gd name="connsiteX3" fmla="*/ 86038 w 198593"/>
              <a:gd name="connsiteY3" fmla="*/ 456111 h 1636556"/>
              <a:gd name="connsiteX4" fmla="*/ 125061 w 198593"/>
              <a:gd name="connsiteY4" fmla="*/ 811212 h 1636556"/>
              <a:gd name="connsiteX5" fmla="*/ 197994 w 198593"/>
              <a:gd name="connsiteY5" fmla="*/ 1194727 h 1636556"/>
              <a:gd name="connsiteX6" fmla="*/ 108693 w 198593"/>
              <a:gd name="connsiteY6" fmla="*/ 1634579 h 1636556"/>
              <a:gd name="connsiteX7" fmla="*/ 27432 w 198593"/>
              <a:gd name="connsiteY7" fmla="*/ 1344612 h 1636556"/>
              <a:gd name="connsiteX8" fmla="*/ 15523 w 198593"/>
              <a:gd name="connsiteY8" fmla="*/ 1068387 h 1636556"/>
              <a:gd name="connsiteX9" fmla="*/ 47975 w 198593"/>
              <a:gd name="connsiteY9" fmla="*/ 811345 h 1636556"/>
              <a:gd name="connsiteX0" fmla="*/ 47975 w 198593"/>
              <a:gd name="connsiteY0" fmla="*/ 811345 h 1636556"/>
              <a:gd name="connsiteX1" fmla="*/ 7460 w 198593"/>
              <a:gd name="connsiteY1" fmla="*/ 441823 h 1636556"/>
              <a:gd name="connsiteX2" fmla="*/ 22973 w 198593"/>
              <a:gd name="connsiteY2" fmla="*/ 18 h 1636556"/>
              <a:gd name="connsiteX3" fmla="*/ 86038 w 198593"/>
              <a:gd name="connsiteY3" fmla="*/ 456111 h 1636556"/>
              <a:gd name="connsiteX4" fmla="*/ 125061 w 198593"/>
              <a:gd name="connsiteY4" fmla="*/ 811212 h 1636556"/>
              <a:gd name="connsiteX5" fmla="*/ 197994 w 198593"/>
              <a:gd name="connsiteY5" fmla="*/ 1194727 h 1636556"/>
              <a:gd name="connsiteX6" fmla="*/ 108693 w 198593"/>
              <a:gd name="connsiteY6" fmla="*/ 1634579 h 1636556"/>
              <a:gd name="connsiteX7" fmla="*/ 27432 w 198593"/>
              <a:gd name="connsiteY7" fmla="*/ 1344612 h 1636556"/>
              <a:gd name="connsiteX8" fmla="*/ 15523 w 198593"/>
              <a:gd name="connsiteY8" fmla="*/ 1068387 h 1636556"/>
              <a:gd name="connsiteX9" fmla="*/ 47975 w 198593"/>
              <a:gd name="connsiteY9" fmla="*/ 811345 h 1636556"/>
              <a:gd name="connsiteX0" fmla="*/ 47975 w 198593"/>
              <a:gd name="connsiteY0" fmla="*/ 811345 h 1636556"/>
              <a:gd name="connsiteX1" fmla="*/ 7460 w 198593"/>
              <a:gd name="connsiteY1" fmla="*/ 441823 h 1636556"/>
              <a:gd name="connsiteX2" fmla="*/ 22973 w 198593"/>
              <a:gd name="connsiteY2" fmla="*/ 18 h 1636556"/>
              <a:gd name="connsiteX3" fmla="*/ 86038 w 198593"/>
              <a:gd name="connsiteY3" fmla="*/ 456111 h 1636556"/>
              <a:gd name="connsiteX4" fmla="*/ 125061 w 198593"/>
              <a:gd name="connsiteY4" fmla="*/ 811212 h 1636556"/>
              <a:gd name="connsiteX5" fmla="*/ 197994 w 198593"/>
              <a:gd name="connsiteY5" fmla="*/ 1194727 h 1636556"/>
              <a:gd name="connsiteX6" fmla="*/ 108693 w 198593"/>
              <a:gd name="connsiteY6" fmla="*/ 1634579 h 1636556"/>
              <a:gd name="connsiteX7" fmla="*/ 27432 w 198593"/>
              <a:gd name="connsiteY7" fmla="*/ 1344612 h 1636556"/>
              <a:gd name="connsiteX8" fmla="*/ 15523 w 198593"/>
              <a:gd name="connsiteY8" fmla="*/ 1068387 h 1636556"/>
              <a:gd name="connsiteX9" fmla="*/ 47975 w 198593"/>
              <a:gd name="connsiteY9" fmla="*/ 811345 h 1636556"/>
              <a:gd name="connsiteX0" fmla="*/ 47975 w 198593"/>
              <a:gd name="connsiteY0" fmla="*/ 811345 h 1636556"/>
              <a:gd name="connsiteX1" fmla="*/ 7460 w 198593"/>
              <a:gd name="connsiteY1" fmla="*/ 441823 h 1636556"/>
              <a:gd name="connsiteX2" fmla="*/ 22973 w 198593"/>
              <a:gd name="connsiteY2" fmla="*/ 18 h 1636556"/>
              <a:gd name="connsiteX3" fmla="*/ 86038 w 198593"/>
              <a:gd name="connsiteY3" fmla="*/ 456111 h 1636556"/>
              <a:gd name="connsiteX4" fmla="*/ 125061 w 198593"/>
              <a:gd name="connsiteY4" fmla="*/ 811212 h 1636556"/>
              <a:gd name="connsiteX5" fmla="*/ 197994 w 198593"/>
              <a:gd name="connsiteY5" fmla="*/ 1194727 h 1636556"/>
              <a:gd name="connsiteX6" fmla="*/ 108693 w 198593"/>
              <a:gd name="connsiteY6" fmla="*/ 1634579 h 1636556"/>
              <a:gd name="connsiteX7" fmla="*/ 27432 w 198593"/>
              <a:gd name="connsiteY7" fmla="*/ 1344612 h 1636556"/>
              <a:gd name="connsiteX8" fmla="*/ 15523 w 198593"/>
              <a:gd name="connsiteY8" fmla="*/ 1068387 h 1636556"/>
              <a:gd name="connsiteX9" fmla="*/ 47975 w 198593"/>
              <a:gd name="connsiteY9" fmla="*/ 811345 h 1636556"/>
              <a:gd name="connsiteX0" fmla="*/ 44880 w 195498"/>
              <a:gd name="connsiteY0" fmla="*/ 811343 h 1636554"/>
              <a:gd name="connsiteX1" fmla="*/ 4365 w 195498"/>
              <a:gd name="connsiteY1" fmla="*/ 441821 h 1636554"/>
              <a:gd name="connsiteX2" fmla="*/ 19878 w 195498"/>
              <a:gd name="connsiteY2" fmla="*/ 16 h 1636554"/>
              <a:gd name="connsiteX3" fmla="*/ 82943 w 195498"/>
              <a:gd name="connsiteY3" fmla="*/ 456109 h 1636554"/>
              <a:gd name="connsiteX4" fmla="*/ 121966 w 195498"/>
              <a:gd name="connsiteY4" fmla="*/ 811210 h 1636554"/>
              <a:gd name="connsiteX5" fmla="*/ 194899 w 195498"/>
              <a:gd name="connsiteY5" fmla="*/ 1194725 h 1636554"/>
              <a:gd name="connsiteX6" fmla="*/ 105598 w 195498"/>
              <a:gd name="connsiteY6" fmla="*/ 1634577 h 1636554"/>
              <a:gd name="connsiteX7" fmla="*/ 24337 w 195498"/>
              <a:gd name="connsiteY7" fmla="*/ 1344610 h 1636554"/>
              <a:gd name="connsiteX8" fmla="*/ 12428 w 195498"/>
              <a:gd name="connsiteY8" fmla="*/ 1068385 h 1636554"/>
              <a:gd name="connsiteX9" fmla="*/ 44880 w 195498"/>
              <a:gd name="connsiteY9" fmla="*/ 811343 h 1636554"/>
              <a:gd name="connsiteX0" fmla="*/ 99218 w 249836"/>
              <a:gd name="connsiteY0" fmla="*/ 817661 h 1642872"/>
              <a:gd name="connsiteX1" fmla="*/ 58703 w 249836"/>
              <a:gd name="connsiteY1" fmla="*/ 448139 h 1642872"/>
              <a:gd name="connsiteX2" fmla="*/ 90 w 249836"/>
              <a:gd name="connsiteY2" fmla="*/ 212692 h 1642872"/>
              <a:gd name="connsiteX3" fmla="*/ 74216 w 249836"/>
              <a:gd name="connsiteY3" fmla="*/ 6334 h 1642872"/>
              <a:gd name="connsiteX4" fmla="*/ 137281 w 249836"/>
              <a:gd name="connsiteY4" fmla="*/ 462427 h 1642872"/>
              <a:gd name="connsiteX5" fmla="*/ 176304 w 249836"/>
              <a:gd name="connsiteY5" fmla="*/ 817528 h 1642872"/>
              <a:gd name="connsiteX6" fmla="*/ 249237 w 249836"/>
              <a:gd name="connsiteY6" fmla="*/ 1201043 h 1642872"/>
              <a:gd name="connsiteX7" fmla="*/ 159936 w 249836"/>
              <a:gd name="connsiteY7" fmla="*/ 1640895 h 1642872"/>
              <a:gd name="connsiteX8" fmla="*/ 78675 w 249836"/>
              <a:gd name="connsiteY8" fmla="*/ 1350928 h 1642872"/>
              <a:gd name="connsiteX9" fmla="*/ 66766 w 249836"/>
              <a:gd name="connsiteY9" fmla="*/ 1074703 h 1642872"/>
              <a:gd name="connsiteX10" fmla="*/ 99218 w 249836"/>
              <a:gd name="connsiteY10" fmla="*/ 817661 h 1642872"/>
              <a:gd name="connsiteX0" fmla="*/ 99218 w 249836"/>
              <a:gd name="connsiteY0" fmla="*/ 817395 h 1642606"/>
              <a:gd name="connsiteX1" fmla="*/ 58703 w 249836"/>
              <a:gd name="connsiteY1" fmla="*/ 447873 h 1642606"/>
              <a:gd name="connsiteX2" fmla="*/ 90 w 249836"/>
              <a:gd name="connsiteY2" fmla="*/ 212426 h 1642606"/>
              <a:gd name="connsiteX3" fmla="*/ 74216 w 249836"/>
              <a:gd name="connsiteY3" fmla="*/ 6068 h 1642606"/>
              <a:gd name="connsiteX4" fmla="*/ 137281 w 249836"/>
              <a:gd name="connsiteY4" fmla="*/ 462161 h 1642606"/>
              <a:gd name="connsiteX5" fmla="*/ 176304 w 249836"/>
              <a:gd name="connsiteY5" fmla="*/ 817262 h 1642606"/>
              <a:gd name="connsiteX6" fmla="*/ 249237 w 249836"/>
              <a:gd name="connsiteY6" fmla="*/ 1200777 h 1642606"/>
              <a:gd name="connsiteX7" fmla="*/ 159936 w 249836"/>
              <a:gd name="connsiteY7" fmla="*/ 1640629 h 1642606"/>
              <a:gd name="connsiteX8" fmla="*/ 78675 w 249836"/>
              <a:gd name="connsiteY8" fmla="*/ 1350662 h 1642606"/>
              <a:gd name="connsiteX9" fmla="*/ 66766 w 249836"/>
              <a:gd name="connsiteY9" fmla="*/ 1074437 h 1642606"/>
              <a:gd name="connsiteX10" fmla="*/ 99218 w 249836"/>
              <a:gd name="connsiteY10" fmla="*/ 817395 h 1642606"/>
              <a:gd name="connsiteX0" fmla="*/ 99218 w 249836"/>
              <a:gd name="connsiteY0" fmla="*/ 817395 h 1643290"/>
              <a:gd name="connsiteX1" fmla="*/ 58703 w 249836"/>
              <a:gd name="connsiteY1" fmla="*/ 447873 h 1643290"/>
              <a:gd name="connsiteX2" fmla="*/ 90 w 249836"/>
              <a:gd name="connsiteY2" fmla="*/ 212426 h 1643290"/>
              <a:gd name="connsiteX3" fmla="*/ 74216 w 249836"/>
              <a:gd name="connsiteY3" fmla="*/ 6068 h 1643290"/>
              <a:gd name="connsiteX4" fmla="*/ 137281 w 249836"/>
              <a:gd name="connsiteY4" fmla="*/ 462161 h 1643290"/>
              <a:gd name="connsiteX5" fmla="*/ 176304 w 249836"/>
              <a:gd name="connsiteY5" fmla="*/ 817262 h 1643290"/>
              <a:gd name="connsiteX6" fmla="*/ 249237 w 249836"/>
              <a:gd name="connsiteY6" fmla="*/ 1200777 h 1643290"/>
              <a:gd name="connsiteX7" fmla="*/ 159936 w 249836"/>
              <a:gd name="connsiteY7" fmla="*/ 1640629 h 1643290"/>
              <a:gd name="connsiteX8" fmla="*/ 57243 w 249836"/>
              <a:gd name="connsiteY8" fmla="*/ 1369712 h 1643290"/>
              <a:gd name="connsiteX9" fmla="*/ 66766 w 249836"/>
              <a:gd name="connsiteY9" fmla="*/ 1074437 h 1643290"/>
              <a:gd name="connsiteX10" fmla="*/ 99218 w 249836"/>
              <a:gd name="connsiteY10" fmla="*/ 817395 h 1643290"/>
              <a:gd name="connsiteX0" fmla="*/ 99218 w 249836"/>
              <a:gd name="connsiteY0" fmla="*/ 817395 h 1643290"/>
              <a:gd name="connsiteX1" fmla="*/ 58703 w 249836"/>
              <a:gd name="connsiteY1" fmla="*/ 447873 h 1643290"/>
              <a:gd name="connsiteX2" fmla="*/ 90 w 249836"/>
              <a:gd name="connsiteY2" fmla="*/ 212426 h 1643290"/>
              <a:gd name="connsiteX3" fmla="*/ 74216 w 249836"/>
              <a:gd name="connsiteY3" fmla="*/ 6068 h 1643290"/>
              <a:gd name="connsiteX4" fmla="*/ 137281 w 249836"/>
              <a:gd name="connsiteY4" fmla="*/ 462161 h 1643290"/>
              <a:gd name="connsiteX5" fmla="*/ 176304 w 249836"/>
              <a:gd name="connsiteY5" fmla="*/ 817262 h 1643290"/>
              <a:gd name="connsiteX6" fmla="*/ 249237 w 249836"/>
              <a:gd name="connsiteY6" fmla="*/ 1200777 h 1643290"/>
              <a:gd name="connsiteX7" fmla="*/ 159936 w 249836"/>
              <a:gd name="connsiteY7" fmla="*/ 1640629 h 1643290"/>
              <a:gd name="connsiteX8" fmla="*/ 57243 w 249836"/>
              <a:gd name="connsiteY8" fmla="*/ 1369712 h 1643290"/>
              <a:gd name="connsiteX9" fmla="*/ 66766 w 249836"/>
              <a:gd name="connsiteY9" fmla="*/ 1074437 h 1643290"/>
              <a:gd name="connsiteX10" fmla="*/ 99218 w 249836"/>
              <a:gd name="connsiteY10" fmla="*/ 817395 h 1643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9836" h="1643290">
                <a:moveTo>
                  <a:pt x="99218" y="817395"/>
                </a:moveTo>
                <a:cubicBezTo>
                  <a:pt x="96639" y="649558"/>
                  <a:pt x="79942" y="539834"/>
                  <a:pt x="58703" y="447873"/>
                </a:cubicBezTo>
                <a:cubicBezTo>
                  <a:pt x="50913" y="344267"/>
                  <a:pt x="-2495" y="286060"/>
                  <a:pt x="90" y="212426"/>
                </a:cubicBezTo>
                <a:cubicBezTo>
                  <a:pt x="21725" y="148317"/>
                  <a:pt x="51351" y="-35555"/>
                  <a:pt x="74216" y="6068"/>
                </a:cubicBezTo>
                <a:cubicBezTo>
                  <a:pt x="97081" y="47691"/>
                  <a:pt x="134556" y="274177"/>
                  <a:pt x="137281" y="462161"/>
                </a:cubicBezTo>
                <a:cubicBezTo>
                  <a:pt x="130483" y="562039"/>
                  <a:pt x="144152" y="671935"/>
                  <a:pt x="176304" y="817262"/>
                </a:cubicBezTo>
                <a:cubicBezTo>
                  <a:pt x="191788" y="922109"/>
                  <a:pt x="256728" y="1063946"/>
                  <a:pt x="249237" y="1200777"/>
                </a:cubicBezTo>
                <a:cubicBezTo>
                  <a:pt x="241747" y="1337608"/>
                  <a:pt x="191935" y="1612473"/>
                  <a:pt x="159936" y="1640629"/>
                </a:cubicBezTo>
                <a:cubicBezTo>
                  <a:pt x="127937" y="1668785"/>
                  <a:pt x="69199" y="1466458"/>
                  <a:pt x="57243" y="1369712"/>
                </a:cubicBezTo>
                <a:cubicBezTo>
                  <a:pt x="81005" y="1275347"/>
                  <a:pt x="133593" y="1181174"/>
                  <a:pt x="66766" y="1074437"/>
                </a:cubicBezTo>
                <a:cubicBezTo>
                  <a:pt x="97577" y="965319"/>
                  <a:pt x="96993" y="919441"/>
                  <a:pt x="99218" y="817395"/>
                </a:cubicBezTo>
                <a:close/>
              </a:path>
            </a:pathLst>
          </a:custGeom>
          <a:solidFill>
            <a:srgbClr val="D6E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C3E06AA-719F-413A-9A6B-71934E60CAFA}"/>
              </a:ext>
            </a:extLst>
          </p:cNvPr>
          <p:cNvGrpSpPr/>
          <p:nvPr/>
        </p:nvGrpSpPr>
        <p:grpSpPr>
          <a:xfrm>
            <a:off x="5588459" y="1696716"/>
            <a:ext cx="636742" cy="964216"/>
            <a:chOff x="5304206" y="2297246"/>
            <a:chExt cx="1093420" cy="1311174"/>
          </a:xfrm>
        </p:grpSpPr>
        <p:sp>
          <p:nvSpPr>
            <p:cNvPr id="89" name="사다리꼴 39">
              <a:extLst>
                <a:ext uri="{FF2B5EF4-FFF2-40B4-BE49-F238E27FC236}">
                  <a16:creationId xmlns:a16="http://schemas.microsoft.com/office/drawing/2014/main" id="{DE9F82E6-AAFF-425B-9A9A-3D8C7CEA151A}"/>
                </a:ext>
              </a:extLst>
            </p:cNvPr>
            <p:cNvSpPr/>
            <p:nvPr/>
          </p:nvSpPr>
          <p:spPr>
            <a:xfrm>
              <a:off x="5808151" y="2974696"/>
              <a:ext cx="85533" cy="633724"/>
            </a:xfrm>
            <a:custGeom>
              <a:avLst/>
              <a:gdLst>
                <a:gd name="connsiteX0" fmla="*/ 0 w 266700"/>
                <a:gd name="connsiteY0" fmla="*/ 1762474 h 1762474"/>
                <a:gd name="connsiteX1" fmla="*/ 66675 w 266700"/>
                <a:gd name="connsiteY1" fmla="*/ 0 h 1762474"/>
                <a:gd name="connsiteX2" fmla="*/ 200025 w 266700"/>
                <a:gd name="connsiteY2" fmla="*/ 0 h 1762474"/>
                <a:gd name="connsiteX3" fmla="*/ 266700 w 266700"/>
                <a:gd name="connsiteY3" fmla="*/ 1762474 h 1762474"/>
                <a:gd name="connsiteX4" fmla="*/ 0 w 266700"/>
                <a:gd name="connsiteY4" fmla="*/ 1762474 h 1762474"/>
                <a:gd name="connsiteX0" fmla="*/ 0 w 266700"/>
                <a:gd name="connsiteY0" fmla="*/ 1762474 h 1762474"/>
                <a:gd name="connsiteX1" fmla="*/ 66675 w 266700"/>
                <a:gd name="connsiteY1" fmla="*/ 0 h 1762474"/>
                <a:gd name="connsiteX2" fmla="*/ 200025 w 266700"/>
                <a:gd name="connsiteY2" fmla="*/ 0 h 1762474"/>
                <a:gd name="connsiteX3" fmla="*/ 234950 w 266700"/>
                <a:gd name="connsiteY3" fmla="*/ 572809 h 1762474"/>
                <a:gd name="connsiteX4" fmla="*/ 266700 w 266700"/>
                <a:gd name="connsiteY4" fmla="*/ 1762474 h 1762474"/>
                <a:gd name="connsiteX5" fmla="*/ 0 w 266700"/>
                <a:gd name="connsiteY5" fmla="*/ 1762474 h 1762474"/>
                <a:gd name="connsiteX0" fmla="*/ 0 w 269875"/>
                <a:gd name="connsiteY0" fmla="*/ 1762474 h 1762474"/>
                <a:gd name="connsiteX1" fmla="*/ 66675 w 269875"/>
                <a:gd name="connsiteY1" fmla="*/ 0 h 1762474"/>
                <a:gd name="connsiteX2" fmla="*/ 200025 w 269875"/>
                <a:gd name="connsiteY2" fmla="*/ 0 h 1762474"/>
                <a:gd name="connsiteX3" fmla="*/ 234950 w 269875"/>
                <a:gd name="connsiteY3" fmla="*/ 572809 h 1762474"/>
                <a:gd name="connsiteX4" fmla="*/ 269875 w 269875"/>
                <a:gd name="connsiteY4" fmla="*/ 1366559 h 1762474"/>
                <a:gd name="connsiteX5" fmla="*/ 266700 w 269875"/>
                <a:gd name="connsiteY5" fmla="*/ 1762474 h 1762474"/>
                <a:gd name="connsiteX6" fmla="*/ 0 w 269875"/>
                <a:gd name="connsiteY6" fmla="*/ 1762474 h 1762474"/>
                <a:gd name="connsiteX0" fmla="*/ 0 w 269875"/>
                <a:gd name="connsiteY0" fmla="*/ 1762474 h 1762474"/>
                <a:gd name="connsiteX1" fmla="*/ 19050 w 269875"/>
                <a:gd name="connsiteY1" fmla="*/ 941109 h 1762474"/>
                <a:gd name="connsiteX2" fmla="*/ 66675 w 269875"/>
                <a:gd name="connsiteY2" fmla="*/ 0 h 1762474"/>
                <a:gd name="connsiteX3" fmla="*/ 200025 w 269875"/>
                <a:gd name="connsiteY3" fmla="*/ 0 h 1762474"/>
                <a:gd name="connsiteX4" fmla="*/ 234950 w 269875"/>
                <a:gd name="connsiteY4" fmla="*/ 572809 h 1762474"/>
                <a:gd name="connsiteX5" fmla="*/ 269875 w 269875"/>
                <a:gd name="connsiteY5" fmla="*/ 1366559 h 1762474"/>
                <a:gd name="connsiteX6" fmla="*/ 266700 w 269875"/>
                <a:gd name="connsiteY6" fmla="*/ 1762474 h 1762474"/>
                <a:gd name="connsiteX7" fmla="*/ 0 w 269875"/>
                <a:gd name="connsiteY7" fmla="*/ 1762474 h 1762474"/>
                <a:gd name="connsiteX0" fmla="*/ 0 w 269875"/>
                <a:gd name="connsiteY0" fmla="*/ 1762474 h 1762474"/>
                <a:gd name="connsiteX1" fmla="*/ 12700 w 269875"/>
                <a:gd name="connsiteY1" fmla="*/ 941109 h 1762474"/>
                <a:gd name="connsiteX2" fmla="*/ 66675 w 269875"/>
                <a:gd name="connsiteY2" fmla="*/ 0 h 1762474"/>
                <a:gd name="connsiteX3" fmla="*/ 200025 w 269875"/>
                <a:gd name="connsiteY3" fmla="*/ 0 h 1762474"/>
                <a:gd name="connsiteX4" fmla="*/ 234950 w 269875"/>
                <a:gd name="connsiteY4" fmla="*/ 572809 h 1762474"/>
                <a:gd name="connsiteX5" fmla="*/ 269875 w 269875"/>
                <a:gd name="connsiteY5" fmla="*/ 1366559 h 1762474"/>
                <a:gd name="connsiteX6" fmla="*/ 266700 w 269875"/>
                <a:gd name="connsiteY6" fmla="*/ 1762474 h 1762474"/>
                <a:gd name="connsiteX7" fmla="*/ 0 w 269875"/>
                <a:gd name="connsiteY7" fmla="*/ 1762474 h 1762474"/>
                <a:gd name="connsiteX0" fmla="*/ 0 w 270580"/>
                <a:gd name="connsiteY0" fmla="*/ 1762474 h 1762474"/>
                <a:gd name="connsiteX1" fmla="*/ 12700 w 270580"/>
                <a:gd name="connsiteY1" fmla="*/ 941109 h 1762474"/>
                <a:gd name="connsiteX2" fmla="*/ 66675 w 270580"/>
                <a:gd name="connsiteY2" fmla="*/ 0 h 1762474"/>
                <a:gd name="connsiteX3" fmla="*/ 200025 w 270580"/>
                <a:gd name="connsiteY3" fmla="*/ 0 h 1762474"/>
                <a:gd name="connsiteX4" fmla="*/ 234950 w 270580"/>
                <a:gd name="connsiteY4" fmla="*/ 572809 h 1762474"/>
                <a:gd name="connsiteX5" fmla="*/ 269875 w 270580"/>
                <a:gd name="connsiteY5" fmla="*/ 1366559 h 1762474"/>
                <a:gd name="connsiteX6" fmla="*/ 266700 w 270580"/>
                <a:gd name="connsiteY6" fmla="*/ 1762474 h 1762474"/>
                <a:gd name="connsiteX7" fmla="*/ 0 w 270580"/>
                <a:gd name="connsiteY7" fmla="*/ 1762474 h 1762474"/>
                <a:gd name="connsiteX0" fmla="*/ 0 w 270371"/>
                <a:gd name="connsiteY0" fmla="*/ 1762474 h 1762474"/>
                <a:gd name="connsiteX1" fmla="*/ 12700 w 270371"/>
                <a:gd name="connsiteY1" fmla="*/ 941109 h 1762474"/>
                <a:gd name="connsiteX2" fmla="*/ 66675 w 270371"/>
                <a:gd name="connsiteY2" fmla="*/ 0 h 1762474"/>
                <a:gd name="connsiteX3" fmla="*/ 200025 w 270371"/>
                <a:gd name="connsiteY3" fmla="*/ 0 h 1762474"/>
                <a:gd name="connsiteX4" fmla="*/ 234950 w 270371"/>
                <a:gd name="connsiteY4" fmla="*/ 572809 h 1762474"/>
                <a:gd name="connsiteX5" fmla="*/ 269875 w 270371"/>
                <a:gd name="connsiteY5" fmla="*/ 1366559 h 1762474"/>
                <a:gd name="connsiteX6" fmla="*/ 266700 w 270371"/>
                <a:gd name="connsiteY6" fmla="*/ 1762474 h 1762474"/>
                <a:gd name="connsiteX7" fmla="*/ 0 w 270371"/>
                <a:gd name="connsiteY7" fmla="*/ 1762474 h 1762474"/>
                <a:gd name="connsiteX0" fmla="*/ 0 w 270371"/>
                <a:gd name="connsiteY0" fmla="*/ 1762474 h 1762474"/>
                <a:gd name="connsiteX1" fmla="*/ 12700 w 270371"/>
                <a:gd name="connsiteY1" fmla="*/ 941109 h 1762474"/>
                <a:gd name="connsiteX2" fmla="*/ 66675 w 270371"/>
                <a:gd name="connsiteY2" fmla="*/ 0 h 1762474"/>
                <a:gd name="connsiteX3" fmla="*/ 200025 w 270371"/>
                <a:gd name="connsiteY3" fmla="*/ 0 h 1762474"/>
                <a:gd name="connsiteX4" fmla="*/ 234950 w 270371"/>
                <a:gd name="connsiteY4" fmla="*/ 572809 h 1762474"/>
                <a:gd name="connsiteX5" fmla="*/ 269875 w 270371"/>
                <a:gd name="connsiteY5" fmla="*/ 1366559 h 1762474"/>
                <a:gd name="connsiteX6" fmla="*/ 266700 w 270371"/>
                <a:gd name="connsiteY6" fmla="*/ 1762474 h 1762474"/>
                <a:gd name="connsiteX7" fmla="*/ 0 w 270371"/>
                <a:gd name="connsiteY7" fmla="*/ 1762474 h 1762474"/>
                <a:gd name="connsiteX0" fmla="*/ 0 w 270371"/>
                <a:gd name="connsiteY0" fmla="*/ 1762474 h 1762474"/>
                <a:gd name="connsiteX1" fmla="*/ 46967 w 270371"/>
                <a:gd name="connsiteY1" fmla="*/ 954356 h 1762474"/>
                <a:gd name="connsiteX2" fmla="*/ 66675 w 270371"/>
                <a:gd name="connsiteY2" fmla="*/ 0 h 1762474"/>
                <a:gd name="connsiteX3" fmla="*/ 200025 w 270371"/>
                <a:gd name="connsiteY3" fmla="*/ 0 h 1762474"/>
                <a:gd name="connsiteX4" fmla="*/ 234950 w 270371"/>
                <a:gd name="connsiteY4" fmla="*/ 572809 h 1762474"/>
                <a:gd name="connsiteX5" fmla="*/ 269875 w 270371"/>
                <a:gd name="connsiteY5" fmla="*/ 1366559 h 1762474"/>
                <a:gd name="connsiteX6" fmla="*/ 266700 w 270371"/>
                <a:gd name="connsiteY6" fmla="*/ 1762474 h 1762474"/>
                <a:gd name="connsiteX7" fmla="*/ 0 w 270371"/>
                <a:gd name="connsiteY7" fmla="*/ 1762474 h 1762474"/>
                <a:gd name="connsiteX0" fmla="*/ 0 w 269875"/>
                <a:gd name="connsiteY0" fmla="*/ 1762474 h 1762474"/>
                <a:gd name="connsiteX1" fmla="*/ 46967 w 269875"/>
                <a:gd name="connsiteY1" fmla="*/ 954356 h 1762474"/>
                <a:gd name="connsiteX2" fmla="*/ 66675 w 269875"/>
                <a:gd name="connsiteY2" fmla="*/ 0 h 1762474"/>
                <a:gd name="connsiteX3" fmla="*/ 200025 w 269875"/>
                <a:gd name="connsiteY3" fmla="*/ 0 h 1762474"/>
                <a:gd name="connsiteX4" fmla="*/ 269875 w 269875"/>
                <a:gd name="connsiteY4" fmla="*/ 1366559 h 1762474"/>
                <a:gd name="connsiteX5" fmla="*/ 266700 w 269875"/>
                <a:gd name="connsiteY5" fmla="*/ 1762474 h 1762474"/>
                <a:gd name="connsiteX6" fmla="*/ 0 w 269875"/>
                <a:gd name="connsiteY6" fmla="*/ 1762474 h 1762474"/>
                <a:gd name="connsiteX0" fmla="*/ 0 w 266714"/>
                <a:gd name="connsiteY0" fmla="*/ 1762474 h 1762474"/>
                <a:gd name="connsiteX1" fmla="*/ 46967 w 266714"/>
                <a:gd name="connsiteY1" fmla="*/ 954356 h 1762474"/>
                <a:gd name="connsiteX2" fmla="*/ 66675 w 266714"/>
                <a:gd name="connsiteY2" fmla="*/ 0 h 1762474"/>
                <a:gd name="connsiteX3" fmla="*/ 200025 w 266714"/>
                <a:gd name="connsiteY3" fmla="*/ 0 h 1762474"/>
                <a:gd name="connsiteX4" fmla="*/ 218474 w 266714"/>
                <a:gd name="connsiteY4" fmla="*/ 1015563 h 1762474"/>
                <a:gd name="connsiteX5" fmla="*/ 266700 w 266714"/>
                <a:gd name="connsiteY5" fmla="*/ 1762474 h 1762474"/>
                <a:gd name="connsiteX6" fmla="*/ 0 w 266714"/>
                <a:gd name="connsiteY6" fmla="*/ 1762474 h 1762474"/>
                <a:gd name="connsiteX0" fmla="*/ 0 w 266716"/>
                <a:gd name="connsiteY0" fmla="*/ 1762474 h 1762474"/>
                <a:gd name="connsiteX1" fmla="*/ 46967 w 266716"/>
                <a:gd name="connsiteY1" fmla="*/ 954356 h 1762474"/>
                <a:gd name="connsiteX2" fmla="*/ 66675 w 266716"/>
                <a:gd name="connsiteY2" fmla="*/ 0 h 1762474"/>
                <a:gd name="connsiteX3" fmla="*/ 200025 w 266716"/>
                <a:gd name="connsiteY3" fmla="*/ 0 h 1762474"/>
                <a:gd name="connsiteX4" fmla="*/ 224184 w 266716"/>
                <a:gd name="connsiteY4" fmla="*/ 1028810 h 1762474"/>
                <a:gd name="connsiteX5" fmla="*/ 266700 w 266716"/>
                <a:gd name="connsiteY5" fmla="*/ 1762474 h 1762474"/>
                <a:gd name="connsiteX6" fmla="*/ 0 w 266716"/>
                <a:gd name="connsiteY6" fmla="*/ 1762474 h 1762474"/>
                <a:gd name="connsiteX0" fmla="*/ 0 w 268383"/>
                <a:gd name="connsiteY0" fmla="*/ 1762474 h 1762474"/>
                <a:gd name="connsiteX1" fmla="*/ 46967 w 268383"/>
                <a:gd name="connsiteY1" fmla="*/ 954356 h 1762474"/>
                <a:gd name="connsiteX2" fmla="*/ 66675 w 268383"/>
                <a:gd name="connsiteY2" fmla="*/ 0 h 1762474"/>
                <a:gd name="connsiteX3" fmla="*/ 200025 w 268383"/>
                <a:gd name="connsiteY3" fmla="*/ 0 h 1762474"/>
                <a:gd name="connsiteX4" fmla="*/ 224184 w 268383"/>
                <a:gd name="connsiteY4" fmla="*/ 1028810 h 1762474"/>
                <a:gd name="connsiteX5" fmla="*/ 266700 w 268383"/>
                <a:gd name="connsiteY5" fmla="*/ 1762474 h 1762474"/>
                <a:gd name="connsiteX6" fmla="*/ 0 w 268383"/>
                <a:gd name="connsiteY6" fmla="*/ 1762474 h 1762474"/>
                <a:gd name="connsiteX0" fmla="*/ 0 w 268939"/>
                <a:gd name="connsiteY0" fmla="*/ 1762474 h 1762474"/>
                <a:gd name="connsiteX1" fmla="*/ 46967 w 268939"/>
                <a:gd name="connsiteY1" fmla="*/ 954356 h 1762474"/>
                <a:gd name="connsiteX2" fmla="*/ 66675 w 268939"/>
                <a:gd name="connsiteY2" fmla="*/ 0 h 1762474"/>
                <a:gd name="connsiteX3" fmla="*/ 200025 w 268939"/>
                <a:gd name="connsiteY3" fmla="*/ 0 h 1762474"/>
                <a:gd name="connsiteX4" fmla="*/ 241316 w 268939"/>
                <a:gd name="connsiteY4" fmla="*/ 955961 h 1762474"/>
                <a:gd name="connsiteX5" fmla="*/ 266700 w 268939"/>
                <a:gd name="connsiteY5" fmla="*/ 1762474 h 1762474"/>
                <a:gd name="connsiteX6" fmla="*/ 0 w 268939"/>
                <a:gd name="connsiteY6" fmla="*/ 1762474 h 1762474"/>
                <a:gd name="connsiteX0" fmla="*/ 0 w 269937"/>
                <a:gd name="connsiteY0" fmla="*/ 1762474 h 1762474"/>
                <a:gd name="connsiteX1" fmla="*/ 46967 w 269937"/>
                <a:gd name="connsiteY1" fmla="*/ 954356 h 1762474"/>
                <a:gd name="connsiteX2" fmla="*/ 66675 w 269937"/>
                <a:gd name="connsiteY2" fmla="*/ 0 h 1762474"/>
                <a:gd name="connsiteX3" fmla="*/ 200025 w 269937"/>
                <a:gd name="connsiteY3" fmla="*/ 0 h 1762474"/>
                <a:gd name="connsiteX4" fmla="*/ 241316 w 269937"/>
                <a:gd name="connsiteY4" fmla="*/ 955961 h 1762474"/>
                <a:gd name="connsiteX5" fmla="*/ 266700 w 269937"/>
                <a:gd name="connsiteY5" fmla="*/ 1762474 h 1762474"/>
                <a:gd name="connsiteX6" fmla="*/ 0 w 269937"/>
                <a:gd name="connsiteY6" fmla="*/ 1762474 h 1762474"/>
                <a:gd name="connsiteX0" fmla="*/ 0 w 269937"/>
                <a:gd name="connsiteY0" fmla="*/ 1762474 h 1762474"/>
                <a:gd name="connsiteX1" fmla="*/ 46967 w 269937"/>
                <a:gd name="connsiteY1" fmla="*/ 954356 h 1762474"/>
                <a:gd name="connsiteX2" fmla="*/ 66675 w 269937"/>
                <a:gd name="connsiteY2" fmla="*/ 0 h 1762474"/>
                <a:gd name="connsiteX3" fmla="*/ 200025 w 269937"/>
                <a:gd name="connsiteY3" fmla="*/ 0 h 1762474"/>
                <a:gd name="connsiteX4" fmla="*/ 241316 w 269937"/>
                <a:gd name="connsiteY4" fmla="*/ 955961 h 1762474"/>
                <a:gd name="connsiteX5" fmla="*/ 266700 w 269937"/>
                <a:gd name="connsiteY5" fmla="*/ 1762474 h 1762474"/>
                <a:gd name="connsiteX6" fmla="*/ 0 w 269937"/>
                <a:gd name="connsiteY6" fmla="*/ 1762474 h 1762474"/>
                <a:gd name="connsiteX0" fmla="*/ 0 w 269937"/>
                <a:gd name="connsiteY0" fmla="*/ 1762474 h 1762474"/>
                <a:gd name="connsiteX1" fmla="*/ 24121 w 269937"/>
                <a:gd name="connsiteY1" fmla="*/ 954356 h 1762474"/>
                <a:gd name="connsiteX2" fmla="*/ 66675 w 269937"/>
                <a:gd name="connsiteY2" fmla="*/ 0 h 1762474"/>
                <a:gd name="connsiteX3" fmla="*/ 200025 w 269937"/>
                <a:gd name="connsiteY3" fmla="*/ 0 h 1762474"/>
                <a:gd name="connsiteX4" fmla="*/ 241316 w 269937"/>
                <a:gd name="connsiteY4" fmla="*/ 955961 h 1762474"/>
                <a:gd name="connsiteX5" fmla="*/ 266700 w 269937"/>
                <a:gd name="connsiteY5" fmla="*/ 1762474 h 1762474"/>
                <a:gd name="connsiteX6" fmla="*/ 0 w 269937"/>
                <a:gd name="connsiteY6" fmla="*/ 1762474 h 1762474"/>
                <a:gd name="connsiteX0" fmla="*/ 0 w 268908"/>
                <a:gd name="connsiteY0" fmla="*/ 1762474 h 1762474"/>
                <a:gd name="connsiteX1" fmla="*/ 24121 w 268908"/>
                <a:gd name="connsiteY1" fmla="*/ 954356 h 1762474"/>
                <a:gd name="connsiteX2" fmla="*/ 66675 w 268908"/>
                <a:gd name="connsiteY2" fmla="*/ 0 h 1762474"/>
                <a:gd name="connsiteX3" fmla="*/ 200025 w 268908"/>
                <a:gd name="connsiteY3" fmla="*/ 0 h 1762474"/>
                <a:gd name="connsiteX4" fmla="*/ 224182 w 268908"/>
                <a:gd name="connsiteY4" fmla="*/ 949339 h 1762474"/>
                <a:gd name="connsiteX5" fmla="*/ 266700 w 268908"/>
                <a:gd name="connsiteY5" fmla="*/ 1762474 h 1762474"/>
                <a:gd name="connsiteX6" fmla="*/ 0 w 268908"/>
                <a:gd name="connsiteY6" fmla="*/ 1762474 h 1762474"/>
                <a:gd name="connsiteX0" fmla="*/ 0 w 268908"/>
                <a:gd name="connsiteY0" fmla="*/ 1762474 h 1762474"/>
                <a:gd name="connsiteX1" fmla="*/ 46967 w 268908"/>
                <a:gd name="connsiteY1" fmla="*/ 954356 h 1762474"/>
                <a:gd name="connsiteX2" fmla="*/ 66675 w 268908"/>
                <a:gd name="connsiteY2" fmla="*/ 0 h 1762474"/>
                <a:gd name="connsiteX3" fmla="*/ 200025 w 268908"/>
                <a:gd name="connsiteY3" fmla="*/ 0 h 1762474"/>
                <a:gd name="connsiteX4" fmla="*/ 224182 w 268908"/>
                <a:gd name="connsiteY4" fmla="*/ 949339 h 1762474"/>
                <a:gd name="connsiteX5" fmla="*/ 266700 w 268908"/>
                <a:gd name="connsiteY5" fmla="*/ 1762474 h 1762474"/>
                <a:gd name="connsiteX6" fmla="*/ 0 w 268908"/>
                <a:gd name="connsiteY6" fmla="*/ 1762474 h 1762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8908" h="1762474">
                  <a:moveTo>
                    <a:pt x="0" y="1762474"/>
                  </a:moveTo>
                  <a:cubicBezTo>
                    <a:pt x="8467" y="1484452"/>
                    <a:pt x="38500" y="1305228"/>
                    <a:pt x="46967" y="954356"/>
                  </a:cubicBezTo>
                  <a:cubicBezTo>
                    <a:pt x="55434" y="603484"/>
                    <a:pt x="48683" y="313703"/>
                    <a:pt x="66675" y="0"/>
                  </a:cubicBezTo>
                  <a:lnTo>
                    <a:pt x="200025" y="0"/>
                  </a:lnTo>
                  <a:cubicBezTo>
                    <a:pt x="233892" y="227760"/>
                    <a:pt x="224492" y="609236"/>
                    <a:pt x="224182" y="949339"/>
                  </a:cubicBezTo>
                  <a:cubicBezTo>
                    <a:pt x="235186" y="1359893"/>
                    <a:pt x="279178" y="1531164"/>
                    <a:pt x="266700" y="1762474"/>
                  </a:cubicBezTo>
                  <a:lnTo>
                    <a:pt x="0" y="1762474"/>
                  </a:lnTo>
                  <a:close/>
                </a:path>
              </a:pathLst>
            </a:custGeom>
            <a:solidFill>
              <a:srgbClr val="71A0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순서도: 추출 72">
              <a:extLst>
                <a:ext uri="{FF2B5EF4-FFF2-40B4-BE49-F238E27FC236}">
                  <a16:creationId xmlns:a16="http://schemas.microsoft.com/office/drawing/2014/main" id="{5DCFFEA3-9371-4B72-A2F8-5EF3C66AB2CB}"/>
                </a:ext>
              </a:extLst>
            </p:cNvPr>
            <p:cNvSpPr/>
            <p:nvPr/>
          </p:nvSpPr>
          <p:spPr>
            <a:xfrm>
              <a:off x="5384435" y="2297246"/>
              <a:ext cx="932962" cy="470756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2496 w 10000"/>
                <a:gd name="connsiteY1" fmla="*/ 7252 h 10000"/>
                <a:gd name="connsiteX2" fmla="*/ 5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496 w 10000"/>
                <a:gd name="connsiteY1" fmla="*/ 7252 h 10000"/>
                <a:gd name="connsiteX2" fmla="*/ 5000 w 10000"/>
                <a:gd name="connsiteY2" fmla="*/ 0 h 10000"/>
                <a:gd name="connsiteX3" fmla="*/ 7144 w 10000"/>
                <a:gd name="connsiteY3" fmla="*/ 7305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2496 w 10000"/>
                <a:gd name="connsiteY1" fmla="*/ 7252 h 10000"/>
                <a:gd name="connsiteX2" fmla="*/ 5000 w 10000"/>
                <a:gd name="connsiteY2" fmla="*/ 0 h 10000"/>
                <a:gd name="connsiteX3" fmla="*/ 7144 w 10000"/>
                <a:gd name="connsiteY3" fmla="*/ 7305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2496 w 10000"/>
                <a:gd name="connsiteY1" fmla="*/ 7252 h 10000"/>
                <a:gd name="connsiteX2" fmla="*/ 5000 w 10000"/>
                <a:gd name="connsiteY2" fmla="*/ 0 h 10000"/>
                <a:gd name="connsiteX3" fmla="*/ 7144 w 10000"/>
                <a:gd name="connsiteY3" fmla="*/ 7305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2496 w 10000"/>
                <a:gd name="connsiteY1" fmla="*/ 7252 h 10000"/>
                <a:gd name="connsiteX2" fmla="*/ 5000 w 10000"/>
                <a:gd name="connsiteY2" fmla="*/ 0 h 10000"/>
                <a:gd name="connsiteX3" fmla="*/ 7144 w 10000"/>
                <a:gd name="connsiteY3" fmla="*/ 7305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2496 w 10000"/>
                <a:gd name="connsiteY1" fmla="*/ 7252 h 10000"/>
                <a:gd name="connsiteX2" fmla="*/ 5000 w 10000"/>
                <a:gd name="connsiteY2" fmla="*/ 0 h 10000"/>
                <a:gd name="connsiteX3" fmla="*/ 7144 w 10000"/>
                <a:gd name="connsiteY3" fmla="*/ 7305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2496 w 10000"/>
                <a:gd name="connsiteY1" fmla="*/ 7252 h 10000"/>
                <a:gd name="connsiteX2" fmla="*/ 5000 w 10000"/>
                <a:gd name="connsiteY2" fmla="*/ 0 h 10000"/>
                <a:gd name="connsiteX3" fmla="*/ 7144 w 10000"/>
                <a:gd name="connsiteY3" fmla="*/ 7305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0" fmla="*/ 0 w 10039"/>
                <a:gd name="connsiteY0" fmla="*/ 10000 h 10000"/>
                <a:gd name="connsiteX1" fmla="*/ 2496 w 10039"/>
                <a:gd name="connsiteY1" fmla="*/ 7252 h 10000"/>
                <a:gd name="connsiteX2" fmla="*/ 5000 w 10039"/>
                <a:gd name="connsiteY2" fmla="*/ 0 h 10000"/>
                <a:gd name="connsiteX3" fmla="*/ 7144 w 10039"/>
                <a:gd name="connsiteY3" fmla="*/ 7305 h 10000"/>
                <a:gd name="connsiteX4" fmla="*/ 10000 w 10039"/>
                <a:gd name="connsiteY4" fmla="*/ 10000 h 10000"/>
                <a:gd name="connsiteX5" fmla="*/ 4992 w 10039"/>
                <a:gd name="connsiteY5" fmla="*/ 8952 h 10000"/>
                <a:gd name="connsiteX6" fmla="*/ 0 w 10039"/>
                <a:gd name="connsiteY6" fmla="*/ 10000 h 10000"/>
                <a:gd name="connsiteX0" fmla="*/ 0 w 10039"/>
                <a:gd name="connsiteY0" fmla="*/ 10000 h 10000"/>
                <a:gd name="connsiteX1" fmla="*/ 2496 w 10039"/>
                <a:gd name="connsiteY1" fmla="*/ 7252 h 10000"/>
                <a:gd name="connsiteX2" fmla="*/ 5000 w 10039"/>
                <a:gd name="connsiteY2" fmla="*/ 0 h 10000"/>
                <a:gd name="connsiteX3" fmla="*/ 7144 w 10039"/>
                <a:gd name="connsiteY3" fmla="*/ 7305 h 10000"/>
                <a:gd name="connsiteX4" fmla="*/ 10000 w 10039"/>
                <a:gd name="connsiteY4" fmla="*/ 10000 h 10000"/>
                <a:gd name="connsiteX5" fmla="*/ 4992 w 10039"/>
                <a:gd name="connsiteY5" fmla="*/ 8952 h 10000"/>
                <a:gd name="connsiteX6" fmla="*/ 0 w 10039"/>
                <a:gd name="connsiteY6" fmla="*/ 10000 h 10000"/>
                <a:gd name="connsiteX0" fmla="*/ 0 w 10039"/>
                <a:gd name="connsiteY0" fmla="*/ 10000 h 10017"/>
                <a:gd name="connsiteX1" fmla="*/ 2496 w 10039"/>
                <a:gd name="connsiteY1" fmla="*/ 7252 h 10017"/>
                <a:gd name="connsiteX2" fmla="*/ 5000 w 10039"/>
                <a:gd name="connsiteY2" fmla="*/ 0 h 10017"/>
                <a:gd name="connsiteX3" fmla="*/ 7144 w 10039"/>
                <a:gd name="connsiteY3" fmla="*/ 7305 h 10017"/>
                <a:gd name="connsiteX4" fmla="*/ 10000 w 10039"/>
                <a:gd name="connsiteY4" fmla="*/ 10000 h 10017"/>
                <a:gd name="connsiteX5" fmla="*/ 4992 w 10039"/>
                <a:gd name="connsiteY5" fmla="*/ 8952 h 10017"/>
                <a:gd name="connsiteX6" fmla="*/ 0 w 10039"/>
                <a:gd name="connsiteY6" fmla="*/ 10000 h 10017"/>
                <a:gd name="connsiteX0" fmla="*/ 0 w 10039"/>
                <a:gd name="connsiteY0" fmla="*/ 10000 h 10000"/>
                <a:gd name="connsiteX1" fmla="*/ 2496 w 10039"/>
                <a:gd name="connsiteY1" fmla="*/ 7252 h 10000"/>
                <a:gd name="connsiteX2" fmla="*/ 5000 w 10039"/>
                <a:gd name="connsiteY2" fmla="*/ 0 h 10000"/>
                <a:gd name="connsiteX3" fmla="*/ 7144 w 10039"/>
                <a:gd name="connsiteY3" fmla="*/ 7305 h 10000"/>
                <a:gd name="connsiteX4" fmla="*/ 10000 w 10039"/>
                <a:gd name="connsiteY4" fmla="*/ 10000 h 10000"/>
                <a:gd name="connsiteX5" fmla="*/ 5021 w 10039"/>
                <a:gd name="connsiteY5" fmla="*/ 8367 h 10000"/>
                <a:gd name="connsiteX6" fmla="*/ 0 w 10039"/>
                <a:gd name="connsiteY6" fmla="*/ 10000 h 10000"/>
                <a:gd name="connsiteX0" fmla="*/ 0 w 10039"/>
                <a:gd name="connsiteY0" fmla="*/ 10000 h 10000"/>
                <a:gd name="connsiteX1" fmla="*/ 2496 w 10039"/>
                <a:gd name="connsiteY1" fmla="*/ 7252 h 10000"/>
                <a:gd name="connsiteX2" fmla="*/ 5000 w 10039"/>
                <a:gd name="connsiteY2" fmla="*/ 0 h 10000"/>
                <a:gd name="connsiteX3" fmla="*/ 7144 w 10039"/>
                <a:gd name="connsiteY3" fmla="*/ 7305 h 10000"/>
                <a:gd name="connsiteX4" fmla="*/ 10000 w 10039"/>
                <a:gd name="connsiteY4" fmla="*/ 10000 h 10000"/>
                <a:gd name="connsiteX5" fmla="*/ 5021 w 10039"/>
                <a:gd name="connsiteY5" fmla="*/ 8367 h 10000"/>
                <a:gd name="connsiteX6" fmla="*/ 0 w 10039"/>
                <a:gd name="connsiteY6" fmla="*/ 10000 h 10000"/>
                <a:gd name="connsiteX0" fmla="*/ 0 w 10039"/>
                <a:gd name="connsiteY0" fmla="*/ 10000 h 10000"/>
                <a:gd name="connsiteX1" fmla="*/ 2496 w 10039"/>
                <a:gd name="connsiteY1" fmla="*/ 7252 h 10000"/>
                <a:gd name="connsiteX2" fmla="*/ 5000 w 10039"/>
                <a:gd name="connsiteY2" fmla="*/ 0 h 10000"/>
                <a:gd name="connsiteX3" fmla="*/ 7144 w 10039"/>
                <a:gd name="connsiteY3" fmla="*/ 7305 h 10000"/>
                <a:gd name="connsiteX4" fmla="*/ 10000 w 10039"/>
                <a:gd name="connsiteY4" fmla="*/ 10000 h 10000"/>
                <a:gd name="connsiteX5" fmla="*/ 5021 w 10039"/>
                <a:gd name="connsiteY5" fmla="*/ 8367 h 10000"/>
                <a:gd name="connsiteX6" fmla="*/ 0 w 10039"/>
                <a:gd name="connsiteY6" fmla="*/ 10000 h 10000"/>
                <a:gd name="connsiteX0" fmla="*/ 0 w 10035"/>
                <a:gd name="connsiteY0" fmla="*/ 10000 h 10000"/>
                <a:gd name="connsiteX1" fmla="*/ 2496 w 10035"/>
                <a:gd name="connsiteY1" fmla="*/ 7252 h 10000"/>
                <a:gd name="connsiteX2" fmla="*/ 5000 w 10035"/>
                <a:gd name="connsiteY2" fmla="*/ 0 h 10000"/>
                <a:gd name="connsiteX3" fmla="*/ 6857 w 10035"/>
                <a:gd name="connsiteY3" fmla="*/ 7358 h 10000"/>
                <a:gd name="connsiteX4" fmla="*/ 10000 w 10035"/>
                <a:gd name="connsiteY4" fmla="*/ 10000 h 10000"/>
                <a:gd name="connsiteX5" fmla="*/ 5021 w 10035"/>
                <a:gd name="connsiteY5" fmla="*/ 8367 h 10000"/>
                <a:gd name="connsiteX6" fmla="*/ 0 w 10035"/>
                <a:gd name="connsiteY6" fmla="*/ 10000 h 10000"/>
                <a:gd name="connsiteX0" fmla="*/ 0 w 10036"/>
                <a:gd name="connsiteY0" fmla="*/ 10000 h 10000"/>
                <a:gd name="connsiteX1" fmla="*/ 2496 w 10036"/>
                <a:gd name="connsiteY1" fmla="*/ 7252 h 10000"/>
                <a:gd name="connsiteX2" fmla="*/ 5000 w 10036"/>
                <a:gd name="connsiteY2" fmla="*/ 0 h 10000"/>
                <a:gd name="connsiteX3" fmla="*/ 6972 w 10036"/>
                <a:gd name="connsiteY3" fmla="*/ 7092 h 10000"/>
                <a:gd name="connsiteX4" fmla="*/ 10000 w 10036"/>
                <a:gd name="connsiteY4" fmla="*/ 10000 h 10000"/>
                <a:gd name="connsiteX5" fmla="*/ 5021 w 10036"/>
                <a:gd name="connsiteY5" fmla="*/ 8367 h 10000"/>
                <a:gd name="connsiteX6" fmla="*/ 0 w 10036"/>
                <a:gd name="connsiteY6" fmla="*/ 10000 h 10000"/>
                <a:gd name="connsiteX0" fmla="*/ 0 w 10038"/>
                <a:gd name="connsiteY0" fmla="*/ 10000 h 10000"/>
                <a:gd name="connsiteX1" fmla="*/ 2496 w 10038"/>
                <a:gd name="connsiteY1" fmla="*/ 7252 h 10000"/>
                <a:gd name="connsiteX2" fmla="*/ 5000 w 10038"/>
                <a:gd name="connsiteY2" fmla="*/ 0 h 10000"/>
                <a:gd name="connsiteX3" fmla="*/ 6972 w 10038"/>
                <a:gd name="connsiteY3" fmla="*/ 7092 h 10000"/>
                <a:gd name="connsiteX4" fmla="*/ 10000 w 10038"/>
                <a:gd name="connsiteY4" fmla="*/ 10000 h 10000"/>
                <a:gd name="connsiteX5" fmla="*/ 5021 w 10038"/>
                <a:gd name="connsiteY5" fmla="*/ 8367 h 10000"/>
                <a:gd name="connsiteX6" fmla="*/ 0 w 10038"/>
                <a:gd name="connsiteY6" fmla="*/ 10000 h 10000"/>
                <a:gd name="connsiteX0" fmla="*/ 0 w 10038"/>
                <a:gd name="connsiteY0" fmla="*/ 10000 h 10000"/>
                <a:gd name="connsiteX1" fmla="*/ 2152 w 10038"/>
                <a:gd name="connsiteY1" fmla="*/ 7465 h 10000"/>
                <a:gd name="connsiteX2" fmla="*/ 5000 w 10038"/>
                <a:gd name="connsiteY2" fmla="*/ 0 h 10000"/>
                <a:gd name="connsiteX3" fmla="*/ 6972 w 10038"/>
                <a:gd name="connsiteY3" fmla="*/ 7092 h 10000"/>
                <a:gd name="connsiteX4" fmla="*/ 10000 w 10038"/>
                <a:gd name="connsiteY4" fmla="*/ 10000 h 10000"/>
                <a:gd name="connsiteX5" fmla="*/ 5021 w 10038"/>
                <a:gd name="connsiteY5" fmla="*/ 8367 h 10000"/>
                <a:gd name="connsiteX6" fmla="*/ 0 w 10038"/>
                <a:gd name="connsiteY6" fmla="*/ 10000 h 10000"/>
                <a:gd name="connsiteX0" fmla="*/ 0 w 10038"/>
                <a:gd name="connsiteY0" fmla="*/ 10000 h 10000"/>
                <a:gd name="connsiteX1" fmla="*/ 2152 w 10038"/>
                <a:gd name="connsiteY1" fmla="*/ 7465 h 10000"/>
                <a:gd name="connsiteX2" fmla="*/ 5000 w 10038"/>
                <a:gd name="connsiteY2" fmla="*/ 0 h 10000"/>
                <a:gd name="connsiteX3" fmla="*/ 6972 w 10038"/>
                <a:gd name="connsiteY3" fmla="*/ 7092 h 10000"/>
                <a:gd name="connsiteX4" fmla="*/ 10000 w 10038"/>
                <a:gd name="connsiteY4" fmla="*/ 10000 h 10000"/>
                <a:gd name="connsiteX5" fmla="*/ 5021 w 10038"/>
                <a:gd name="connsiteY5" fmla="*/ 8367 h 10000"/>
                <a:gd name="connsiteX6" fmla="*/ 0 w 10038"/>
                <a:gd name="connsiteY6" fmla="*/ 10000 h 10000"/>
                <a:gd name="connsiteX0" fmla="*/ 0 w 10038"/>
                <a:gd name="connsiteY0" fmla="*/ 10000 h 10000"/>
                <a:gd name="connsiteX1" fmla="*/ 2152 w 10038"/>
                <a:gd name="connsiteY1" fmla="*/ 7465 h 10000"/>
                <a:gd name="connsiteX2" fmla="*/ 5000 w 10038"/>
                <a:gd name="connsiteY2" fmla="*/ 0 h 10000"/>
                <a:gd name="connsiteX3" fmla="*/ 6972 w 10038"/>
                <a:gd name="connsiteY3" fmla="*/ 7092 h 10000"/>
                <a:gd name="connsiteX4" fmla="*/ 10000 w 10038"/>
                <a:gd name="connsiteY4" fmla="*/ 10000 h 10000"/>
                <a:gd name="connsiteX5" fmla="*/ 5021 w 10038"/>
                <a:gd name="connsiteY5" fmla="*/ 8367 h 10000"/>
                <a:gd name="connsiteX6" fmla="*/ 0 w 10038"/>
                <a:gd name="connsiteY6" fmla="*/ 10000 h 10000"/>
                <a:gd name="connsiteX0" fmla="*/ 0 w 9837"/>
                <a:gd name="connsiteY0" fmla="*/ 8725 h 10000"/>
                <a:gd name="connsiteX1" fmla="*/ 1951 w 9837"/>
                <a:gd name="connsiteY1" fmla="*/ 7465 h 10000"/>
                <a:gd name="connsiteX2" fmla="*/ 4799 w 9837"/>
                <a:gd name="connsiteY2" fmla="*/ 0 h 10000"/>
                <a:gd name="connsiteX3" fmla="*/ 6771 w 9837"/>
                <a:gd name="connsiteY3" fmla="*/ 7092 h 10000"/>
                <a:gd name="connsiteX4" fmla="*/ 9799 w 9837"/>
                <a:gd name="connsiteY4" fmla="*/ 10000 h 10000"/>
                <a:gd name="connsiteX5" fmla="*/ 4820 w 9837"/>
                <a:gd name="connsiteY5" fmla="*/ 8367 h 10000"/>
                <a:gd name="connsiteX6" fmla="*/ 0 w 9837"/>
                <a:gd name="connsiteY6" fmla="*/ 8725 h 10000"/>
                <a:gd name="connsiteX0" fmla="*/ 0 w 9999"/>
                <a:gd name="connsiteY0" fmla="*/ 8725 h 10000"/>
                <a:gd name="connsiteX1" fmla="*/ 2129 w 9999"/>
                <a:gd name="connsiteY1" fmla="*/ 6827 h 10000"/>
                <a:gd name="connsiteX2" fmla="*/ 4879 w 9999"/>
                <a:gd name="connsiteY2" fmla="*/ 0 h 10000"/>
                <a:gd name="connsiteX3" fmla="*/ 6883 w 9999"/>
                <a:gd name="connsiteY3" fmla="*/ 7092 h 10000"/>
                <a:gd name="connsiteX4" fmla="*/ 9961 w 9999"/>
                <a:gd name="connsiteY4" fmla="*/ 10000 h 10000"/>
                <a:gd name="connsiteX5" fmla="*/ 4900 w 9999"/>
                <a:gd name="connsiteY5" fmla="*/ 8367 h 10000"/>
                <a:gd name="connsiteX6" fmla="*/ 0 w 9999"/>
                <a:gd name="connsiteY6" fmla="*/ 8725 h 10000"/>
                <a:gd name="connsiteX0" fmla="*/ 0 w 10000"/>
                <a:gd name="connsiteY0" fmla="*/ 8725 h 10000"/>
                <a:gd name="connsiteX1" fmla="*/ 2129 w 10000"/>
                <a:gd name="connsiteY1" fmla="*/ 6827 h 10000"/>
                <a:gd name="connsiteX2" fmla="*/ 4879 w 10000"/>
                <a:gd name="connsiteY2" fmla="*/ 0 h 10000"/>
                <a:gd name="connsiteX3" fmla="*/ 6884 w 10000"/>
                <a:gd name="connsiteY3" fmla="*/ 7092 h 10000"/>
                <a:gd name="connsiteX4" fmla="*/ 9962 w 10000"/>
                <a:gd name="connsiteY4" fmla="*/ 10000 h 10000"/>
                <a:gd name="connsiteX5" fmla="*/ 4900 w 10000"/>
                <a:gd name="connsiteY5" fmla="*/ 8367 h 10000"/>
                <a:gd name="connsiteX6" fmla="*/ 0 w 10000"/>
                <a:gd name="connsiteY6" fmla="*/ 8725 h 10000"/>
                <a:gd name="connsiteX0" fmla="*/ 0 w 10000"/>
                <a:gd name="connsiteY0" fmla="*/ 8725 h 10000"/>
                <a:gd name="connsiteX1" fmla="*/ 2129 w 10000"/>
                <a:gd name="connsiteY1" fmla="*/ 6827 h 10000"/>
                <a:gd name="connsiteX2" fmla="*/ 4879 w 10000"/>
                <a:gd name="connsiteY2" fmla="*/ 0 h 10000"/>
                <a:gd name="connsiteX3" fmla="*/ 6884 w 10000"/>
                <a:gd name="connsiteY3" fmla="*/ 7092 h 10000"/>
                <a:gd name="connsiteX4" fmla="*/ 9962 w 10000"/>
                <a:gd name="connsiteY4" fmla="*/ 10000 h 10000"/>
                <a:gd name="connsiteX5" fmla="*/ 4900 w 10000"/>
                <a:gd name="connsiteY5" fmla="*/ 8367 h 10000"/>
                <a:gd name="connsiteX6" fmla="*/ 0 w 10000"/>
                <a:gd name="connsiteY6" fmla="*/ 8725 h 10000"/>
                <a:gd name="connsiteX0" fmla="*/ 0 w 10000"/>
                <a:gd name="connsiteY0" fmla="*/ 8725 h 10000"/>
                <a:gd name="connsiteX1" fmla="*/ 2129 w 10000"/>
                <a:gd name="connsiteY1" fmla="*/ 6827 h 10000"/>
                <a:gd name="connsiteX2" fmla="*/ 4879 w 10000"/>
                <a:gd name="connsiteY2" fmla="*/ 0 h 10000"/>
                <a:gd name="connsiteX3" fmla="*/ 6884 w 10000"/>
                <a:gd name="connsiteY3" fmla="*/ 7092 h 10000"/>
                <a:gd name="connsiteX4" fmla="*/ 9962 w 10000"/>
                <a:gd name="connsiteY4" fmla="*/ 10000 h 10000"/>
                <a:gd name="connsiteX5" fmla="*/ 4900 w 10000"/>
                <a:gd name="connsiteY5" fmla="*/ 8367 h 10000"/>
                <a:gd name="connsiteX6" fmla="*/ 0 w 10000"/>
                <a:gd name="connsiteY6" fmla="*/ 8725 h 10000"/>
                <a:gd name="connsiteX0" fmla="*/ 0 w 10000"/>
                <a:gd name="connsiteY0" fmla="*/ 8725 h 10000"/>
                <a:gd name="connsiteX1" fmla="*/ 2129 w 10000"/>
                <a:gd name="connsiteY1" fmla="*/ 6827 h 10000"/>
                <a:gd name="connsiteX2" fmla="*/ 4879 w 10000"/>
                <a:gd name="connsiteY2" fmla="*/ 0 h 10000"/>
                <a:gd name="connsiteX3" fmla="*/ 6884 w 10000"/>
                <a:gd name="connsiteY3" fmla="*/ 7092 h 10000"/>
                <a:gd name="connsiteX4" fmla="*/ 9962 w 10000"/>
                <a:gd name="connsiteY4" fmla="*/ 10000 h 10000"/>
                <a:gd name="connsiteX5" fmla="*/ 4812 w 10000"/>
                <a:gd name="connsiteY5" fmla="*/ 7942 h 10000"/>
                <a:gd name="connsiteX6" fmla="*/ 0 w 10000"/>
                <a:gd name="connsiteY6" fmla="*/ 8725 h 10000"/>
                <a:gd name="connsiteX0" fmla="*/ 0 w 9370"/>
                <a:gd name="connsiteY0" fmla="*/ 8725 h 9042"/>
                <a:gd name="connsiteX1" fmla="*/ 2129 w 9370"/>
                <a:gd name="connsiteY1" fmla="*/ 6827 h 9042"/>
                <a:gd name="connsiteX2" fmla="*/ 4879 w 9370"/>
                <a:gd name="connsiteY2" fmla="*/ 0 h 9042"/>
                <a:gd name="connsiteX3" fmla="*/ 6884 w 9370"/>
                <a:gd name="connsiteY3" fmla="*/ 7092 h 9042"/>
                <a:gd name="connsiteX4" fmla="*/ 9320 w 9370"/>
                <a:gd name="connsiteY4" fmla="*/ 8299 h 9042"/>
                <a:gd name="connsiteX5" fmla="*/ 4812 w 9370"/>
                <a:gd name="connsiteY5" fmla="*/ 7942 h 9042"/>
                <a:gd name="connsiteX6" fmla="*/ 0 w 9370"/>
                <a:gd name="connsiteY6" fmla="*/ 8725 h 9042"/>
                <a:gd name="connsiteX0" fmla="*/ 0 w 10001"/>
                <a:gd name="connsiteY0" fmla="*/ 9649 h 10000"/>
                <a:gd name="connsiteX1" fmla="*/ 2272 w 10001"/>
                <a:gd name="connsiteY1" fmla="*/ 7550 h 10000"/>
                <a:gd name="connsiteX2" fmla="*/ 5207 w 10001"/>
                <a:gd name="connsiteY2" fmla="*/ 0 h 10000"/>
                <a:gd name="connsiteX3" fmla="*/ 7347 w 10001"/>
                <a:gd name="connsiteY3" fmla="*/ 7843 h 10000"/>
                <a:gd name="connsiteX4" fmla="*/ 9947 w 10001"/>
                <a:gd name="connsiteY4" fmla="*/ 9178 h 10000"/>
                <a:gd name="connsiteX5" fmla="*/ 5136 w 10001"/>
                <a:gd name="connsiteY5" fmla="*/ 8783 h 10000"/>
                <a:gd name="connsiteX6" fmla="*/ 0 w 10001"/>
                <a:gd name="connsiteY6" fmla="*/ 9649 h 10000"/>
                <a:gd name="connsiteX0" fmla="*/ 0 w 9991"/>
                <a:gd name="connsiteY0" fmla="*/ 9649 h 10000"/>
                <a:gd name="connsiteX1" fmla="*/ 2272 w 9991"/>
                <a:gd name="connsiteY1" fmla="*/ 7550 h 10000"/>
                <a:gd name="connsiteX2" fmla="*/ 5207 w 9991"/>
                <a:gd name="connsiteY2" fmla="*/ 0 h 10000"/>
                <a:gd name="connsiteX3" fmla="*/ 6849 w 9991"/>
                <a:gd name="connsiteY3" fmla="*/ 6550 h 10000"/>
                <a:gd name="connsiteX4" fmla="*/ 9947 w 9991"/>
                <a:gd name="connsiteY4" fmla="*/ 9178 h 10000"/>
                <a:gd name="connsiteX5" fmla="*/ 5136 w 9991"/>
                <a:gd name="connsiteY5" fmla="*/ 8783 h 10000"/>
                <a:gd name="connsiteX6" fmla="*/ 0 w 9991"/>
                <a:gd name="connsiteY6" fmla="*/ 9649 h 10000"/>
                <a:gd name="connsiteX0" fmla="*/ 0 w 10000"/>
                <a:gd name="connsiteY0" fmla="*/ 9649 h 10000"/>
                <a:gd name="connsiteX1" fmla="*/ 2991 w 10000"/>
                <a:gd name="connsiteY1" fmla="*/ 6551 h 10000"/>
                <a:gd name="connsiteX2" fmla="*/ 5212 w 10000"/>
                <a:gd name="connsiteY2" fmla="*/ 0 h 10000"/>
                <a:gd name="connsiteX3" fmla="*/ 6855 w 10000"/>
                <a:gd name="connsiteY3" fmla="*/ 6550 h 10000"/>
                <a:gd name="connsiteX4" fmla="*/ 9956 w 10000"/>
                <a:gd name="connsiteY4" fmla="*/ 9178 h 10000"/>
                <a:gd name="connsiteX5" fmla="*/ 5141 w 10000"/>
                <a:gd name="connsiteY5" fmla="*/ 8783 h 10000"/>
                <a:gd name="connsiteX6" fmla="*/ 0 w 10000"/>
                <a:gd name="connsiteY6" fmla="*/ 9649 h 10000"/>
                <a:gd name="connsiteX0" fmla="*/ 0 w 10073"/>
                <a:gd name="connsiteY0" fmla="*/ 9649 h 10000"/>
                <a:gd name="connsiteX1" fmla="*/ 2991 w 10073"/>
                <a:gd name="connsiteY1" fmla="*/ 6551 h 10000"/>
                <a:gd name="connsiteX2" fmla="*/ 5212 w 10073"/>
                <a:gd name="connsiteY2" fmla="*/ 0 h 10000"/>
                <a:gd name="connsiteX3" fmla="*/ 6855 w 10073"/>
                <a:gd name="connsiteY3" fmla="*/ 6550 h 10000"/>
                <a:gd name="connsiteX4" fmla="*/ 9956 w 10073"/>
                <a:gd name="connsiteY4" fmla="*/ 9178 h 10000"/>
                <a:gd name="connsiteX5" fmla="*/ 5141 w 10073"/>
                <a:gd name="connsiteY5" fmla="*/ 8783 h 10000"/>
                <a:gd name="connsiteX6" fmla="*/ 0 w 10073"/>
                <a:gd name="connsiteY6" fmla="*/ 9649 h 10000"/>
                <a:gd name="connsiteX0" fmla="*/ 0 w 9537"/>
                <a:gd name="connsiteY0" fmla="*/ 9649 h 10000"/>
                <a:gd name="connsiteX1" fmla="*/ 2991 w 9537"/>
                <a:gd name="connsiteY1" fmla="*/ 6551 h 10000"/>
                <a:gd name="connsiteX2" fmla="*/ 5212 w 9537"/>
                <a:gd name="connsiteY2" fmla="*/ 0 h 10000"/>
                <a:gd name="connsiteX3" fmla="*/ 6855 w 9537"/>
                <a:gd name="connsiteY3" fmla="*/ 6550 h 10000"/>
                <a:gd name="connsiteX4" fmla="*/ 9395 w 9537"/>
                <a:gd name="connsiteY4" fmla="*/ 9296 h 10000"/>
                <a:gd name="connsiteX5" fmla="*/ 5141 w 9537"/>
                <a:gd name="connsiteY5" fmla="*/ 8783 h 10000"/>
                <a:gd name="connsiteX6" fmla="*/ 0 w 9537"/>
                <a:gd name="connsiteY6" fmla="*/ 9649 h 10000"/>
                <a:gd name="connsiteX0" fmla="*/ 0 w 10000"/>
                <a:gd name="connsiteY0" fmla="*/ 9649 h 10000"/>
                <a:gd name="connsiteX1" fmla="*/ 3136 w 10000"/>
                <a:gd name="connsiteY1" fmla="*/ 6551 h 10000"/>
                <a:gd name="connsiteX2" fmla="*/ 5465 w 10000"/>
                <a:gd name="connsiteY2" fmla="*/ 0 h 10000"/>
                <a:gd name="connsiteX3" fmla="*/ 7188 w 10000"/>
                <a:gd name="connsiteY3" fmla="*/ 6550 h 10000"/>
                <a:gd name="connsiteX4" fmla="*/ 9851 w 10000"/>
                <a:gd name="connsiteY4" fmla="*/ 9296 h 10000"/>
                <a:gd name="connsiteX5" fmla="*/ 5391 w 10000"/>
                <a:gd name="connsiteY5" fmla="*/ 8783 h 10000"/>
                <a:gd name="connsiteX6" fmla="*/ 0 w 10000"/>
                <a:gd name="connsiteY6" fmla="*/ 9649 h 10000"/>
                <a:gd name="connsiteX0" fmla="*/ 0 w 10000"/>
                <a:gd name="connsiteY0" fmla="*/ 9649 h 10000"/>
                <a:gd name="connsiteX1" fmla="*/ 3136 w 10000"/>
                <a:gd name="connsiteY1" fmla="*/ 6551 h 10000"/>
                <a:gd name="connsiteX2" fmla="*/ 5465 w 10000"/>
                <a:gd name="connsiteY2" fmla="*/ 0 h 10000"/>
                <a:gd name="connsiteX3" fmla="*/ 7188 w 10000"/>
                <a:gd name="connsiteY3" fmla="*/ 6550 h 10000"/>
                <a:gd name="connsiteX4" fmla="*/ 9851 w 10000"/>
                <a:gd name="connsiteY4" fmla="*/ 9296 h 10000"/>
                <a:gd name="connsiteX5" fmla="*/ 5391 w 10000"/>
                <a:gd name="connsiteY5" fmla="*/ 8783 h 10000"/>
                <a:gd name="connsiteX6" fmla="*/ 0 w 10000"/>
                <a:gd name="connsiteY6" fmla="*/ 9649 h 10000"/>
                <a:gd name="connsiteX0" fmla="*/ 0 w 9990"/>
                <a:gd name="connsiteY0" fmla="*/ 9649 h 10000"/>
                <a:gd name="connsiteX1" fmla="*/ 3136 w 9990"/>
                <a:gd name="connsiteY1" fmla="*/ 6551 h 10000"/>
                <a:gd name="connsiteX2" fmla="*/ 5465 w 9990"/>
                <a:gd name="connsiteY2" fmla="*/ 0 h 10000"/>
                <a:gd name="connsiteX3" fmla="*/ 7188 w 9990"/>
                <a:gd name="connsiteY3" fmla="*/ 6550 h 10000"/>
                <a:gd name="connsiteX4" fmla="*/ 9851 w 9990"/>
                <a:gd name="connsiteY4" fmla="*/ 9296 h 10000"/>
                <a:gd name="connsiteX5" fmla="*/ 5391 w 9990"/>
                <a:gd name="connsiteY5" fmla="*/ 8783 h 10000"/>
                <a:gd name="connsiteX6" fmla="*/ 0 w 9990"/>
                <a:gd name="connsiteY6" fmla="*/ 9649 h 10000"/>
                <a:gd name="connsiteX0" fmla="*/ 0 w 9969"/>
                <a:gd name="connsiteY0" fmla="*/ 9649 h 10000"/>
                <a:gd name="connsiteX1" fmla="*/ 3139 w 9969"/>
                <a:gd name="connsiteY1" fmla="*/ 6551 h 10000"/>
                <a:gd name="connsiteX2" fmla="*/ 5470 w 9969"/>
                <a:gd name="connsiteY2" fmla="*/ 0 h 10000"/>
                <a:gd name="connsiteX3" fmla="*/ 7195 w 9969"/>
                <a:gd name="connsiteY3" fmla="*/ 6550 h 10000"/>
                <a:gd name="connsiteX4" fmla="*/ 9828 w 9969"/>
                <a:gd name="connsiteY4" fmla="*/ 8767 h 10000"/>
                <a:gd name="connsiteX5" fmla="*/ 5396 w 9969"/>
                <a:gd name="connsiteY5" fmla="*/ 8783 h 10000"/>
                <a:gd name="connsiteX6" fmla="*/ 0 w 9969"/>
                <a:gd name="connsiteY6" fmla="*/ 9649 h 10000"/>
                <a:gd name="connsiteX0" fmla="*/ 0 w 10000"/>
                <a:gd name="connsiteY0" fmla="*/ 9649 h 10000"/>
                <a:gd name="connsiteX1" fmla="*/ 3149 w 10000"/>
                <a:gd name="connsiteY1" fmla="*/ 6551 h 10000"/>
                <a:gd name="connsiteX2" fmla="*/ 5487 w 10000"/>
                <a:gd name="connsiteY2" fmla="*/ 0 h 10000"/>
                <a:gd name="connsiteX3" fmla="*/ 7217 w 10000"/>
                <a:gd name="connsiteY3" fmla="*/ 6550 h 10000"/>
                <a:gd name="connsiteX4" fmla="*/ 9859 w 10000"/>
                <a:gd name="connsiteY4" fmla="*/ 8767 h 10000"/>
                <a:gd name="connsiteX5" fmla="*/ 5413 w 10000"/>
                <a:gd name="connsiteY5" fmla="*/ 8783 h 10000"/>
                <a:gd name="connsiteX6" fmla="*/ 0 w 10000"/>
                <a:gd name="connsiteY6" fmla="*/ 9649 h 10000"/>
                <a:gd name="connsiteX0" fmla="*/ 0 w 10000"/>
                <a:gd name="connsiteY0" fmla="*/ 9649 h 9949"/>
                <a:gd name="connsiteX1" fmla="*/ 3149 w 10000"/>
                <a:gd name="connsiteY1" fmla="*/ 6551 h 9949"/>
                <a:gd name="connsiteX2" fmla="*/ 5487 w 10000"/>
                <a:gd name="connsiteY2" fmla="*/ 0 h 9949"/>
                <a:gd name="connsiteX3" fmla="*/ 7217 w 10000"/>
                <a:gd name="connsiteY3" fmla="*/ 6550 h 9949"/>
                <a:gd name="connsiteX4" fmla="*/ 9859 w 10000"/>
                <a:gd name="connsiteY4" fmla="*/ 8767 h 9949"/>
                <a:gd name="connsiteX5" fmla="*/ 5511 w 10000"/>
                <a:gd name="connsiteY5" fmla="*/ 8430 h 9949"/>
                <a:gd name="connsiteX6" fmla="*/ 0 w 10000"/>
                <a:gd name="connsiteY6" fmla="*/ 9649 h 9949"/>
                <a:gd name="connsiteX0" fmla="*/ 0 w 10000"/>
                <a:gd name="connsiteY0" fmla="*/ 9698 h 10092"/>
                <a:gd name="connsiteX1" fmla="*/ 3149 w 10000"/>
                <a:gd name="connsiteY1" fmla="*/ 6585 h 10092"/>
                <a:gd name="connsiteX2" fmla="*/ 5487 w 10000"/>
                <a:gd name="connsiteY2" fmla="*/ 0 h 10092"/>
                <a:gd name="connsiteX3" fmla="*/ 7217 w 10000"/>
                <a:gd name="connsiteY3" fmla="*/ 6584 h 10092"/>
                <a:gd name="connsiteX4" fmla="*/ 9859 w 10000"/>
                <a:gd name="connsiteY4" fmla="*/ 8812 h 10092"/>
                <a:gd name="connsiteX5" fmla="*/ 5511 w 10000"/>
                <a:gd name="connsiteY5" fmla="*/ 8473 h 10092"/>
                <a:gd name="connsiteX6" fmla="*/ 0 w 10000"/>
                <a:gd name="connsiteY6" fmla="*/ 9698 h 10092"/>
                <a:gd name="connsiteX0" fmla="*/ 0 w 9639"/>
                <a:gd name="connsiteY0" fmla="*/ 9284 h 9776"/>
                <a:gd name="connsiteX1" fmla="*/ 2788 w 9639"/>
                <a:gd name="connsiteY1" fmla="*/ 6585 h 9776"/>
                <a:gd name="connsiteX2" fmla="*/ 5126 w 9639"/>
                <a:gd name="connsiteY2" fmla="*/ 0 h 9776"/>
                <a:gd name="connsiteX3" fmla="*/ 6856 w 9639"/>
                <a:gd name="connsiteY3" fmla="*/ 6584 h 9776"/>
                <a:gd name="connsiteX4" fmla="*/ 9498 w 9639"/>
                <a:gd name="connsiteY4" fmla="*/ 8812 h 9776"/>
                <a:gd name="connsiteX5" fmla="*/ 5150 w 9639"/>
                <a:gd name="connsiteY5" fmla="*/ 8473 h 9776"/>
                <a:gd name="connsiteX6" fmla="*/ 0 w 9639"/>
                <a:gd name="connsiteY6" fmla="*/ 9284 h 9776"/>
                <a:gd name="connsiteX0" fmla="*/ 0 w 10001"/>
                <a:gd name="connsiteY0" fmla="*/ 9497 h 9866"/>
                <a:gd name="connsiteX1" fmla="*/ 2892 w 10001"/>
                <a:gd name="connsiteY1" fmla="*/ 6736 h 9866"/>
                <a:gd name="connsiteX2" fmla="*/ 5318 w 10001"/>
                <a:gd name="connsiteY2" fmla="*/ 0 h 9866"/>
                <a:gd name="connsiteX3" fmla="*/ 7113 w 10001"/>
                <a:gd name="connsiteY3" fmla="*/ 6735 h 9866"/>
                <a:gd name="connsiteX4" fmla="*/ 9854 w 10001"/>
                <a:gd name="connsiteY4" fmla="*/ 9014 h 9866"/>
                <a:gd name="connsiteX5" fmla="*/ 5343 w 10001"/>
                <a:gd name="connsiteY5" fmla="*/ 8667 h 9866"/>
                <a:gd name="connsiteX6" fmla="*/ 0 w 10001"/>
                <a:gd name="connsiteY6" fmla="*/ 9497 h 9866"/>
                <a:gd name="connsiteX0" fmla="*/ 0 w 10000"/>
                <a:gd name="connsiteY0" fmla="*/ 8707 h 9081"/>
                <a:gd name="connsiteX1" fmla="*/ 2892 w 10000"/>
                <a:gd name="connsiteY1" fmla="*/ 5908 h 9081"/>
                <a:gd name="connsiteX2" fmla="*/ 5385 w 10000"/>
                <a:gd name="connsiteY2" fmla="*/ 0 h 9081"/>
                <a:gd name="connsiteX3" fmla="*/ 7112 w 10000"/>
                <a:gd name="connsiteY3" fmla="*/ 5907 h 9081"/>
                <a:gd name="connsiteX4" fmla="*/ 9853 w 10000"/>
                <a:gd name="connsiteY4" fmla="*/ 8217 h 9081"/>
                <a:gd name="connsiteX5" fmla="*/ 5342 w 10000"/>
                <a:gd name="connsiteY5" fmla="*/ 7866 h 9081"/>
                <a:gd name="connsiteX6" fmla="*/ 0 w 10000"/>
                <a:gd name="connsiteY6" fmla="*/ 8707 h 9081"/>
                <a:gd name="connsiteX0" fmla="*/ 0 w 10000"/>
                <a:gd name="connsiteY0" fmla="*/ 9588 h 10000"/>
                <a:gd name="connsiteX1" fmla="*/ 2892 w 10000"/>
                <a:gd name="connsiteY1" fmla="*/ 6506 h 10000"/>
                <a:gd name="connsiteX2" fmla="*/ 5385 w 10000"/>
                <a:gd name="connsiteY2" fmla="*/ 0 h 10000"/>
                <a:gd name="connsiteX3" fmla="*/ 7112 w 10000"/>
                <a:gd name="connsiteY3" fmla="*/ 6505 h 10000"/>
                <a:gd name="connsiteX4" fmla="*/ 9853 w 10000"/>
                <a:gd name="connsiteY4" fmla="*/ 9049 h 10000"/>
                <a:gd name="connsiteX5" fmla="*/ 5342 w 10000"/>
                <a:gd name="connsiteY5" fmla="*/ 8662 h 10000"/>
                <a:gd name="connsiteX6" fmla="*/ 0 w 10000"/>
                <a:gd name="connsiteY6" fmla="*/ 9588 h 10000"/>
                <a:gd name="connsiteX0" fmla="*/ 0 w 10000"/>
                <a:gd name="connsiteY0" fmla="*/ 9588 h 10000"/>
                <a:gd name="connsiteX1" fmla="*/ 2892 w 10000"/>
                <a:gd name="connsiteY1" fmla="*/ 6506 h 10000"/>
                <a:gd name="connsiteX2" fmla="*/ 5385 w 10000"/>
                <a:gd name="connsiteY2" fmla="*/ 0 h 10000"/>
                <a:gd name="connsiteX3" fmla="*/ 7112 w 10000"/>
                <a:gd name="connsiteY3" fmla="*/ 6505 h 10000"/>
                <a:gd name="connsiteX4" fmla="*/ 9853 w 10000"/>
                <a:gd name="connsiteY4" fmla="*/ 9049 h 10000"/>
                <a:gd name="connsiteX5" fmla="*/ 5342 w 10000"/>
                <a:gd name="connsiteY5" fmla="*/ 8662 h 10000"/>
                <a:gd name="connsiteX6" fmla="*/ 0 w 10000"/>
                <a:gd name="connsiteY6" fmla="*/ 958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>
                  <a:moveTo>
                    <a:pt x="0" y="9588"/>
                  </a:moveTo>
                  <a:cubicBezTo>
                    <a:pt x="1010" y="8627"/>
                    <a:pt x="2106" y="8697"/>
                    <a:pt x="2892" y="6506"/>
                  </a:cubicBezTo>
                  <a:cubicBezTo>
                    <a:pt x="4462" y="4179"/>
                    <a:pt x="4260" y="2664"/>
                    <a:pt x="5385" y="0"/>
                  </a:cubicBezTo>
                  <a:cubicBezTo>
                    <a:pt x="6446" y="2843"/>
                    <a:pt x="5982" y="3865"/>
                    <a:pt x="7112" y="6505"/>
                  </a:cubicBezTo>
                  <a:cubicBezTo>
                    <a:pt x="8175" y="9415"/>
                    <a:pt x="10623" y="8746"/>
                    <a:pt x="9853" y="9049"/>
                  </a:cubicBezTo>
                  <a:cubicBezTo>
                    <a:pt x="8339" y="9999"/>
                    <a:pt x="7161" y="10207"/>
                    <a:pt x="5342" y="8662"/>
                  </a:cubicBezTo>
                  <a:cubicBezTo>
                    <a:pt x="3639" y="10050"/>
                    <a:pt x="2145" y="10359"/>
                    <a:pt x="0" y="9588"/>
                  </a:cubicBezTo>
                  <a:close/>
                </a:path>
              </a:pathLst>
            </a:custGeom>
            <a:solidFill>
              <a:srgbClr val="88B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순서도: 추출 73">
              <a:extLst>
                <a:ext uri="{FF2B5EF4-FFF2-40B4-BE49-F238E27FC236}">
                  <a16:creationId xmlns:a16="http://schemas.microsoft.com/office/drawing/2014/main" id="{2BCED5CD-C838-4676-A824-B9266B28B00C}"/>
                </a:ext>
              </a:extLst>
            </p:cNvPr>
            <p:cNvSpPr/>
            <p:nvPr/>
          </p:nvSpPr>
          <p:spPr>
            <a:xfrm>
              <a:off x="5376977" y="2535312"/>
              <a:ext cx="947879" cy="489358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3558 w 10000"/>
                <a:gd name="connsiteY1" fmla="*/ 4236 h 10000"/>
                <a:gd name="connsiteX2" fmla="*/ 5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3558 w 10000"/>
                <a:gd name="connsiteY1" fmla="*/ 4236 h 10000"/>
                <a:gd name="connsiteX2" fmla="*/ 5000 w 10000"/>
                <a:gd name="connsiteY2" fmla="*/ 0 h 10000"/>
                <a:gd name="connsiteX3" fmla="*/ 6427 w 10000"/>
                <a:gd name="connsiteY3" fmla="*/ 4289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3558 w 10000"/>
                <a:gd name="connsiteY1" fmla="*/ 4236 h 10000"/>
                <a:gd name="connsiteX2" fmla="*/ 5000 w 10000"/>
                <a:gd name="connsiteY2" fmla="*/ 0 h 10000"/>
                <a:gd name="connsiteX3" fmla="*/ 6427 w 10000"/>
                <a:gd name="connsiteY3" fmla="*/ 4289 h 10000"/>
                <a:gd name="connsiteX4" fmla="*/ 10000 w 10000"/>
                <a:gd name="connsiteY4" fmla="*/ 10000 h 10000"/>
                <a:gd name="connsiteX5" fmla="*/ 4992 w 10000"/>
                <a:gd name="connsiteY5" fmla="*/ 7677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3558 w 10000"/>
                <a:gd name="connsiteY1" fmla="*/ 4236 h 10000"/>
                <a:gd name="connsiteX2" fmla="*/ 5000 w 10000"/>
                <a:gd name="connsiteY2" fmla="*/ 0 h 10000"/>
                <a:gd name="connsiteX3" fmla="*/ 6427 w 10000"/>
                <a:gd name="connsiteY3" fmla="*/ 4289 h 10000"/>
                <a:gd name="connsiteX4" fmla="*/ 10000 w 10000"/>
                <a:gd name="connsiteY4" fmla="*/ 10000 h 10000"/>
                <a:gd name="connsiteX5" fmla="*/ 4992 w 10000"/>
                <a:gd name="connsiteY5" fmla="*/ 7677 h 10000"/>
                <a:gd name="connsiteX6" fmla="*/ 0 w 10000"/>
                <a:gd name="connsiteY6" fmla="*/ 10000 h 10000"/>
                <a:gd name="connsiteX0" fmla="*/ 0 w 9656"/>
                <a:gd name="connsiteY0" fmla="*/ 8763 h 10000"/>
                <a:gd name="connsiteX1" fmla="*/ 3214 w 9656"/>
                <a:gd name="connsiteY1" fmla="*/ 4236 h 10000"/>
                <a:gd name="connsiteX2" fmla="*/ 4656 w 9656"/>
                <a:gd name="connsiteY2" fmla="*/ 0 h 10000"/>
                <a:gd name="connsiteX3" fmla="*/ 6083 w 9656"/>
                <a:gd name="connsiteY3" fmla="*/ 4289 h 10000"/>
                <a:gd name="connsiteX4" fmla="*/ 9656 w 9656"/>
                <a:gd name="connsiteY4" fmla="*/ 10000 h 10000"/>
                <a:gd name="connsiteX5" fmla="*/ 4648 w 9656"/>
                <a:gd name="connsiteY5" fmla="*/ 7677 h 10000"/>
                <a:gd name="connsiteX6" fmla="*/ 0 w 9656"/>
                <a:gd name="connsiteY6" fmla="*/ 8763 h 10000"/>
                <a:gd name="connsiteX0" fmla="*/ 0 w 10000"/>
                <a:gd name="connsiteY0" fmla="*/ 8763 h 10000"/>
                <a:gd name="connsiteX1" fmla="*/ 3329 w 10000"/>
                <a:gd name="connsiteY1" fmla="*/ 4236 h 10000"/>
                <a:gd name="connsiteX2" fmla="*/ 4822 w 10000"/>
                <a:gd name="connsiteY2" fmla="*/ 0 h 10000"/>
                <a:gd name="connsiteX3" fmla="*/ 6300 w 10000"/>
                <a:gd name="connsiteY3" fmla="*/ 4289 h 10000"/>
                <a:gd name="connsiteX4" fmla="*/ 10000 w 10000"/>
                <a:gd name="connsiteY4" fmla="*/ 10000 h 10000"/>
                <a:gd name="connsiteX5" fmla="*/ 4814 w 10000"/>
                <a:gd name="connsiteY5" fmla="*/ 7677 h 10000"/>
                <a:gd name="connsiteX6" fmla="*/ 0 w 10000"/>
                <a:gd name="connsiteY6" fmla="*/ 8763 h 10000"/>
                <a:gd name="connsiteX0" fmla="*/ 0 w 10000"/>
                <a:gd name="connsiteY0" fmla="*/ 8763 h 10000"/>
                <a:gd name="connsiteX1" fmla="*/ 3329 w 10000"/>
                <a:gd name="connsiteY1" fmla="*/ 4236 h 10000"/>
                <a:gd name="connsiteX2" fmla="*/ 4822 w 10000"/>
                <a:gd name="connsiteY2" fmla="*/ 0 h 10000"/>
                <a:gd name="connsiteX3" fmla="*/ 6300 w 10000"/>
                <a:gd name="connsiteY3" fmla="*/ 4289 h 10000"/>
                <a:gd name="connsiteX4" fmla="*/ 10000 w 10000"/>
                <a:gd name="connsiteY4" fmla="*/ 10000 h 10000"/>
                <a:gd name="connsiteX5" fmla="*/ 4814 w 10000"/>
                <a:gd name="connsiteY5" fmla="*/ 7677 h 10000"/>
                <a:gd name="connsiteX6" fmla="*/ 0 w 10000"/>
                <a:gd name="connsiteY6" fmla="*/ 8763 h 10000"/>
                <a:gd name="connsiteX0" fmla="*/ 0 w 10000"/>
                <a:gd name="connsiteY0" fmla="*/ 8763 h 10000"/>
                <a:gd name="connsiteX1" fmla="*/ 3329 w 10000"/>
                <a:gd name="connsiteY1" fmla="*/ 4236 h 10000"/>
                <a:gd name="connsiteX2" fmla="*/ 4822 w 10000"/>
                <a:gd name="connsiteY2" fmla="*/ 0 h 10000"/>
                <a:gd name="connsiteX3" fmla="*/ 6300 w 10000"/>
                <a:gd name="connsiteY3" fmla="*/ 4289 h 10000"/>
                <a:gd name="connsiteX4" fmla="*/ 10000 w 10000"/>
                <a:gd name="connsiteY4" fmla="*/ 10000 h 10000"/>
                <a:gd name="connsiteX5" fmla="*/ 4814 w 10000"/>
                <a:gd name="connsiteY5" fmla="*/ 7677 h 10000"/>
                <a:gd name="connsiteX6" fmla="*/ 0 w 10000"/>
                <a:gd name="connsiteY6" fmla="*/ 8763 h 10000"/>
                <a:gd name="connsiteX0" fmla="*/ 0 w 10000"/>
                <a:gd name="connsiteY0" fmla="*/ 8763 h 10000"/>
                <a:gd name="connsiteX1" fmla="*/ 3329 w 10000"/>
                <a:gd name="connsiteY1" fmla="*/ 4236 h 10000"/>
                <a:gd name="connsiteX2" fmla="*/ 4822 w 10000"/>
                <a:gd name="connsiteY2" fmla="*/ 0 h 10000"/>
                <a:gd name="connsiteX3" fmla="*/ 6300 w 10000"/>
                <a:gd name="connsiteY3" fmla="*/ 4289 h 10000"/>
                <a:gd name="connsiteX4" fmla="*/ 10000 w 10000"/>
                <a:gd name="connsiteY4" fmla="*/ 10000 h 10000"/>
                <a:gd name="connsiteX5" fmla="*/ 4814 w 10000"/>
                <a:gd name="connsiteY5" fmla="*/ 7677 h 10000"/>
                <a:gd name="connsiteX6" fmla="*/ 0 w 10000"/>
                <a:gd name="connsiteY6" fmla="*/ 8763 h 10000"/>
                <a:gd name="connsiteX0" fmla="*/ 0 w 9287"/>
                <a:gd name="connsiteY0" fmla="*/ 8763 h 8925"/>
                <a:gd name="connsiteX1" fmla="*/ 3329 w 9287"/>
                <a:gd name="connsiteY1" fmla="*/ 4236 h 8925"/>
                <a:gd name="connsiteX2" fmla="*/ 4822 w 9287"/>
                <a:gd name="connsiteY2" fmla="*/ 0 h 8925"/>
                <a:gd name="connsiteX3" fmla="*/ 6300 w 9287"/>
                <a:gd name="connsiteY3" fmla="*/ 4289 h 8925"/>
                <a:gd name="connsiteX4" fmla="*/ 9287 w 9287"/>
                <a:gd name="connsiteY4" fmla="*/ 8925 h 8925"/>
                <a:gd name="connsiteX5" fmla="*/ 4814 w 9287"/>
                <a:gd name="connsiteY5" fmla="*/ 7677 h 8925"/>
                <a:gd name="connsiteX6" fmla="*/ 0 w 9287"/>
                <a:gd name="connsiteY6" fmla="*/ 8763 h 8925"/>
                <a:gd name="connsiteX0" fmla="*/ 0 w 9872"/>
                <a:gd name="connsiteY0" fmla="*/ 9818 h 9818"/>
                <a:gd name="connsiteX1" fmla="*/ 3585 w 9872"/>
                <a:gd name="connsiteY1" fmla="*/ 4746 h 9818"/>
                <a:gd name="connsiteX2" fmla="*/ 5192 w 9872"/>
                <a:gd name="connsiteY2" fmla="*/ 0 h 9818"/>
                <a:gd name="connsiteX3" fmla="*/ 6784 w 9872"/>
                <a:gd name="connsiteY3" fmla="*/ 4806 h 9818"/>
                <a:gd name="connsiteX4" fmla="*/ 9872 w 9872"/>
                <a:gd name="connsiteY4" fmla="*/ 8554 h 9818"/>
                <a:gd name="connsiteX5" fmla="*/ 5184 w 9872"/>
                <a:gd name="connsiteY5" fmla="*/ 8602 h 9818"/>
                <a:gd name="connsiteX6" fmla="*/ 0 w 9872"/>
                <a:gd name="connsiteY6" fmla="*/ 9818 h 9818"/>
                <a:gd name="connsiteX0" fmla="*/ 0 w 10000"/>
                <a:gd name="connsiteY0" fmla="*/ 10000 h 10000"/>
                <a:gd name="connsiteX1" fmla="*/ 3631 w 10000"/>
                <a:gd name="connsiteY1" fmla="*/ 4834 h 10000"/>
                <a:gd name="connsiteX2" fmla="*/ 5259 w 10000"/>
                <a:gd name="connsiteY2" fmla="*/ 0 h 10000"/>
                <a:gd name="connsiteX3" fmla="*/ 6872 w 10000"/>
                <a:gd name="connsiteY3" fmla="*/ 4895 h 10000"/>
                <a:gd name="connsiteX4" fmla="*/ 10000 w 10000"/>
                <a:gd name="connsiteY4" fmla="*/ 8713 h 10000"/>
                <a:gd name="connsiteX5" fmla="*/ 5251 w 10000"/>
                <a:gd name="connsiteY5" fmla="*/ 8761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3631 w 10000"/>
                <a:gd name="connsiteY1" fmla="*/ 4834 h 10000"/>
                <a:gd name="connsiteX2" fmla="*/ 5259 w 10000"/>
                <a:gd name="connsiteY2" fmla="*/ 0 h 10000"/>
                <a:gd name="connsiteX3" fmla="*/ 6872 w 10000"/>
                <a:gd name="connsiteY3" fmla="*/ 4895 h 10000"/>
                <a:gd name="connsiteX4" fmla="*/ 10000 w 10000"/>
                <a:gd name="connsiteY4" fmla="*/ 8713 h 10000"/>
                <a:gd name="connsiteX5" fmla="*/ 5251 w 10000"/>
                <a:gd name="connsiteY5" fmla="*/ 8761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3631 w 10000"/>
                <a:gd name="connsiteY1" fmla="*/ 4834 h 10000"/>
                <a:gd name="connsiteX2" fmla="*/ 5259 w 10000"/>
                <a:gd name="connsiteY2" fmla="*/ 0 h 10000"/>
                <a:gd name="connsiteX3" fmla="*/ 6872 w 10000"/>
                <a:gd name="connsiteY3" fmla="*/ 4895 h 10000"/>
                <a:gd name="connsiteX4" fmla="*/ 10000 w 10000"/>
                <a:gd name="connsiteY4" fmla="*/ 8713 h 10000"/>
                <a:gd name="connsiteX5" fmla="*/ 5251 w 10000"/>
                <a:gd name="connsiteY5" fmla="*/ 8761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3631 w 10000"/>
                <a:gd name="connsiteY1" fmla="*/ 4834 h 10000"/>
                <a:gd name="connsiteX2" fmla="*/ 5259 w 10000"/>
                <a:gd name="connsiteY2" fmla="*/ 0 h 10000"/>
                <a:gd name="connsiteX3" fmla="*/ 6872 w 10000"/>
                <a:gd name="connsiteY3" fmla="*/ 4895 h 10000"/>
                <a:gd name="connsiteX4" fmla="*/ 10000 w 10000"/>
                <a:gd name="connsiteY4" fmla="*/ 8713 h 10000"/>
                <a:gd name="connsiteX5" fmla="*/ 5251 w 10000"/>
                <a:gd name="connsiteY5" fmla="*/ 8761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3631 w 10000"/>
                <a:gd name="connsiteY1" fmla="*/ 4834 h 10000"/>
                <a:gd name="connsiteX2" fmla="*/ 5259 w 10000"/>
                <a:gd name="connsiteY2" fmla="*/ 0 h 10000"/>
                <a:gd name="connsiteX3" fmla="*/ 6872 w 10000"/>
                <a:gd name="connsiteY3" fmla="*/ 4895 h 10000"/>
                <a:gd name="connsiteX4" fmla="*/ 10000 w 10000"/>
                <a:gd name="connsiteY4" fmla="*/ 8713 h 10000"/>
                <a:gd name="connsiteX5" fmla="*/ 5251 w 10000"/>
                <a:gd name="connsiteY5" fmla="*/ 8761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3631 w 10000"/>
                <a:gd name="connsiteY1" fmla="*/ 4834 h 10000"/>
                <a:gd name="connsiteX2" fmla="*/ 5259 w 10000"/>
                <a:gd name="connsiteY2" fmla="*/ 0 h 10000"/>
                <a:gd name="connsiteX3" fmla="*/ 6872 w 10000"/>
                <a:gd name="connsiteY3" fmla="*/ 4895 h 10000"/>
                <a:gd name="connsiteX4" fmla="*/ 10000 w 10000"/>
                <a:gd name="connsiteY4" fmla="*/ 8713 h 10000"/>
                <a:gd name="connsiteX5" fmla="*/ 5251 w 10000"/>
                <a:gd name="connsiteY5" fmla="*/ 8761 h 10000"/>
                <a:gd name="connsiteX6" fmla="*/ 0 w 10000"/>
                <a:gd name="connsiteY6" fmla="*/ 10000 h 10000"/>
                <a:gd name="connsiteX0" fmla="*/ 0 w 9935"/>
                <a:gd name="connsiteY0" fmla="*/ 9141 h 9311"/>
                <a:gd name="connsiteX1" fmla="*/ 3566 w 9935"/>
                <a:gd name="connsiteY1" fmla="*/ 4834 h 9311"/>
                <a:gd name="connsiteX2" fmla="*/ 5194 w 9935"/>
                <a:gd name="connsiteY2" fmla="*/ 0 h 9311"/>
                <a:gd name="connsiteX3" fmla="*/ 6807 w 9935"/>
                <a:gd name="connsiteY3" fmla="*/ 4895 h 9311"/>
                <a:gd name="connsiteX4" fmla="*/ 9935 w 9935"/>
                <a:gd name="connsiteY4" fmla="*/ 8713 h 9311"/>
                <a:gd name="connsiteX5" fmla="*/ 5186 w 9935"/>
                <a:gd name="connsiteY5" fmla="*/ 8761 h 9311"/>
                <a:gd name="connsiteX6" fmla="*/ 0 w 9935"/>
                <a:gd name="connsiteY6" fmla="*/ 9141 h 9311"/>
                <a:gd name="connsiteX0" fmla="*/ 0 w 10000"/>
                <a:gd name="connsiteY0" fmla="*/ 9817 h 10112"/>
                <a:gd name="connsiteX1" fmla="*/ 3589 w 10000"/>
                <a:gd name="connsiteY1" fmla="*/ 5192 h 10112"/>
                <a:gd name="connsiteX2" fmla="*/ 5228 w 10000"/>
                <a:gd name="connsiteY2" fmla="*/ 0 h 10112"/>
                <a:gd name="connsiteX3" fmla="*/ 6852 w 10000"/>
                <a:gd name="connsiteY3" fmla="*/ 5257 h 10112"/>
                <a:gd name="connsiteX4" fmla="*/ 10000 w 10000"/>
                <a:gd name="connsiteY4" fmla="*/ 9358 h 10112"/>
                <a:gd name="connsiteX5" fmla="*/ 5220 w 10000"/>
                <a:gd name="connsiteY5" fmla="*/ 9409 h 10112"/>
                <a:gd name="connsiteX6" fmla="*/ 0 w 10000"/>
                <a:gd name="connsiteY6" fmla="*/ 9817 h 10112"/>
                <a:gd name="connsiteX0" fmla="*/ 0 w 10000"/>
                <a:gd name="connsiteY0" fmla="*/ 9817 h 10112"/>
                <a:gd name="connsiteX1" fmla="*/ 3589 w 10000"/>
                <a:gd name="connsiteY1" fmla="*/ 5192 h 10112"/>
                <a:gd name="connsiteX2" fmla="*/ 5228 w 10000"/>
                <a:gd name="connsiteY2" fmla="*/ 0 h 10112"/>
                <a:gd name="connsiteX3" fmla="*/ 6852 w 10000"/>
                <a:gd name="connsiteY3" fmla="*/ 5257 h 10112"/>
                <a:gd name="connsiteX4" fmla="*/ 10000 w 10000"/>
                <a:gd name="connsiteY4" fmla="*/ 9358 h 10112"/>
                <a:gd name="connsiteX5" fmla="*/ 5220 w 10000"/>
                <a:gd name="connsiteY5" fmla="*/ 9409 h 10112"/>
                <a:gd name="connsiteX6" fmla="*/ 0 w 10000"/>
                <a:gd name="connsiteY6" fmla="*/ 9817 h 10112"/>
                <a:gd name="connsiteX0" fmla="*/ 0 w 10000"/>
                <a:gd name="connsiteY0" fmla="*/ 9817 h 10287"/>
                <a:gd name="connsiteX1" fmla="*/ 3589 w 10000"/>
                <a:gd name="connsiteY1" fmla="*/ 5192 h 10287"/>
                <a:gd name="connsiteX2" fmla="*/ 5228 w 10000"/>
                <a:gd name="connsiteY2" fmla="*/ 0 h 10287"/>
                <a:gd name="connsiteX3" fmla="*/ 6852 w 10000"/>
                <a:gd name="connsiteY3" fmla="*/ 5257 h 10287"/>
                <a:gd name="connsiteX4" fmla="*/ 10000 w 10000"/>
                <a:gd name="connsiteY4" fmla="*/ 9358 h 10287"/>
                <a:gd name="connsiteX5" fmla="*/ 5220 w 10000"/>
                <a:gd name="connsiteY5" fmla="*/ 9409 h 10287"/>
                <a:gd name="connsiteX6" fmla="*/ 0 w 10000"/>
                <a:gd name="connsiteY6" fmla="*/ 9817 h 10287"/>
                <a:gd name="connsiteX0" fmla="*/ 0 w 10000"/>
                <a:gd name="connsiteY0" fmla="*/ 9817 h 10158"/>
                <a:gd name="connsiteX1" fmla="*/ 3589 w 10000"/>
                <a:gd name="connsiteY1" fmla="*/ 5192 h 10158"/>
                <a:gd name="connsiteX2" fmla="*/ 5228 w 10000"/>
                <a:gd name="connsiteY2" fmla="*/ 0 h 10158"/>
                <a:gd name="connsiteX3" fmla="*/ 6852 w 10000"/>
                <a:gd name="connsiteY3" fmla="*/ 5257 h 10158"/>
                <a:gd name="connsiteX4" fmla="*/ 10000 w 10000"/>
                <a:gd name="connsiteY4" fmla="*/ 9358 h 10158"/>
                <a:gd name="connsiteX5" fmla="*/ 5187 w 10000"/>
                <a:gd name="connsiteY5" fmla="*/ 8684 h 10158"/>
                <a:gd name="connsiteX6" fmla="*/ 0 w 10000"/>
                <a:gd name="connsiteY6" fmla="*/ 9817 h 10158"/>
                <a:gd name="connsiteX0" fmla="*/ 0 w 10000"/>
                <a:gd name="connsiteY0" fmla="*/ 9817 h 10158"/>
                <a:gd name="connsiteX1" fmla="*/ 3589 w 10000"/>
                <a:gd name="connsiteY1" fmla="*/ 5192 h 10158"/>
                <a:gd name="connsiteX2" fmla="*/ 5228 w 10000"/>
                <a:gd name="connsiteY2" fmla="*/ 0 h 10158"/>
                <a:gd name="connsiteX3" fmla="*/ 6852 w 10000"/>
                <a:gd name="connsiteY3" fmla="*/ 5257 h 10158"/>
                <a:gd name="connsiteX4" fmla="*/ 10000 w 10000"/>
                <a:gd name="connsiteY4" fmla="*/ 9358 h 10158"/>
                <a:gd name="connsiteX5" fmla="*/ 5187 w 10000"/>
                <a:gd name="connsiteY5" fmla="*/ 8684 h 10158"/>
                <a:gd name="connsiteX6" fmla="*/ 0 w 10000"/>
                <a:gd name="connsiteY6" fmla="*/ 9817 h 10158"/>
                <a:gd name="connsiteX0" fmla="*/ 0 w 9739"/>
                <a:gd name="connsiteY0" fmla="*/ 9817 h 10158"/>
                <a:gd name="connsiteX1" fmla="*/ 3589 w 9739"/>
                <a:gd name="connsiteY1" fmla="*/ 5192 h 10158"/>
                <a:gd name="connsiteX2" fmla="*/ 5228 w 9739"/>
                <a:gd name="connsiteY2" fmla="*/ 0 h 10158"/>
                <a:gd name="connsiteX3" fmla="*/ 6852 w 9739"/>
                <a:gd name="connsiteY3" fmla="*/ 5257 h 10158"/>
                <a:gd name="connsiteX4" fmla="*/ 9739 w 9739"/>
                <a:gd name="connsiteY4" fmla="*/ 9358 h 10158"/>
                <a:gd name="connsiteX5" fmla="*/ 5187 w 9739"/>
                <a:gd name="connsiteY5" fmla="*/ 8684 h 10158"/>
                <a:gd name="connsiteX6" fmla="*/ 0 w 9739"/>
                <a:gd name="connsiteY6" fmla="*/ 9817 h 10158"/>
                <a:gd name="connsiteX0" fmla="*/ 0 w 10000"/>
                <a:gd name="connsiteY0" fmla="*/ 9664 h 10000"/>
                <a:gd name="connsiteX1" fmla="*/ 3685 w 10000"/>
                <a:gd name="connsiteY1" fmla="*/ 5111 h 10000"/>
                <a:gd name="connsiteX2" fmla="*/ 5368 w 10000"/>
                <a:gd name="connsiteY2" fmla="*/ 0 h 10000"/>
                <a:gd name="connsiteX3" fmla="*/ 7036 w 10000"/>
                <a:gd name="connsiteY3" fmla="*/ 5175 h 10000"/>
                <a:gd name="connsiteX4" fmla="*/ 10000 w 10000"/>
                <a:gd name="connsiteY4" fmla="*/ 9212 h 10000"/>
                <a:gd name="connsiteX5" fmla="*/ 5326 w 10000"/>
                <a:gd name="connsiteY5" fmla="*/ 8549 h 10000"/>
                <a:gd name="connsiteX6" fmla="*/ 0 w 10000"/>
                <a:gd name="connsiteY6" fmla="*/ 9664 h 10000"/>
                <a:gd name="connsiteX0" fmla="*/ 0 w 10000"/>
                <a:gd name="connsiteY0" fmla="*/ 9664 h 10000"/>
                <a:gd name="connsiteX1" fmla="*/ 3685 w 10000"/>
                <a:gd name="connsiteY1" fmla="*/ 5111 h 10000"/>
                <a:gd name="connsiteX2" fmla="*/ 5368 w 10000"/>
                <a:gd name="connsiteY2" fmla="*/ 0 h 10000"/>
                <a:gd name="connsiteX3" fmla="*/ 6835 w 10000"/>
                <a:gd name="connsiteY3" fmla="*/ 5370 h 10000"/>
                <a:gd name="connsiteX4" fmla="*/ 10000 w 10000"/>
                <a:gd name="connsiteY4" fmla="*/ 9212 h 10000"/>
                <a:gd name="connsiteX5" fmla="*/ 5326 w 10000"/>
                <a:gd name="connsiteY5" fmla="*/ 8549 h 10000"/>
                <a:gd name="connsiteX6" fmla="*/ 0 w 10000"/>
                <a:gd name="connsiteY6" fmla="*/ 9664 h 10000"/>
                <a:gd name="connsiteX0" fmla="*/ 0 w 10000"/>
                <a:gd name="connsiteY0" fmla="*/ 9664 h 10000"/>
                <a:gd name="connsiteX1" fmla="*/ 3685 w 10000"/>
                <a:gd name="connsiteY1" fmla="*/ 5111 h 10000"/>
                <a:gd name="connsiteX2" fmla="*/ 5368 w 10000"/>
                <a:gd name="connsiteY2" fmla="*/ 0 h 10000"/>
                <a:gd name="connsiteX3" fmla="*/ 6835 w 10000"/>
                <a:gd name="connsiteY3" fmla="*/ 5370 h 10000"/>
                <a:gd name="connsiteX4" fmla="*/ 10000 w 10000"/>
                <a:gd name="connsiteY4" fmla="*/ 9212 h 10000"/>
                <a:gd name="connsiteX5" fmla="*/ 5326 w 10000"/>
                <a:gd name="connsiteY5" fmla="*/ 8549 h 10000"/>
                <a:gd name="connsiteX6" fmla="*/ 0 w 10000"/>
                <a:gd name="connsiteY6" fmla="*/ 9664 h 10000"/>
                <a:gd name="connsiteX0" fmla="*/ 0 w 10000"/>
                <a:gd name="connsiteY0" fmla="*/ 9664 h 10000"/>
                <a:gd name="connsiteX1" fmla="*/ 3685 w 10000"/>
                <a:gd name="connsiteY1" fmla="*/ 5111 h 10000"/>
                <a:gd name="connsiteX2" fmla="*/ 5368 w 10000"/>
                <a:gd name="connsiteY2" fmla="*/ 0 h 10000"/>
                <a:gd name="connsiteX3" fmla="*/ 6835 w 10000"/>
                <a:gd name="connsiteY3" fmla="*/ 5370 h 10000"/>
                <a:gd name="connsiteX4" fmla="*/ 10000 w 10000"/>
                <a:gd name="connsiteY4" fmla="*/ 9212 h 10000"/>
                <a:gd name="connsiteX5" fmla="*/ 5326 w 10000"/>
                <a:gd name="connsiteY5" fmla="*/ 8549 h 10000"/>
                <a:gd name="connsiteX6" fmla="*/ 0 w 10000"/>
                <a:gd name="connsiteY6" fmla="*/ 9664 h 10000"/>
                <a:gd name="connsiteX0" fmla="*/ 0 w 10000"/>
                <a:gd name="connsiteY0" fmla="*/ 9664 h 10000"/>
                <a:gd name="connsiteX1" fmla="*/ 3685 w 10000"/>
                <a:gd name="connsiteY1" fmla="*/ 5111 h 10000"/>
                <a:gd name="connsiteX2" fmla="*/ 5368 w 10000"/>
                <a:gd name="connsiteY2" fmla="*/ 0 h 10000"/>
                <a:gd name="connsiteX3" fmla="*/ 6835 w 10000"/>
                <a:gd name="connsiteY3" fmla="*/ 5370 h 10000"/>
                <a:gd name="connsiteX4" fmla="*/ 10000 w 10000"/>
                <a:gd name="connsiteY4" fmla="*/ 9212 h 10000"/>
                <a:gd name="connsiteX5" fmla="*/ 5326 w 10000"/>
                <a:gd name="connsiteY5" fmla="*/ 8549 h 10000"/>
                <a:gd name="connsiteX6" fmla="*/ 0 w 10000"/>
                <a:gd name="connsiteY6" fmla="*/ 966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>
                  <a:moveTo>
                    <a:pt x="0" y="9664"/>
                  </a:moveTo>
                  <a:cubicBezTo>
                    <a:pt x="1954" y="8817"/>
                    <a:pt x="2670" y="7256"/>
                    <a:pt x="3685" y="5111"/>
                  </a:cubicBezTo>
                  <a:lnTo>
                    <a:pt x="5368" y="0"/>
                  </a:lnTo>
                  <a:cubicBezTo>
                    <a:pt x="5779" y="2071"/>
                    <a:pt x="6189" y="4727"/>
                    <a:pt x="6835" y="5370"/>
                  </a:cubicBezTo>
                  <a:cubicBezTo>
                    <a:pt x="7488" y="7149"/>
                    <a:pt x="7774" y="8276"/>
                    <a:pt x="10000" y="9212"/>
                  </a:cubicBezTo>
                  <a:cubicBezTo>
                    <a:pt x="7963" y="10806"/>
                    <a:pt x="6826" y="9289"/>
                    <a:pt x="5326" y="8549"/>
                  </a:cubicBezTo>
                  <a:cubicBezTo>
                    <a:pt x="3516" y="8986"/>
                    <a:pt x="2278" y="10721"/>
                    <a:pt x="0" y="9664"/>
                  </a:cubicBezTo>
                  <a:close/>
                </a:path>
              </a:pathLst>
            </a:custGeom>
            <a:solidFill>
              <a:srgbClr val="88B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순서도: 추출 74">
              <a:extLst>
                <a:ext uri="{FF2B5EF4-FFF2-40B4-BE49-F238E27FC236}">
                  <a16:creationId xmlns:a16="http://schemas.microsoft.com/office/drawing/2014/main" id="{3902281E-6343-473C-8F0E-812743E5EDFB}"/>
                </a:ext>
              </a:extLst>
            </p:cNvPr>
            <p:cNvSpPr/>
            <p:nvPr/>
          </p:nvSpPr>
          <p:spPr>
            <a:xfrm>
              <a:off x="5304206" y="2841172"/>
              <a:ext cx="1093420" cy="461935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4868 w 10000"/>
                <a:gd name="connsiteY3" fmla="*/ 7213 h 10000"/>
                <a:gd name="connsiteX4" fmla="*/ 0 w 10000"/>
                <a:gd name="connsiteY4" fmla="*/ 10000 h 10000"/>
                <a:gd name="connsiteX0" fmla="*/ 0 w 9875"/>
                <a:gd name="connsiteY0" fmla="*/ 8523 h 10000"/>
                <a:gd name="connsiteX1" fmla="*/ 4875 w 9875"/>
                <a:gd name="connsiteY1" fmla="*/ 0 h 10000"/>
                <a:gd name="connsiteX2" fmla="*/ 9875 w 9875"/>
                <a:gd name="connsiteY2" fmla="*/ 10000 h 10000"/>
                <a:gd name="connsiteX3" fmla="*/ 4743 w 9875"/>
                <a:gd name="connsiteY3" fmla="*/ 7213 h 10000"/>
                <a:gd name="connsiteX4" fmla="*/ 0 w 9875"/>
                <a:gd name="connsiteY4" fmla="*/ 8523 h 10000"/>
                <a:gd name="connsiteX0" fmla="*/ 0 w 10000"/>
                <a:gd name="connsiteY0" fmla="*/ 8523 h 10000"/>
                <a:gd name="connsiteX1" fmla="*/ 4937 w 10000"/>
                <a:gd name="connsiteY1" fmla="*/ 0 h 10000"/>
                <a:gd name="connsiteX2" fmla="*/ 10000 w 10000"/>
                <a:gd name="connsiteY2" fmla="*/ 10000 h 10000"/>
                <a:gd name="connsiteX3" fmla="*/ 4803 w 10000"/>
                <a:gd name="connsiteY3" fmla="*/ 7213 h 10000"/>
                <a:gd name="connsiteX4" fmla="*/ 2444 w 10000"/>
                <a:gd name="connsiteY4" fmla="*/ 9635 h 10000"/>
                <a:gd name="connsiteX5" fmla="*/ 0 w 10000"/>
                <a:gd name="connsiteY5" fmla="*/ 8523 h 10000"/>
                <a:gd name="connsiteX0" fmla="*/ 0 w 9214"/>
                <a:gd name="connsiteY0" fmla="*/ 7401 h 10000"/>
                <a:gd name="connsiteX1" fmla="*/ 4151 w 9214"/>
                <a:gd name="connsiteY1" fmla="*/ 0 h 10000"/>
                <a:gd name="connsiteX2" fmla="*/ 9214 w 9214"/>
                <a:gd name="connsiteY2" fmla="*/ 10000 h 10000"/>
                <a:gd name="connsiteX3" fmla="*/ 4017 w 9214"/>
                <a:gd name="connsiteY3" fmla="*/ 7213 h 10000"/>
                <a:gd name="connsiteX4" fmla="*/ 1658 w 9214"/>
                <a:gd name="connsiteY4" fmla="*/ 9635 h 10000"/>
                <a:gd name="connsiteX5" fmla="*/ 0 w 9214"/>
                <a:gd name="connsiteY5" fmla="*/ 7401 h 10000"/>
                <a:gd name="connsiteX0" fmla="*/ 0 w 10000"/>
                <a:gd name="connsiteY0" fmla="*/ 7401 h 10000"/>
                <a:gd name="connsiteX1" fmla="*/ 4505 w 10000"/>
                <a:gd name="connsiteY1" fmla="*/ 0 h 10000"/>
                <a:gd name="connsiteX2" fmla="*/ 10000 w 10000"/>
                <a:gd name="connsiteY2" fmla="*/ 10000 h 10000"/>
                <a:gd name="connsiteX3" fmla="*/ 4360 w 10000"/>
                <a:gd name="connsiteY3" fmla="*/ 7213 h 10000"/>
                <a:gd name="connsiteX4" fmla="*/ 1799 w 10000"/>
                <a:gd name="connsiteY4" fmla="*/ 9635 h 10000"/>
                <a:gd name="connsiteX5" fmla="*/ 0 w 10000"/>
                <a:gd name="connsiteY5" fmla="*/ 7401 h 10000"/>
                <a:gd name="connsiteX0" fmla="*/ 0 w 10000"/>
                <a:gd name="connsiteY0" fmla="*/ 7401 h 10000"/>
                <a:gd name="connsiteX1" fmla="*/ 1910 w 10000"/>
                <a:gd name="connsiteY1" fmla="*/ 7213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799 w 10000"/>
                <a:gd name="connsiteY5" fmla="*/ 9635 h 10000"/>
                <a:gd name="connsiteX6" fmla="*/ 0 w 10000"/>
                <a:gd name="connsiteY6" fmla="*/ 7401 h 10000"/>
                <a:gd name="connsiteX0" fmla="*/ 0 w 10000"/>
                <a:gd name="connsiteY0" fmla="*/ 8110 h 10000"/>
                <a:gd name="connsiteX1" fmla="*/ 1910 w 10000"/>
                <a:gd name="connsiteY1" fmla="*/ 7213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799 w 10000"/>
                <a:gd name="connsiteY5" fmla="*/ 9635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910 w 10000"/>
                <a:gd name="connsiteY1" fmla="*/ 7213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799 w 10000"/>
                <a:gd name="connsiteY5" fmla="*/ 9635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910 w 10000"/>
                <a:gd name="connsiteY1" fmla="*/ 7213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854 w 10000"/>
                <a:gd name="connsiteY5" fmla="*/ 8690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910 w 10000"/>
                <a:gd name="connsiteY1" fmla="*/ 7213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854 w 10000"/>
                <a:gd name="connsiteY5" fmla="*/ 8690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772 w 10000"/>
                <a:gd name="connsiteY1" fmla="*/ 7154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854 w 10000"/>
                <a:gd name="connsiteY5" fmla="*/ 8690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772 w 10000"/>
                <a:gd name="connsiteY1" fmla="*/ 7154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854 w 10000"/>
                <a:gd name="connsiteY5" fmla="*/ 8690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772 w 10000"/>
                <a:gd name="connsiteY1" fmla="*/ 6977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854 w 10000"/>
                <a:gd name="connsiteY5" fmla="*/ 8690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772 w 10000"/>
                <a:gd name="connsiteY1" fmla="*/ 6977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854 w 10000"/>
                <a:gd name="connsiteY5" fmla="*/ 8690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772 w 10000"/>
                <a:gd name="connsiteY1" fmla="*/ 6977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854 w 10000"/>
                <a:gd name="connsiteY5" fmla="*/ 8690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772 w 10000"/>
                <a:gd name="connsiteY1" fmla="*/ 6977 h 10000"/>
                <a:gd name="connsiteX2" fmla="*/ 4505 w 10000"/>
                <a:gd name="connsiteY2" fmla="*/ 0 h 10000"/>
                <a:gd name="connsiteX3" fmla="*/ 6672 w 10000"/>
                <a:gd name="connsiteY3" fmla="*/ 6031 h 10000"/>
                <a:gd name="connsiteX4" fmla="*/ 10000 w 10000"/>
                <a:gd name="connsiteY4" fmla="*/ 10000 h 10000"/>
                <a:gd name="connsiteX5" fmla="*/ 4360 w 10000"/>
                <a:gd name="connsiteY5" fmla="*/ 7213 h 10000"/>
                <a:gd name="connsiteX6" fmla="*/ 1854 w 10000"/>
                <a:gd name="connsiteY6" fmla="*/ 8690 h 10000"/>
                <a:gd name="connsiteX7" fmla="*/ 0 w 10000"/>
                <a:gd name="connsiteY7" fmla="*/ 8110 h 10000"/>
                <a:gd name="connsiteX0" fmla="*/ 0 w 9560"/>
                <a:gd name="connsiteY0" fmla="*/ 8110 h 8768"/>
                <a:gd name="connsiteX1" fmla="*/ 1772 w 9560"/>
                <a:gd name="connsiteY1" fmla="*/ 6977 h 8768"/>
                <a:gd name="connsiteX2" fmla="*/ 4505 w 9560"/>
                <a:gd name="connsiteY2" fmla="*/ 0 h 8768"/>
                <a:gd name="connsiteX3" fmla="*/ 6672 w 9560"/>
                <a:gd name="connsiteY3" fmla="*/ 6031 h 8768"/>
                <a:gd name="connsiteX4" fmla="*/ 9560 w 9560"/>
                <a:gd name="connsiteY4" fmla="*/ 8346 h 8768"/>
                <a:gd name="connsiteX5" fmla="*/ 4360 w 9560"/>
                <a:gd name="connsiteY5" fmla="*/ 7213 h 8768"/>
                <a:gd name="connsiteX6" fmla="*/ 1854 w 9560"/>
                <a:gd name="connsiteY6" fmla="*/ 8690 h 8768"/>
                <a:gd name="connsiteX7" fmla="*/ 0 w 9560"/>
                <a:gd name="connsiteY7" fmla="*/ 8110 h 8768"/>
                <a:gd name="connsiteX0" fmla="*/ 0 w 10000"/>
                <a:gd name="connsiteY0" fmla="*/ 9250 h 10164"/>
                <a:gd name="connsiteX1" fmla="*/ 1854 w 10000"/>
                <a:gd name="connsiteY1" fmla="*/ 7957 h 10164"/>
                <a:gd name="connsiteX2" fmla="*/ 4712 w 10000"/>
                <a:gd name="connsiteY2" fmla="*/ 0 h 10164"/>
                <a:gd name="connsiteX3" fmla="*/ 6979 w 10000"/>
                <a:gd name="connsiteY3" fmla="*/ 6878 h 10164"/>
                <a:gd name="connsiteX4" fmla="*/ 10000 w 10000"/>
                <a:gd name="connsiteY4" fmla="*/ 9519 h 10164"/>
                <a:gd name="connsiteX5" fmla="*/ 4561 w 10000"/>
                <a:gd name="connsiteY5" fmla="*/ 8227 h 10164"/>
                <a:gd name="connsiteX6" fmla="*/ 1939 w 10000"/>
                <a:gd name="connsiteY6" fmla="*/ 9911 h 10164"/>
                <a:gd name="connsiteX7" fmla="*/ 0 w 10000"/>
                <a:gd name="connsiteY7" fmla="*/ 9250 h 10164"/>
                <a:gd name="connsiteX0" fmla="*/ 0 w 10000"/>
                <a:gd name="connsiteY0" fmla="*/ 9250 h 10164"/>
                <a:gd name="connsiteX1" fmla="*/ 1854 w 10000"/>
                <a:gd name="connsiteY1" fmla="*/ 7957 h 10164"/>
                <a:gd name="connsiteX2" fmla="*/ 4712 w 10000"/>
                <a:gd name="connsiteY2" fmla="*/ 0 h 10164"/>
                <a:gd name="connsiteX3" fmla="*/ 6979 w 10000"/>
                <a:gd name="connsiteY3" fmla="*/ 6878 h 10164"/>
                <a:gd name="connsiteX4" fmla="*/ 10000 w 10000"/>
                <a:gd name="connsiteY4" fmla="*/ 9519 h 10164"/>
                <a:gd name="connsiteX5" fmla="*/ 4561 w 10000"/>
                <a:gd name="connsiteY5" fmla="*/ 8227 h 10164"/>
                <a:gd name="connsiteX6" fmla="*/ 1939 w 10000"/>
                <a:gd name="connsiteY6" fmla="*/ 9911 h 10164"/>
                <a:gd name="connsiteX7" fmla="*/ 0 w 10000"/>
                <a:gd name="connsiteY7" fmla="*/ 9250 h 10164"/>
                <a:gd name="connsiteX0" fmla="*/ 0 w 10000"/>
                <a:gd name="connsiteY0" fmla="*/ 9250 h 10810"/>
                <a:gd name="connsiteX1" fmla="*/ 1854 w 10000"/>
                <a:gd name="connsiteY1" fmla="*/ 7957 h 10810"/>
                <a:gd name="connsiteX2" fmla="*/ 4712 w 10000"/>
                <a:gd name="connsiteY2" fmla="*/ 0 h 10810"/>
                <a:gd name="connsiteX3" fmla="*/ 6979 w 10000"/>
                <a:gd name="connsiteY3" fmla="*/ 6878 h 10810"/>
                <a:gd name="connsiteX4" fmla="*/ 10000 w 10000"/>
                <a:gd name="connsiteY4" fmla="*/ 9519 h 10810"/>
                <a:gd name="connsiteX5" fmla="*/ 4764 w 10000"/>
                <a:gd name="connsiteY5" fmla="*/ 10585 h 10810"/>
                <a:gd name="connsiteX6" fmla="*/ 1939 w 10000"/>
                <a:gd name="connsiteY6" fmla="*/ 9911 h 10810"/>
                <a:gd name="connsiteX7" fmla="*/ 0 w 10000"/>
                <a:gd name="connsiteY7" fmla="*/ 9250 h 10810"/>
                <a:gd name="connsiteX0" fmla="*/ 0 w 10000"/>
                <a:gd name="connsiteY0" fmla="*/ 9250 h 10810"/>
                <a:gd name="connsiteX1" fmla="*/ 1854 w 10000"/>
                <a:gd name="connsiteY1" fmla="*/ 7957 h 10810"/>
                <a:gd name="connsiteX2" fmla="*/ 4712 w 10000"/>
                <a:gd name="connsiteY2" fmla="*/ 0 h 10810"/>
                <a:gd name="connsiteX3" fmla="*/ 6979 w 10000"/>
                <a:gd name="connsiteY3" fmla="*/ 6878 h 10810"/>
                <a:gd name="connsiteX4" fmla="*/ 10000 w 10000"/>
                <a:gd name="connsiteY4" fmla="*/ 9519 h 10810"/>
                <a:gd name="connsiteX5" fmla="*/ 4764 w 10000"/>
                <a:gd name="connsiteY5" fmla="*/ 10585 h 10810"/>
                <a:gd name="connsiteX6" fmla="*/ 0 w 10000"/>
                <a:gd name="connsiteY6" fmla="*/ 9250 h 10810"/>
                <a:gd name="connsiteX0" fmla="*/ 0 w 10000"/>
                <a:gd name="connsiteY0" fmla="*/ 9250 h 11466"/>
                <a:gd name="connsiteX1" fmla="*/ 1854 w 10000"/>
                <a:gd name="connsiteY1" fmla="*/ 7957 h 11466"/>
                <a:gd name="connsiteX2" fmla="*/ 4712 w 10000"/>
                <a:gd name="connsiteY2" fmla="*/ 0 h 11466"/>
                <a:gd name="connsiteX3" fmla="*/ 6979 w 10000"/>
                <a:gd name="connsiteY3" fmla="*/ 6878 h 11466"/>
                <a:gd name="connsiteX4" fmla="*/ 10000 w 10000"/>
                <a:gd name="connsiteY4" fmla="*/ 9519 h 11466"/>
                <a:gd name="connsiteX5" fmla="*/ 4706 w 10000"/>
                <a:gd name="connsiteY5" fmla="*/ 11461 h 11466"/>
                <a:gd name="connsiteX6" fmla="*/ 0 w 10000"/>
                <a:gd name="connsiteY6" fmla="*/ 9250 h 11466"/>
                <a:gd name="connsiteX0" fmla="*/ 0 w 10000"/>
                <a:gd name="connsiteY0" fmla="*/ 9250 h 11461"/>
                <a:gd name="connsiteX1" fmla="*/ 1854 w 10000"/>
                <a:gd name="connsiteY1" fmla="*/ 7957 h 11461"/>
                <a:gd name="connsiteX2" fmla="*/ 4712 w 10000"/>
                <a:gd name="connsiteY2" fmla="*/ 0 h 11461"/>
                <a:gd name="connsiteX3" fmla="*/ 6979 w 10000"/>
                <a:gd name="connsiteY3" fmla="*/ 6878 h 11461"/>
                <a:gd name="connsiteX4" fmla="*/ 10000 w 10000"/>
                <a:gd name="connsiteY4" fmla="*/ 9519 h 11461"/>
                <a:gd name="connsiteX5" fmla="*/ 4706 w 10000"/>
                <a:gd name="connsiteY5" fmla="*/ 11461 h 11461"/>
                <a:gd name="connsiteX6" fmla="*/ 0 w 10000"/>
                <a:gd name="connsiteY6" fmla="*/ 9250 h 11461"/>
                <a:gd name="connsiteX0" fmla="*/ 0 w 10000"/>
                <a:gd name="connsiteY0" fmla="*/ 9250 h 11461"/>
                <a:gd name="connsiteX1" fmla="*/ 1854 w 10000"/>
                <a:gd name="connsiteY1" fmla="*/ 7957 h 11461"/>
                <a:gd name="connsiteX2" fmla="*/ 4712 w 10000"/>
                <a:gd name="connsiteY2" fmla="*/ 0 h 11461"/>
                <a:gd name="connsiteX3" fmla="*/ 6979 w 10000"/>
                <a:gd name="connsiteY3" fmla="*/ 6878 h 11461"/>
                <a:gd name="connsiteX4" fmla="*/ 10000 w 10000"/>
                <a:gd name="connsiteY4" fmla="*/ 9519 h 11461"/>
                <a:gd name="connsiteX5" fmla="*/ 4706 w 10000"/>
                <a:gd name="connsiteY5" fmla="*/ 11461 h 11461"/>
                <a:gd name="connsiteX6" fmla="*/ 0 w 10000"/>
                <a:gd name="connsiteY6" fmla="*/ 9250 h 11461"/>
                <a:gd name="connsiteX0" fmla="*/ 0 w 10000"/>
                <a:gd name="connsiteY0" fmla="*/ 9250 h 11461"/>
                <a:gd name="connsiteX1" fmla="*/ 2057 w 10000"/>
                <a:gd name="connsiteY1" fmla="*/ 7755 h 11461"/>
                <a:gd name="connsiteX2" fmla="*/ 4712 w 10000"/>
                <a:gd name="connsiteY2" fmla="*/ 0 h 11461"/>
                <a:gd name="connsiteX3" fmla="*/ 6979 w 10000"/>
                <a:gd name="connsiteY3" fmla="*/ 6878 h 11461"/>
                <a:gd name="connsiteX4" fmla="*/ 10000 w 10000"/>
                <a:gd name="connsiteY4" fmla="*/ 9519 h 11461"/>
                <a:gd name="connsiteX5" fmla="*/ 4706 w 10000"/>
                <a:gd name="connsiteY5" fmla="*/ 11461 h 11461"/>
                <a:gd name="connsiteX6" fmla="*/ 0 w 10000"/>
                <a:gd name="connsiteY6" fmla="*/ 9250 h 11461"/>
                <a:gd name="connsiteX0" fmla="*/ 0 w 10000"/>
                <a:gd name="connsiteY0" fmla="*/ 9250 h 11461"/>
                <a:gd name="connsiteX1" fmla="*/ 2057 w 10000"/>
                <a:gd name="connsiteY1" fmla="*/ 7755 h 11461"/>
                <a:gd name="connsiteX2" fmla="*/ 4712 w 10000"/>
                <a:gd name="connsiteY2" fmla="*/ 0 h 11461"/>
                <a:gd name="connsiteX3" fmla="*/ 6979 w 10000"/>
                <a:gd name="connsiteY3" fmla="*/ 6878 h 11461"/>
                <a:gd name="connsiteX4" fmla="*/ 10000 w 10000"/>
                <a:gd name="connsiteY4" fmla="*/ 9519 h 11461"/>
                <a:gd name="connsiteX5" fmla="*/ 4706 w 10000"/>
                <a:gd name="connsiteY5" fmla="*/ 11461 h 11461"/>
                <a:gd name="connsiteX6" fmla="*/ 0 w 10000"/>
                <a:gd name="connsiteY6" fmla="*/ 9250 h 11461"/>
                <a:gd name="connsiteX0" fmla="*/ 0 w 10000"/>
                <a:gd name="connsiteY0" fmla="*/ 9250 h 11461"/>
                <a:gd name="connsiteX1" fmla="*/ 2057 w 10000"/>
                <a:gd name="connsiteY1" fmla="*/ 7755 h 11461"/>
                <a:gd name="connsiteX2" fmla="*/ 4712 w 10000"/>
                <a:gd name="connsiteY2" fmla="*/ 0 h 11461"/>
                <a:gd name="connsiteX3" fmla="*/ 6979 w 10000"/>
                <a:gd name="connsiteY3" fmla="*/ 6878 h 11461"/>
                <a:gd name="connsiteX4" fmla="*/ 10000 w 10000"/>
                <a:gd name="connsiteY4" fmla="*/ 9519 h 11461"/>
                <a:gd name="connsiteX5" fmla="*/ 4706 w 10000"/>
                <a:gd name="connsiteY5" fmla="*/ 11461 h 11461"/>
                <a:gd name="connsiteX6" fmla="*/ 0 w 10000"/>
                <a:gd name="connsiteY6" fmla="*/ 9250 h 11461"/>
                <a:gd name="connsiteX0" fmla="*/ 0 w 10000"/>
                <a:gd name="connsiteY0" fmla="*/ 9250 h 11461"/>
                <a:gd name="connsiteX1" fmla="*/ 2057 w 10000"/>
                <a:gd name="connsiteY1" fmla="*/ 7755 h 11461"/>
                <a:gd name="connsiteX2" fmla="*/ 4712 w 10000"/>
                <a:gd name="connsiteY2" fmla="*/ 0 h 11461"/>
                <a:gd name="connsiteX3" fmla="*/ 6979 w 10000"/>
                <a:gd name="connsiteY3" fmla="*/ 6878 h 11461"/>
                <a:gd name="connsiteX4" fmla="*/ 10000 w 10000"/>
                <a:gd name="connsiteY4" fmla="*/ 9519 h 11461"/>
                <a:gd name="connsiteX5" fmla="*/ 4706 w 10000"/>
                <a:gd name="connsiteY5" fmla="*/ 11461 h 11461"/>
                <a:gd name="connsiteX6" fmla="*/ 0 w 10000"/>
                <a:gd name="connsiteY6" fmla="*/ 9250 h 11461"/>
                <a:gd name="connsiteX0" fmla="*/ 0 w 10000"/>
                <a:gd name="connsiteY0" fmla="*/ 9250 h 11492"/>
                <a:gd name="connsiteX1" fmla="*/ 2057 w 10000"/>
                <a:gd name="connsiteY1" fmla="*/ 7755 h 11492"/>
                <a:gd name="connsiteX2" fmla="*/ 4712 w 10000"/>
                <a:gd name="connsiteY2" fmla="*/ 0 h 11492"/>
                <a:gd name="connsiteX3" fmla="*/ 6979 w 10000"/>
                <a:gd name="connsiteY3" fmla="*/ 6878 h 11492"/>
                <a:gd name="connsiteX4" fmla="*/ 10000 w 10000"/>
                <a:gd name="connsiteY4" fmla="*/ 9519 h 11492"/>
                <a:gd name="connsiteX5" fmla="*/ 4706 w 10000"/>
                <a:gd name="connsiteY5" fmla="*/ 11461 h 11492"/>
                <a:gd name="connsiteX6" fmla="*/ 0 w 10000"/>
                <a:gd name="connsiteY6" fmla="*/ 9250 h 1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1492">
                  <a:moveTo>
                    <a:pt x="0" y="9250"/>
                  </a:moveTo>
                  <a:cubicBezTo>
                    <a:pt x="1040" y="8436"/>
                    <a:pt x="585" y="8770"/>
                    <a:pt x="2057" y="7755"/>
                  </a:cubicBezTo>
                  <a:cubicBezTo>
                    <a:pt x="3672" y="5312"/>
                    <a:pt x="3759" y="2653"/>
                    <a:pt x="4712" y="0"/>
                  </a:cubicBezTo>
                  <a:cubicBezTo>
                    <a:pt x="5573" y="1708"/>
                    <a:pt x="6031" y="5249"/>
                    <a:pt x="6979" y="6878"/>
                  </a:cubicBezTo>
                  <a:cubicBezTo>
                    <a:pt x="7927" y="8507"/>
                    <a:pt x="8216" y="9380"/>
                    <a:pt x="10000" y="9519"/>
                  </a:cubicBezTo>
                  <a:cubicBezTo>
                    <a:pt x="6736" y="11513"/>
                    <a:pt x="7341" y="11568"/>
                    <a:pt x="4706" y="11461"/>
                  </a:cubicBezTo>
                  <a:cubicBezTo>
                    <a:pt x="2071" y="11354"/>
                    <a:pt x="485" y="9688"/>
                    <a:pt x="0" y="9250"/>
                  </a:cubicBezTo>
                  <a:close/>
                </a:path>
              </a:pathLst>
            </a:custGeom>
            <a:solidFill>
              <a:srgbClr val="88B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3C4CD6D9-DE98-47A3-9B2E-E7F982C66B0A}"/>
              </a:ext>
            </a:extLst>
          </p:cNvPr>
          <p:cNvGrpSpPr/>
          <p:nvPr/>
        </p:nvGrpSpPr>
        <p:grpSpPr>
          <a:xfrm>
            <a:off x="5974968" y="1956245"/>
            <a:ext cx="443016" cy="670858"/>
            <a:chOff x="5304206" y="2297246"/>
            <a:chExt cx="1093420" cy="1311174"/>
          </a:xfrm>
        </p:grpSpPr>
        <p:sp>
          <p:nvSpPr>
            <p:cNvPr id="94" name="사다리꼴 39">
              <a:extLst>
                <a:ext uri="{FF2B5EF4-FFF2-40B4-BE49-F238E27FC236}">
                  <a16:creationId xmlns:a16="http://schemas.microsoft.com/office/drawing/2014/main" id="{568FE10E-386D-46CC-98D7-C07A8EAE2D40}"/>
                </a:ext>
              </a:extLst>
            </p:cNvPr>
            <p:cNvSpPr/>
            <p:nvPr/>
          </p:nvSpPr>
          <p:spPr>
            <a:xfrm>
              <a:off x="5808151" y="2974696"/>
              <a:ext cx="85533" cy="633724"/>
            </a:xfrm>
            <a:custGeom>
              <a:avLst/>
              <a:gdLst>
                <a:gd name="connsiteX0" fmla="*/ 0 w 266700"/>
                <a:gd name="connsiteY0" fmla="*/ 1762474 h 1762474"/>
                <a:gd name="connsiteX1" fmla="*/ 66675 w 266700"/>
                <a:gd name="connsiteY1" fmla="*/ 0 h 1762474"/>
                <a:gd name="connsiteX2" fmla="*/ 200025 w 266700"/>
                <a:gd name="connsiteY2" fmla="*/ 0 h 1762474"/>
                <a:gd name="connsiteX3" fmla="*/ 266700 w 266700"/>
                <a:gd name="connsiteY3" fmla="*/ 1762474 h 1762474"/>
                <a:gd name="connsiteX4" fmla="*/ 0 w 266700"/>
                <a:gd name="connsiteY4" fmla="*/ 1762474 h 1762474"/>
                <a:gd name="connsiteX0" fmla="*/ 0 w 266700"/>
                <a:gd name="connsiteY0" fmla="*/ 1762474 h 1762474"/>
                <a:gd name="connsiteX1" fmla="*/ 66675 w 266700"/>
                <a:gd name="connsiteY1" fmla="*/ 0 h 1762474"/>
                <a:gd name="connsiteX2" fmla="*/ 200025 w 266700"/>
                <a:gd name="connsiteY2" fmla="*/ 0 h 1762474"/>
                <a:gd name="connsiteX3" fmla="*/ 234950 w 266700"/>
                <a:gd name="connsiteY3" fmla="*/ 572809 h 1762474"/>
                <a:gd name="connsiteX4" fmla="*/ 266700 w 266700"/>
                <a:gd name="connsiteY4" fmla="*/ 1762474 h 1762474"/>
                <a:gd name="connsiteX5" fmla="*/ 0 w 266700"/>
                <a:gd name="connsiteY5" fmla="*/ 1762474 h 1762474"/>
                <a:gd name="connsiteX0" fmla="*/ 0 w 269875"/>
                <a:gd name="connsiteY0" fmla="*/ 1762474 h 1762474"/>
                <a:gd name="connsiteX1" fmla="*/ 66675 w 269875"/>
                <a:gd name="connsiteY1" fmla="*/ 0 h 1762474"/>
                <a:gd name="connsiteX2" fmla="*/ 200025 w 269875"/>
                <a:gd name="connsiteY2" fmla="*/ 0 h 1762474"/>
                <a:gd name="connsiteX3" fmla="*/ 234950 w 269875"/>
                <a:gd name="connsiteY3" fmla="*/ 572809 h 1762474"/>
                <a:gd name="connsiteX4" fmla="*/ 269875 w 269875"/>
                <a:gd name="connsiteY4" fmla="*/ 1366559 h 1762474"/>
                <a:gd name="connsiteX5" fmla="*/ 266700 w 269875"/>
                <a:gd name="connsiteY5" fmla="*/ 1762474 h 1762474"/>
                <a:gd name="connsiteX6" fmla="*/ 0 w 269875"/>
                <a:gd name="connsiteY6" fmla="*/ 1762474 h 1762474"/>
                <a:gd name="connsiteX0" fmla="*/ 0 w 269875"/>
                <a:gd name="connsiteY0" fmla="*/ 1762474 h 1762474"/>
                <a:gd name="connsiteX1" fmla="*/ 19050 w 269875"/>
                <a:gd name="connsiteY1" fmla="*/ 941109 h 1762474"/>
                <a:gd name="connsiteX2" fmla="*/ 66675 w 269875"/>
                <a:gd name="connsiteY2" fmla="*/ 0 h 1762474"/>
                <a:gd name="connsiteX3" fmla="*/ 200025 w 269875"/>
                <a:gd name="connsiteY3" fmla="*/ 0 h 1762474"/>
                <a:gd name="connsiteX4" fmla="*/ 234950 w 269875"/>
                <a:gd name="connsiteY4" fmla="*/ 572809 h 1762474"/>
                <a:gd name="connsiteX5" fmla="*/ 269875 w 269875"/>
                <a:gd name="connsiteY5" fmla="*/ 1366559 h 1762474"/>
                <a:gd name="connsiteX6" fmla="*/ 266700 w 269875"/>
                <a:gd name="connsiteY6" fmla="*/ 1762474 h 1762474"/>
                <a:gd name="connsiteX7" fmla="*/ 0 w 269875"/>
                <a:gd name="connsiteY7" fmla="*/ 1762474 h 1762474"/>
                <a:gd name="connsiteX0" fmla="*/ 0 w 269875"/>
                <a:gd name="connsiteY0" fmla="*/ 1762474 h 1762474"/>
                <a:gd name="connsiteX1" fmla="*/ 12700 w 269875"/>
                <a:gd name="connsiteY1" fmla="*/ 941109 h 1762474"/>
                <a:gd name="connsiteX2" fmla="*/ 66675 w 269875"/>
                <a:gd name="connsiteY2" fmla="*/ 0 h 1762474"/>
                <a:gd name="connsiteX3" fmla="*/ 200025 w 269875"/>
                <a:gd name="connsiteY3" fmla="*/ 0 h 1762474"/>
                <a:gd name="connsiteX4" fmla="*/ 234950 w 269875"/>
                <a:gd name="connsiteY4" fmla="*/ 572809 h 1762474"/>
                <a:gd name="connsiteX5" fmla="*/ 269875 w 269875"/>
                <a:gd name="connsiteY5" fmla="*/ 1366559 h 1762474"/>
                <a:gd name="connsiteX6" fmla="*/ 266700 w 269875"/>
                <a:gd name="connsiteY6" fmla="*/ 1762474 h 1762474"/>
                <a:gd name="connsiteX7" fmla="*/ 0 w 269875"/>
                <a:gd name="connsiteY7" fmla="*/ 1762474 h 1762474"/>
                <a:gd name="connsiteX0" fmla="*/ 0 w 270580"/>
                <a:gd name="connsiteY0" fmla="*/ 1762474 h 1762474"/>
                <a:gd name="connsiteX1" fmla="*/ 12700 w 270580"/>
                <a:gd name="connsiteY1" fmla="*/ 941109 h 1762474"/>
                <a:gd name="connsiteX2" fmla="*/ 66675 w 270580"/>
                <a:gd name="connsiteY2" fmla="*/ 0 h 1762474"/>
                <a:gd name="connsiteX3" fmla="*/ 200025 w 270580"/>
                <a:gd name="connsiteY3" fmla="*/ 0 h 1762474"/>
                <a:gd name="connsiteX4" fmla="*/ 234950 w 270580"/>
                <a:gd name="connsiteY4" fmla="*/ 572809 h 1762474"/>
                <a:gd name="connsiteX5" fmla="*/ 269875 w 270580"/>
                <a:gd name="connsiteY5" fmla="*/ 1366559 h 1762474"/>
                <a:gd name="connsiteX6" fmla="*/ 266700 w 270580"/>
                <a:gd name="connsiteY6" fmla="*/ 1762474 h 1762474"/>
                <a:gd name="connsiteX7" fmla="*/ 0 w 270580"/>
                <a:gd name="connsiteY7" fmla="*/ 1762474 h 1762474"/>
                <a:gd name="connsiteX0" fmla="*/ 0 w 270371"/>
                <a:gd name="connsiteY0" fmla="*/ 1762474 h 1762474"/>
                <a:gd name="connsiteX1" fmla="*/ 12700 w 270371"/>
                <a:gd name="connsiteY1" fmla="*/ 941109 h 1762474"/>
                <a:gd name="connsiteX2" fmla="*/ 66675 w 270371"/>
                <a:gd name="connsiteY2" fmla="*/ 0 h 1762474"/>
                <a:gd name="connsiteX3" fmla="*/ 200025 w 270371"/>
                <a:gd name="connsiteY3" fmla="*/ 0 h 1762474"/>
                <a:gd name="connsiteX4" fmla="*/ 234950 w 270371"/>
                <a:gd name="connsiteY4" fmla="*/ 572809 h 1762474"/>
                <a:gd name="connsiteX5" fmla="*/ 269875 w 270371"/>
                <a:gd name="connsiteY5" fmla="*/ 1366559 h 1762474"/>
                <a:gd name="connsiteX6" fmla="*/ 266700 w 270371"/>
                <a:gd name="connsiteY6" fmla="*/ 1762474 h 1762474"/>
                <a:gd name="connsiteX7" fmla="*/ 0 w 270371"/>
                <a:gd name="connsiteY7" fmla="*/ 1762474 h 1762474"/>
                <a:gd name="connsiteX0" fmla="*/ 0 w 270371"/>
                <a:gd name="connsiteY0" fmla="*/ 1762474 h 1762474"/>
                <a:gd name="connsiteX1" fmla="*/ 12700 w 270371"/>
                <a:gd name="connsiteY1" fmla="*/ 941109 h 1762474"/>
                <a:gd name="connsiteX2" fmla="*/ 66675 w 270371"/>
                <a:gd name="connsiteY2" fmla="*/ 0 h 1762474"/>
                <a:gd name="connsiteX3" fmla="*/ 200025 w 270371"/>
                <a:gd name="connsiteY3" fmla="*/ 0 h 1762474"/>
                <a:gd name="connsiteX4" fmla="*/ 234950 w 270371"/>
                <a:gd name="connsiteY4" fmla="*/ 572809 h 1762474"/>
                <a:gd name="connsiteX5" fmla="*/ 269875 w 270371"/>
                <a:gd name="connsiteY5" fmla="*/ 1366559 h 1762474"/>
                <a:gd name="connsiteX6" fmla="*/ 266700 w 270371"/>
                <a:gd name="connsiteY6" fmla="*/ 1762474 h 1762474"/>
                <a:gd name="connsiteX7" fmla="*/ 0 w 270371"/>
                <a:gd name="connsiteY7" fmla="*/ 1762474 h 1762474"/>
                <a:gd name="connsiteX0" fmla="*/ 0 w 270371"/>
                <a:gd name="connsiteY0" fmla="*/ 1762474 h 1762474"/>
                <a:gd name="connsiteX1" fmla="*/ 46967 w 270371"/>
                <a:gd name="connsiteY1" fmla="*/ 954356 h 1762474"/>
                <a:gd name="connsiteX2" fmla="*/ 66675 w 270371"/>
                <a:gd name="connsiteY2" fmla="*/ 0 h 1762474"/>
                <a:gd name="connsiteX3" fmla="*/ 200025 w 270371"/>
                <a:gd name="connsiteY3" fmla="*/ 0 h 1762474"/>
                <a:gd name="connsiteX4" fmla="*/ 234950 w 270371"/>
                <a:gd name="connsiteY4" fmla="*/ 572809 h 1762474"/>
                <a:gd name="connsiteX5" fmla="*/ 269875 w 270371"/>
                <a:gd name="connsiteY5" fmla="*/ 1366559 h 1762474"/>
                <a:gd name="connsiteX6" fmla="*/ 266700 w 270371"/>
                <a:gd name="connsiteY6" fmla="*/ 1762474 h 1762474"/>
                <a:gd name="connsiteX7" fmla="*/ 0 w 270371"/>
                <a:gd name="connsiteY7" fmla="*/ 1762474 h 1762474"/>
                <a:gd name="connsiteX0" fmla="*/ 0 w 269875"/>
                <a:gd name="connsiteY0" fmla="*/ 1762474 h 1762474"/>
                <a:gd name="connsiteX1" fmla="*/ 46967 w 269875"/>
                <a:gd name="connsiteY1" fmla="*/ 954356 h 1762474"/>
                <a:gd name="connsiteX2" fmla="*/ 66675 w 269875"/>
                <a:gd name="connsiteY2" fmla="*/ 0 h 1762474"/>
                <a:gd name="connsiteX3" fmla="*/ 200025 w 269875"/>
                <a:gd name="connsiteY3" fmla="*/ 0 h 1762474"/>
                <a:gd name="connsiteX4" fmla="*/ 269875 w 269875"/>
                <a:gd name="connsiteY4" fmla="*/ 1366559 h 1762474"/>
                <a:gd name="connsiteX5" fmla="*/ 266700 w 269875"/>
                <a:gd name="connsiteY5" fmla="*/ 1762474 h 1762474"/>
                <a:gd name="connsiteX6" fmla="*/ 0 w 269875"/>
                <a:gd name="connsiteY6" fmla="*/ 1762474 h 1762474"/>
                <a:gd name="connsiteX0" fmla="*/ 0 w 266714"/>
                <a:gd name="connsiteY0" fmla="*/ 1762474 h 1762474"/>
                <a:gd name="connsiteX1" fmla="*/ 46967 w 266714"/>
                <a:gd name="connsiteY1" fmla="*/ 954356 h 1762474"/>
                <a:gd name="connsiteX2" fmla="*/ 66675 w 266714"/>
                <a:gd name="connsiteY2" fmla="*/ 0 h 1762474"/>
                <a:gd name="connsiteX3" fmla="*/ 200025 w 266714"/>
                <a:gd name="connsiteY3" fmla="*/ 0 h 1762474"/>
                <a:gd name="connsiteX4" fmla="*/ 218474 w 266714"/>
                <a:gd name="connsiteY4" fmla="*/ 1015563 h 1762474"/>
                <a:gd name="connsiteX5" fmla="*/ 266700 w 266714"/>
                <a:gd name="connsiteY5" fmla="*/ 1762474 h 1762474"/>
                <a:gd name="connsiteX6" fmla="*/ 0 w 266714"/>
                <a:gd name="connsiteY6" fmla="*/ 1762474 h 1762474"/>
                <a:gd name="connsiteX0" fmla="*/ 0 w 266716"/>
                <a:gd name="connsiteY0" fmla="*/ 1762474 h 1762474"/>
                <a:gd name="connsiteX1" fmla="*/ 46967 w 266716"/>
                <a:gd name="connsiteY1" fmla="*/ 954356 h 1762474"/>
                <a:gd name="connsiteX2" fmla="*/ 66675 w 266716"/>
                <a:gd name="connsiteY2" fmla="*/ 0 h 1762474"/>
                <a:gd name="connsiteX3" fmla="*/ 200025 w 266716"/>
                <a:gd name="connsiteY3" fmla="*/ 0 h 1762474"/>
                <a:gd name="connsiteX4" fmla="*/ 224184 w 266716"/>
                <a:gd name="connsiteY4" fmla="*/ 1028810 h 1762474"/>
                <a:gd name="connsiteX5" fmla="*/ 266700 w 266716"/>
                <a:gd name="connsiteY5" fmla="*/ 1762474 h 1762474"/>
                <a:gd name="connsiteX6" fmla="*/ 0 w 266716"/>
                <a:gd name="connsiteY6" fmla="*/ 1762474 h 1762474"/>
                <a:gd name="connsiteX0" fmla="*/ 0 w 268383"/>
                <a:gd name="connsiteY0" fmla="*/ 1762474 h 1762474"/>
                <a:gd name="connsiteX1" fmla="*/ 46967 w 268383"/>
                <a:gd name="connsiteY1" fmla="*/ 954356 h 1762474"/>
                <a:gd name="connsiteX2" fmla="*/ 66675 w 268383"/>
                <a:gd name="connsiteY2" fmla="*/ 0 h 1762474"/>
                <a:gd name="connsiteX3" fmla="*/ 200025 w 268383"/>
                <a:gd name="connsiteY3" fmla="*/ 0 h 1762474"/>
                <a:gd name="connsiteX4" fmla="*/ 224184 w 268383"/>
                <a:gd name="connsiteY4" fmla="*/ 1028810 h 1762474"/>
                <a:gd name="connsiteX5" fmla="*/ 266700 w 268383"/>
                <a:gd name="connsiteY5" fmla="*/ 1762474 h 1762474"/>
                <a:gd name="connsiteX6" fmla="*/ 0 w 268383"/>
                <a:gd name="connsiteY6" fmla="*/ 1762474 h 1762474"/>
                <a:gd name="connsiteX0" fmla="*/ 0 w 268939"/>
                <a:gd name="connsiteY0" fmla="*/ 1762474 h 1762474"/>
                <a:gd name="connsiteX1" fmla="*/ 46967 w 268939"/>
                <a:gd name="connsiteY1" fmla="*/ 954356 h 1762474"/>
                <a:gd name="connsiteX2" fmla="*/ 66675 w 268939"/>
                <a:gd name="connsiteY2" fmla="*/ 0 h 1762474"/>
                <a:gd name="connsiteX3" fmla="*/ 200025 w 268939"/>
                <a:gd name="connsiteY3" fmla="*/ 0 h 1762474"/>
                <a:gd name="connsiteX4" fmla="*/ 241316 w 268939"/>
                <a:gd name="connsiteY4" fmla="*/ 955961 h 1762474"/>
                <a:gd name="connsiteX5" fmla="*/ 266700 w 268939"/>
                <a:gd name="connsiteY5" fmla="*/ 1762474 h 1762474"/>
                <a:gd name="connsiteX6" fmla="*/ 0 w 268939"/>
                <a:gd name="connsiteY6" fmla="*/ 1762474 h 1762474"/>
                <a:gd name="connsiteX0" fmla="*/ 0 w 269937"/>
                <a:gd name="connsiteY0" fmla="*/ 1762474 h 1762474"/>
                <a:gd name="connsiteX1" fmla="*/ 46967 w 269937"/>
                <a:gd name="connsiteY1" fmla="*/ 954356 h 1762474"/>
                <a:gd name="connsiteX2" fmla="*/ 66675 w 269937"/>
                <a:gd name="connsiteY2" fmla="*/ 0 h 1762474"/>
                <a:gd name="connsiteX3" fmla="*/ 200025 w 269937"/>
                <a:gd name="connsiteY3" fmla="*/ 0 h 1762474"/>
                <a:gd name="connsiteX4" fmla="*/ 241316 w 269937"/>
                <a:gd name="connsiteY4" fmla="*/ 955961 h 1762474"/>
                <a:gd name="connsiteX5" fmla="*/ 266700 w 269937"/>
                <a:gd name="connsiteY5" fmla="*/ 1762474 h 1762474"/>
                <a:gd name="connsiteX6" fmla="*/ 0 w 269937"/>
                <a:gd name="connsiteY6" fmla="*/ 1762474 h 1762474"/>
                <a:gd name="connsiteX0" fmla="*/ 0 w 269937"/>
                <a:gd name="connsiteY0" fmla="*/ 1762474 h 1762474"/>
                <a:gd name="connsiteX1" fmla="*/ 46967 w 269937"/>
                <a:gd name="connsiteY1" fmla="*/ 954356 h 1762474"/>
                <a:gd name="connsiteX2" fmla="*/ 66675 w 269937"/>
                <a:gd name="connsiteY2" fmla="*/ 0 h 1762474"/>
                <a:gd name="connsiteX3" fmla="*/ 200025 w 269937"/>
                <a:gd name="connsiteY3" fmla="*/ 0 h 1762474"/>
                <a:gd name="connsiteX4" fmla="*/ 241316 w 269937"/>
                <a:gd name="connsiteY4" fmla="*/ 955961 h 1762474"/>
                <a:gd name="connsiteX5" fmla="*/ 266700 w 269937"/>
                <a:gd name="connsiteY5" fmla="*/ 1762474 h 1762474"/>
                <a:gd name="connsiteX6" fmla="*/ 0 w 269937"/>
                <a:gd name="connsiteY6" fmla="*/ 1762474 h 1762474"/>
                <a:gd name="connsiteX0" fmla="*/ 0 w 269937"/>
                <a:gd name="connsiteY0" fmla="*/ 1762474 h 1762474"/>
                <a:gd name="connsiteX1" fmla="*/ 24121 w 269937"/>
                <a:gd name="connsiteY1" fmla="*/ 954356 h 1762474"/>
                <a:gd name="connsiteX2" fmla="*/ 66675 w 269937"/>
                <a:gd name="connsiteY2" fmla="*/ 0 h 1762474"/>
                <a:gd name="connsiteX3" fmla="*/ 200025 w 269937"/>
                <a:gd name="connsiteY3" fmla="*/ 0 h 1762474"/>
                <a:gd name="connsiteX4" fmla="*/ 241316 w 269937"/>
                <a:gd name="connsiteY4" fmla="*/ 955961 h 1762474"/>
                <a:gd name="connsiteX5" fmla="*/ 266700 w 269937"/>
                <a:gd name="connsiteY5" fmla="*/ 1762474 h 1762474"/>
                <a:gd name="connsiteX6" fmla="*/ 0 w 269937"/>
                <a:gd name="connsiteY6" fmla="*/ 1762474 h 1762474"/>
                <a:gd name="connsiteX0" fmla="*/ 0 w 268908"/>
                <a:gd name="connsiteY0" fmla="*/ 1762474 h 1762474"/>
                <a:gd name="connsiteX1" fmla="*/ 24121 w 268908"/>
                <a:gd name="connsiteY1" fmla="*/ 954356 h 1762474"/>
                <a:gd name="connsiteX2" fmla="*/ 66675 w 268908"/>
                <a:gd name="connsiteY2" fmla="*/ 0 h 1762474"/>
                <a:gd name="connsiteX3" fmla="*/ 200025 w 268908"/>
                <a:gd name="connsiteY3" fmla="*/ 0 h 1762474"/>
                <a:gd name="connsiteX4" fmla="*/ 224182 w 268908"/>
                <a:gd name="connsiteY4" fmla="*/ 949339 h 1762474"/>
                <a:gd name="connsiteX5" fmla="*/ 266700 w 268908"/>
                <a:gd name="connsiteY5" fmla="*/ 1762474 h 1762474"/>
                <a:gd name="connsiteX6" fmla="*/ 0 w 268908"/>
                <a:gd name="connsiteY6" fmla="*/ 1762474 h 1762474"/>
                <a:gd name="connsiteX0" fmla="*/ 0 w 268908"/>
                <a:gd name="connsiteY0" fmla="*/ 1762474 h 1762474"/>
                <a:gd name="connsiteX1" fmla="*/ 46967 w 268908"/>
                <a:gd name="connsiteY1" fmla="*/ 954356 h 1762474"/>
                <a:gd name="connsiteX2" fmla="*/ 66675 w 268908"/>
                <a:gd name="connsiteY2" fmla="*/ 0 h 1762474"/>
                <a:gd name="connsiteX3" fmla="*/ 200025 w 268908"/>
                <a:gd name="connsiteY3" fmla="*/ 0 h 1762474"/>
                <a:gd name="connsiteX4" fmla="*/ 224182 w 268908"/>
                <a:gd name="connsiteY4" fmla="*/ 949339 h 1762474"/>
                <a:gd name="connsiteX5" fmla="*/ 266700 w 268908"/>
                <a:gd name="connsiteY5" fmla="*/ 1762474 h 1762474"/>
                <a:gd name="connsiteX6" fmla="*/ 0 w 268908"/>
                <a:gd name="connsiteY6" fmla="*/ 1762474 h 1762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8908" h="1762474">
                  <a:moveTo>
                    <a:pt x="0" y="1762474"/>
                  </a:moveTo>
                  <a:cubicBezTo>
                    <a:pt x="8467" y="1484452"/>
                    <a:pt x="38500" y="1305228"/>
                    <a:pt x="46967" y="954356"/>
                  </a:cubicBezTo>
                  <a:cubicBezTo>
                    <a:pt x="55434" y="603484"/>
                    <a:pt x="48683" y="313703"/>
                    <a:pt x="66675" y="0"/>
                  </a:cubicBezTo>
                  <a:lnTo>
                    <a:pt x="200025" y="0"/>
                  </a:lnTo>
                  <a:cubicBezTo>
                    <a:pt x="233892" y="227760"/>
                    <a:pt x="224492" y="609236"/>
                    <a:pt x="224182" y="949339"/>
                  </a:cubicBezTo>
                  <a:cubicBezTo>
                    <a:pt x="235186" y="1359893"/>
                    <a:pt x="279178" y="1531164"/>
                    <a:pt x="266700" y="1762474"/>
                  </a:cubicBezTo>
                  <a:lnTo>
                    <a:pt x="0" y="1762474"/>
                  </a:lnTo>
                  <a:close/>
                </a:path>
              </a:pathLst>
            </a:custGeom>
            <a:solidFill>
              <a:srgbClr val="253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순서도: 추출 72">
              <a:extLst>
                <a:ext uri="{FF2B5EF4-FFF2-40B4-BE49-F238E27FC236}">
                  <a16:creationId xmlns:a16="http://schemas.microsoft.com/office/drawing/2014/main" id="{C333A863-6451-4EC2-8EFD-4EEF3E85EF02}"/>
                </a:ext>
              </a:extLst>
            </p:cNvPr>
            <p:cNvSpPr/>
            <p:nvPr/>
          </p:nvSpPr>
          <p:spPr>
            <a:xfrm>
              <a:off x="5384435" y="2297246"/>
              <a:ext cx="932962" cy="470756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2496 w 10000"/>
                <a:gd name="connsiteY1" fmla="*/ 7252 h 10000"/>
                <a:gd name="connsiteX2" fmla="*/ 5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496 w 10000"/>
                <a:gd name="connsiteY1" fmla="*/ 7252 h 10000"/>
                <a:gd name="connsiteX2" fmla="*/ 5000 w 10000"/>
                <a:gd name="connsiteY2" fmla="*/ 0 h 10000"/>
                <a:gd name="connsiteX3" fmla="*/ 7144 w 10000"/>
                <a:gd name="connsiteY3" fmla="*/ 7305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2496 w 10000"/>
                <a:gd name="connsiteY1" fmla="*/ 7252 h 10000"/>
                <a:gd name="connsiteX2" fmla="*/ 5000 w 10000"/>
                <a:gd name="connsiteY2" fmla="*/ 0 h 10000"/>
                <a:gd name="connsiteX3" fmla="*/ 7144 w 10000"/>
                <a:gd name="connsiteY3" fmla="*/ 7305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2496 w 10000"/>
                <a:gd name="connsiteY1" fmla="*/ 7252 h 10000"/>
                <a:gd name="connsiteX2" fmla="*/ 5000 w 10000"/>
                <a:gd name="connsiteY2" fmla="*/ 0 h 10000"/>
                <a:gd name="connsiteX3" fmla="*/ 7144 w 10000"/>
                <a:gd name="connsiteY3" fmla="*/ 7305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2496 w 10000"/>
                <a:gd name="connsiteY1" fmla="*/ 7252 h 10000"/>
                <a:gd name="connsiteX2" fmla="*/ 5000 w 10000"/>
                <a:gd name="connsiteY2" fmla="*/ 0 h 10000"/>
                <a:gd name="connsiteX3" fmla="*/ 7144 w 10000"/>
                <a:gd name="connsiteY3" fmla="*/ 7305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2496 w 10000"/>
                <a:gd name="connsiteY1" fmla="*/ 7252 h 10000"/>
                <a:gd name="connsiteX2" fmla="*/ 5000 w 10000"/>
                <a:gd name="connsiteY2" fmla="*/ 0 h 10000"/>
                <a:gd name="connsiteX3" fmla="*/ 7144 w 10000"/>
                <a:gd name="connsiteY3" fmla="*/ 7305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2496 w 10000"/>
                <a:gd name="connsiteY1" fmla="*/ 7252 h 10000"/>
                <a:gd name="connsiteX2" fmla="*/ 5000 w 10000"/>
                <a:gd name="connsiteY2" fmla="*/ 0 h 10000"/>
                <a:gd name="connsiteX3" fmla="*/ 7144 w 10000"/>
                <a:gd name="connsiteY3" fmla="*/ 7305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0" fmla="*/ 0 w 10039"/>
                <a:gd name="connsiteY0" fmla="*/ 10000 h 10000"/>
                <a:gd name="connsiteX1" fmla="*/ 2496 w 10039"/>
                <a:gd name="connsiteY1" fmla="*/ 7252 h 10000"/>
                <a:gd name="connsiteX2" fmla="*/ 5000 w 10039"/>
                <a:gd name="connsiteY2" fmla="*/ 0 h 10000"/>
                <a:gd name="connsiteX3" fmla="*/ 7144 w 10039"/>
                <a:gd name="connsiteY3" fmla="*/ 7305 h 10000"/>
                <a:gd name="connsiteX4" fmla="*/ 10000 w 10039"/>
                <a:gd name="connsiteY4" fmla="*/ 10000 h 10000"/>
                <a:gd name="connsiteX5" fmla="*/ 4992 w 10039"/>
                <a:gd name="connsiteY5" fmla="*/ 8952 h 10000"/>
                <a:gd name="connsiteX6" fmla="*/ 0 w 10039"/>
                <a:gd name="connsiteY6" fmla="*/ 10000 h 10000"/>
                <a:gd name="connsiteX0" fmla="*/ 0 w 10039"/>
                <a:gd name="connsiteY0" fmla="*/ 10000 h 10000"/>
                <a:gd name="connsiteX1" fmla="*/ 2496 w 10039"/>
                <a:gd name="connsiteY1" fmla="*/ 7252 h 10000"/>
                <a:gd name="connsiteX2" fmla="*/ 5000 w 10039"/>
                <a:gd name="connsiteY2" fmla="*/ 0 h 10000"/>
                <a:gd name="connsiteX3" fmla="*/ 7144 w 10039"/>
                <a:gd name="connsiteY3" fmla="*/ 7305 h 10000"/>
                <a:gd name="connsiteX4" fmla="*/ 10000 w 10039"/>
                <a:gd name="connsiteY4" fmla="*/ 10000 h 10000"/>
                <a:gd name="connsiteX5" fmla="*/ 4992 w 10039"/>
                <a:gd name="connsiteY5" fmla="*/ 8952 h 10000"/>
                <a:gd name="connsiteX6" fmla="*/ 0 w 10039"/>
                <a:gd name="connsiteY6" fmla="*/ 10000 h 10000"/>
                <a:gd name="connsiteX0" fmla="*/ 0 w 10039"/>
                <a:gd name="connsiteY0" fmla="*/ 10000 h 10017"/>
                <a:gd name="connsiteX1" fmla="*/ 2496 w 10039"/>
                <a:gd name="connsiteY1" fmla="*/ 7252 h 10017"/>
                <a:gd name="connsiteX2" fmla="*/ 5000 w 10039"/>
                <a:gd name="connsiteY2" fmla="*/ 0 h 10017"/>
                <a:gd name="connsiteX3" fmla="*/ 7144 w 10039"/>
                <a:gd name="connsiteY3" fmla="*/ 7305 h 10017"/>
                <a:gd name="connsiteX4" fmla="*/ 10000 w 10039"/>
                <a:gd name="connsiteY4" fmla="*/ 10000 h 10017"/>
                <a:gd name="connsiteX5" fmla="*/ 4992 w 10039"/>
                <a:gd name="connsiteY5" fmla="*/ 8952 h 10017"/>
                <a:gd name="connsiteX6" fmla="*/ 0 w 10039"/>
                <a:gd name="connsiteY6" fmla="*/ 10000 h 10017"/>
                <a:gd name="connsiteX0" fmla="*/ 0 w 10039"/>
                <a:gd name="connsiteY0" fmla="*/ 10000 h 10000"/>
                <a:gd name="connsiteX1" fmla="*/ 2496 w 10039"/>
                <a:gd name="connsiteY1" fmla="*/ 7252 h 10000"/>
                <a:gd name="connsiteX2" fmla="*/ 5000 w 10039"/>
                <a:gd name="connsiteY2" fmla="*/ 0 h 10000"/>
                <a:gd name="connsiteX3" fmla="*/ 7144 w 10039"/>
                <a:gd name="connsiteY3" fmla="*/ 7305 h 10000"/>
                <a:gd name="connsiteX4" fmla="*/ 10000 w 10039"/>
                <a:gd name="connsiteY4" fmla="*/ 10000 h 10000"/>
                <a:gd name="connsiteX5" fmla="*/ 5021 w 10039"/>
                <a:gd name="connsiteY5" fmla="*/ 8367 h 10000"/>
                <a:gd name="connsiteX6" fmla="*/ 0 w 10039"/>
                <a:gd name="connsiteY6" fmla="*/ 10000 h 10000"/>
                <a:gd name="connsiteX0" fmla="*/ 0 w 10039"/>
                <a:gd name="connsiteY0" fmla="*/ 10000 h 10000"/>
                <a:gd name="connsiteX1" fmla="*/ 2496 w 10039"/>
                <a:gd name="connsiteY1" fmla="*/ 7252 h 10000"/>
                <a:gd name="connsiteX2" fmla="*/ 5000 w 10039"/>
                <a:gd name="connsiteY2" fmla="*/ 0 h 10000"/>
                <a:gd name="connsiteX3" fmla="*/ 7144 w 10039"/>
                <a:gd name="connsiteY3" fmla="*/ 7305 h 10000"/>
                <a:gd name="connsiteX4" fmla="*/ 10000 w 10039"/>
                <a:gd name="connsiteY4" fmla="*/ 10000 h 10000"/>
                <a:gd name="connsiteX5" fmla="*/ 5021 w 10039"/>
                <a:gd name="connsiteY5" fmla="*/ 8367 h 10000"/>
                <a:gd name="connsiteX6" fmla="*/ 0 w 10039"/>
                <a:gd name="connsiteY6" fmla="*/ 10000 h 10000"/>
                <a:gd name="connsiteX0" fmla="*/ 0 w 10039"/>
                <a:gd name="connsiteY0" fmla="*/ 10000 h 10000"/>
                <a:gd name="connsiteX1" fmla="*/ 2496 w 10039"/>
                <a:gd name="connsiteY1" fmla="*/ 7252 h 10000"/>
                <a:gd name="connsiteX2" fmla="*/ 5000 w 10039"/>
                <a:gd name="connsiteY2" fmla="*/ 0 h 10000"/>
                <a:gd name="connsiteX3" fmla="*/ 7144 w 10039"/>
                <a:gd name="connsiteY3" fmla="*/ 7305 h 10000"/>
                <a:gd name="connsiteX4" fmla="*/ 10000 w 10039"/>
                <a:gd name="connsiteY4" fmla="*/ 10000 h 10000"/>
                <a:gd name="connsiteX5" fmla="*/ 5021 w 10039"/>
                <a:gd name="connsiteY5" fmla="*/ 8367 h 10000"/>
                <a:gd name="connsiteX6" fmla="*/ 0 w 10039"/>
                <a:gd name="connsiteY6" fmla="*/ 10000 h 10000"/>
                <a:gd name="connsiteX0" fmla="*/ 0 w 10035"/>
                <a:gd name="connsiteY0" fmla="*/ 10000 h 10000"/>
                <a:gd name="connsiteX1" fmla="*/ 2496 w 10035"/>
                <a:gd name="connsiteY1" fmla="*/ 7252 h 10000"/>
                <a:gd name="connsiteX2" fmla="*/ 5000 w 10035"/>
                <a:gd name="connsiteY2" fmla="*/ 0 h 10000"/>
                <a:gd name="connsiteX3" fmla="*/ 6857 w 10035"/>
                <a:gd name="connsiteY3" fmla="*/ 7358 h 10000"/>
                <a:gd name="connsiteX4" fmla="*/ 10000 w 10035"/>
                <a:gd name="connsiteY4" fmla="*/ 10000 h 10000"/>
                <a:gd name="connsiteX5" fmla="*/ 5021 w 10035"/>
                <a:gd name="connsiteY5" fmla="*/ 8367 h 10000"/>
                <a:gd name="connsiteX6" fmla="*/ 0 w 10035"/>
                <a:gd name="connsiteY6" fmla="*/ 10000 h 10000"/>
                <a:gd name="connsiteX0" fmla="*/ 0 w 10036"/>
                <a:gd name="connsiteY0" fmla="*/ 10000 h 10000"/>
                <a:gd name="connsiteX1" fmla="*/ 2496 w 10036"/>
                <a:gd name="connsiteY1" fmla="*/ 7252 h 10000"/>
                <a:gd name="connsiteX2" fmla="*/ 5000 w 10036"/>
                <a:gd name="connsiteY2" fmla="*/ 0 h 10000"/>
                <a:gd name="connsiteX3" fmla="*/ 6972 w 10036"/>
                <a:gd name="connsiteY3" fmla="*/ 7092 h 10000"/>
                <a:gd name="connsiteX4" fmla="*/ 10000 w 10036"/>
                <a:gd name="connsiteY4" fmla="*/ 10000 h 10000"/>
                <a:gd name="connsiteX5" fmla="*/ 5021 w 10036"/>
                <a:gd name="connsiteY5" fmla="*/ 8367 h 10000"/>
                <a:gd name="connsiteX6" fmla="*/ 0 w 10036"/>
                <a:gd name="connsiteY6" fmla="*/ 10000 h 10000"/>
                <a:gd name="connsiteX0" fmla="*/ 0 w 10038"/>
                <a:gd name="connsiteY0" fmla="*/ 10000 h 10000"/>
                <a:gd name="connsiteX1" fmla="*/ 2496 w 10038"/>
                <a:gd name="connsiteY1" fmla="*/ 7252 h 10000"/>
                <a:gd name="connsiteX2" fmla="*/ 5000 w 10038"/>
                <a:gd name="connsiteY2" fmla="*/ 0 h 10000"/>
                <a:gd name="connsiteX3" fmla="*/ 6972 w 10038"/>
                <a:gd name="connsiteY3" fmla="*/ 7092 h 10000"/>
                <a:gd name="connsiteX4" fmla="*/ 10000 w 10038"/>
                <a:gd name="connsiteY4" fmla="*/ 10000 h 10000"/>
                <a:gd name="connsiteX5" fmla="*/ 5021 w 10038"/>
                <a:gd name="connsiteY5" fmla="*/ 8367 h 10000"/>
                <a:gd name="connsiteX6" fmla="*/ 0 w 10038"/>
                <a:gd name="connsiteY6" fmla="*/ 10000 h 10000"/>
                <a:gd name="connsiteX0" fmla="*/ 0 w 10038"/>
                <a:gd name="connsiteY0" fmla="*/ 10000 h 10000"/>
                <a:gd name="connsiteX1" fmla="*/ 2152 w 10038"/>
                <a:gd name="connsiteY1" fmla="*/ 7465 h 10000"/>
                <a:gd name="connsiteX2" fmla="*/ 5000 w 10038"/>
                <a:gd name="connsiteY2" fmla="*/ 0 h 10000"/>
                <a:gd name="connsiteX3" fmla="*/ 6972 w 10038"/>
                <a:gd name="connsiteY3" fmla="*/ 7092 h 10000"/>
                <a:gd name="connsiteX4" fmla="*/ 10000 w 10038"/>
                <a:gd name="connsiteY4" fmla="*/ 10000 h 10000"/>
                <a:gd name="connsiteX5" fmla="*/ 5021 w 10038"/>
                <a:gd name="connsiteY5" fmla="*/ 8367 h 10000"/>
                <a:gd name="connsiteX6" fmla="*/ 0 w 10038"/>
                <a:gd name="connsiteY6" fmla="*/ 10000 h 10000"/>
                <a:gd name="connsiteX0" fmla="*/ 0 w 10038"/>
                <a:gd name="connsiteY0" fmla="*/ 10000 h 10000"/>
                <a:gd name="connsiteX1" fmla="*/ 2152 w 10038"/>
                <a:gd name="connsiteY1" fmla="*/ 7465 h 10000"/>
                <a:gd name="connsiteX2" fmla="*/ 5000 w 10038"/>
                <a:gd name="connsiteY2" fmla="*/ 0 h 10000"/>
                <a:gd name="connsiteX3" fmla="*/ 6972 w 10038"/>
                <a:gd name="connsiteY3" fmla="*/ 7092 h 10000"/>
                <a:gd name="connsiteX4" fmla="*/ 10000 w 10038"/>
                <a:gd name="connsiteY4" fmla="*/ 10000 h 10000"/>
                <a:gd name="connsiteX5" fmla="*/ 5021 w 10038"/>
                <a:gd name="connsiteY5" fmla="*/ 8367 h 10000"/>
                <a:gd name="connsiteX6" fmla="*/ 0 w 10038"/>
                <a:gd name="connsiteY6" fmla="*/ 10000 h 10000"/>
                <a:gd name="connsiteX0" fmla="*/ 0 w 10038"/>
                <a:gd name="connsiteY0" fmla="*/ 10000 h 10000"/>
                <a:gd name="connsiteX1" fmla="*/ 2152 w 10038"/>
                <a:gd name="connsiteY1" fmla="*/ 7465 h 10000"/>
                <a:gd name="connsiteX2" fmla="*/ 5000 w 10038"/>
                <a:gd name="connsiteY2" fmla="*/ 0 h 10000"/>
                <a:gd name="connsiteX3" fmla="*/ 6972 w 10038"/>
                <a:gd name="connsiteY3" fmla="*/ 7092 h 10000"/>
                <a:gd name="connsiteX4" fmla="*/ 10000 w 10038"/>
                <a:gd name="connsiteY4" fmla="*/ 10000 h 10000"/>
                <a:gd name="connsiteX5" fmla="*/ 5021 w 10038"/>
                <a:gd name="connsiteY5" fmla="*/ 8367 h 10000"/>
                <a:gd name="connsiteX6" fmla="*/ 0 w 10038"/>
                <a:gd name="connsiteY6" fmla="*/ 10000 h 10000"/>
                <a:gd name="connsiteX0" fmla="*/ 0 w 9837"/>
                <a:gd name="connsiteY0" fmla="*/ 8725 h 10000"/>
                <a:gd name="connsiteX1" fmla="*/ 1951 w 9837"/>
                <a:gd name="connsiteY1" fmla="*/ 7465 h 10000"/>
                <a:gd name="connsiteX2" fmla="*/ 4799 w 9837"/>
                <a:gd name="connsiteY2" fmla="*/ 0 h 10000"/>
                <a:gd name="connsiteX3" fmla="*/ 6771 w 9837"/>
                <a:gd name="connsiteY3" fmla="*/ 7092 h 10000"/>
                <a:gd name="connsiteX4" fmla="*/ 9799 w 9837"/>
                <a:gd name="connsiteY4" fmla="*/ 10000 h 10000"/>
                <a:gd name="connsiteX5" fmla="*/ 4820 w 9837"/>
                <a:gd name="connsiteY5" fmla="*/ 8367 h 10000"/>
                <a:gd name="connsiteX6" fmla="*/ 0 w 9837"/>
                <a:gd name="connsiteY6" fmla="*/ 8725 h 10000"/>
                <a:gd name="connsiteX0" fmla="*/ 0 w 9999"/>
                <a:gd name="connsiteY0" fmla="*/ 8725 h 10000"/>
                <a:gd name="connsiteX1" fmla="*/ 2129 w 9999"/>
                <a:gd name="connsiteY1" fmla="*/ 6827 h 10000"/>
                <a:gd name="connsiteX2" fmla="*/ 4879 w 9999"/>
                <a:gd name="connsiteY2" fmla="*/ 0 h 10000"/>
                <a:gd name="connsiteX3" fmla="*/ 6883 w 9999"/>
                <a:gd name="connsiteY3" fmla="*/ 7092 h 10000"/>
                <a:gd name="connsiteX4" fmla="*/ 9961 w 9999"/>
                <a:gd name="connsiteY4" fmla="*/ 10000 h 10000"/>
                <a:gd name="connsiteX5" fmla="*/ 4900 w 9999"/>
                <a:gd name="connsiteY5" fmla="*/ 8367 h 10000"/>
                <a:gd name="connsiteX6" fmla="*/ 0 w 9999"/>
                <a:gd name="connsiteY6" fmla="*/ 8725 h 10000"/>
                <a:gd name="connsiteX0" fmla="*/ 0 w 10000"/>
                <a:gd name="connsiteY0" fmla="*/ 8725 h 10000"/>
                <a:gd name="connsiteX1" fmla="*/ 2129 w 10000"/>
                <a:gd name="connsiteY1" fmla="*/ 6827 h 10000"/>
                <a:gd name="connsiteX2" fmla="*/ 4879 w 10000"/>
                <a:gd name="connsiteY2" fmla="*/ 0 h 10000"/>
                <a:gd name="connsiteX3" fmla="*/ 6884 w 10000"/>
                <a:gd name="connsiteY3" fmla="*/ 7092 h 10000"/>
                <a:gd name="connsiteX4" fmla="*/ 9962 w 10000"/>
                <a:gd name="connsiteY4" fmla="*/ 10000 h 10000"/>
                <a:gd name="connsiteX5" fmla="*/ 4900 w 10000"/>
                <a:gd name="connsiteY5" fmla="*/ 8367 h 10000"/>
                <a:gd name="connsiteX6" fmla="*/ 0 w 10000"/>
                <a:gd name="connsiteY6" fmla="*/ 8725 h 10000"/>
                <a:gd name="connsiteX0" fmla="*/ 0 w 10000"/>
                <a:gd name="connsiteY0" fmla="*/ 8725 h 10000"/>
                <a:gd name="connsiteX1" fmla="*/ 2129 w 10000"/>
                <a:gd name="connsiteY1" fmla="*/ 6827 h 10000"/>
                <a:gd name="connsiteX2" fmla="*/ 4879 w 10000"/>
                <a:gd name="connsiteY2" fmla="*/ 0 h 10000"/>
                <a:gd name="connsiteX3" fmla="*/ 6884 w 10000"/>
                <a:gd name="connsiteY3" fmla="*/ 7092 h 10000"/>
                <a:gd name="connsiteX4" fmla="*/ 9962 w 10000"/>
                <a:gd name="connsiteY4" fmla="*/ 10000 h 10000"/>
                <a:gd name="connsiteX5" fmla="*/ 4900 w 10000"/>
                <a:gd name="connsiteY5" fmla="*/ 8367 h 10000"/>
                <a:gd name="connsiteX6" fmla="*/ 0 w 10000"/>
                <a:gd name="connsiteY6" fmla="*/ 8725 h 10000"/>
                <a:gd name="connsiteX0" fmla="*/ 0 w 10000"/>
                <a:gd name="connsiteY0" fmla="*/ 8725 h 10000"/>
                <a:gd name="connsiteX1" fmla="*/ 2129 w 10000"/>
                <a:gd name="connsiteY1" fmla="*/ 6827 h 10000"/>
                <a:gd name="connsiteX2" fmla="*/ 4879 w 10000"/>
                <a:gd name="connsiteY2" fmla="*/ 0 h 10000"/>
                <a:gd name="connsiteX3" fmla="*/ 6884 w 10000"/>
                <a:gd name="connsiteY3" fmla="*/ 7092 h 10000"/>
                <a:gd name="connsiteX4" fmla="*/ 9962 w 10000"/>
                <a:gd name="connsiteY4" fmla="*/ 10000 h 10000"/>
                <a:gd name="connsiteX5" fmla="*/ 4900 w 10000"/>
                <a:gd name="connsiteY5" fmla="*/ 8367 h 10000"/>
                <a:gd name="connsiteX6" fmla="*/ 0 w 10000"/>
                <a:gd name="connsiteY6" fmla="*/ 8725 h 10000"/>
                <a:gd name="connsiteX0" fmla="*/ 0 w 10000"/>
                <a:gd name="connsiteY0" fmla="*/ 8725 h 10000"/>
                <a:gd name="connsiteX1" fmla="*/ 2129 w 10000"/>
                <a:gd name="connsiteY1" fmla="*/ 6827 h 10000"/>
                <a:gd name="connsiteX2" fmla="*/ 4879 w 10000"/>
                <a:gd name="connsiteY2" fmla="*/ 0 h 10000"/>
                <a:gd name="connsiteX3" fmla="*/ 6884 w 10000"/>
                <a:gd name="connsiteY3" fmla="*/ 7092 h 10000"/>
                <a:gd name="connsiteX4" fmla="*/ 9962 w 10000"/>
                <a:gd name="connsiteY4" fmla="*/ 10000 h 10000"/>
                <a:gd name="connsiteX5" fmla="*/ 4812 w 10000"/>
                <a:gd name="connsiteY5" fmla="*/ 7942 h 10000"/>
                <a:gd name="connsiteX6" fmla="*/ 0 w 10000"/>
                <a:gd name="connsiteY6" fmla="*/ 8725 h 10000"/>
                <a:gd name="connsiteX0" fmla="*/ 0 w 9370"/>
                <a:gd name="connsiteY0" fmla="*/ 8725 h 9042"/>
                <a:gd name="connsiteX1" fmla="*/ 2129 w 9370"/>
                <a:gd name="connsiteY1" fmla="*/ 6827 h 9042"/>
                <a:gd name="connsiteX2" fmla="*/ 4879 w 9370"/>
                <a:gd name="connsiteY2" fmla="*/ 0 h 9042"/>
                <a:gd name="connsiteX3" fmla="*/ 6884 w 9370"/>
                <a:gd name="connsiteY3" fmla="*/ 7092 h 9042"/>
                <a:gd name="connsiteX4" fmla="*/ 9320 w 9370"/>
                <a:gd name="connsiteY4" fmla="*/ 8299 h 9042"/>
                <a:gd name="connsiteX5" fmla="*/ 4812 w 9370"/>
                <a:gd name="connsiteY5" fmla="*/ 7942 h 9042"/>
                <a:gd name="connsiteX6" fmla="*/ 0 w 9370"/>
                <a:gd name="connsiteY6" fmla="*/ 8725 h 9042"/>
                <a:gd name="connsiteX0" fmla="*/ 0 w 10001"/>
                <a:gd name="connsiteY0" fmla="*/ 9649 h 10000"/>
                <a:gd name="connsiteX1" fmla="*/ 2272 w 10001"/>
                <a:gd name="connsiteY1" fmla="*/ 7550 h 10000"/>
                <a:gd name="connsiteX2" fmla="*/ 5207 w 10001"/>
                <a:gd name="connsiteY2" fmla="*/ 0 h 10000"/>
                <a:gd name="connsiteX3" fmla="*/ 7347 w 10001"/>
                <a:gd name="connsiteY3" fmla="*/ 7843 h 10000"/>
                <a:gd name="connsiteX4" fmla="*/ 9947 w 10001"/>
                <a:gd name="connsiteY4" fmla="*/ 9178 h 10000"/>
                <a:gd name="connsiteX5" fmla="*/ 5136 w 10001"/>
                <a:gd name="connsiteY5" fmla="*/ 8783 h 10000"/>
                <a:gd name="connsiteX6" fmla="*/ 0 w 10001"/>
                <a:gd name="connsiteY6" fmla="*/ 9649 h 10000"/>
                <a:gd name="connsiteX0" fmla="*/ 0 w 9991"/>
                <a:gd name="connsiteY0" fmla="*/ 9649 h 10000"/>
                <a:gd name="connsiteX1" fmla="*/ 2272 w 9991"/>
                <a:gd name="connsiteY1" fmla="*/ 7550 h 10000"/>
                <a:gd name="connsiteX2" fmla="*/ 5207 w 9991"/>
                <a:gd name="connsiteY2" fmla="*/ 0 h 10000"/>
                <a:gd name="connsiteX3" fmla="*/ 6849 w 9991"/>
                <a:gd name="connsiteY3" fmla="*/ 6550 h 10000"/>
                <a:gd name="connsiteX4" fmla="*/ 9947 w 9991"/>
                <a:gd name="connsiteY4" fmla="*/ 9178 h 10000"/>
                <a:gd name="connsiteX5" fmla="*/ 5136 w 9991"/>
                <a:gd name="connsiteY5" fmla="*/ 8783 h 10000"/>
                <a:gd name="connsiteX6" fmla="*/ 0 w 9991"/>
                <a:gd name="connsiteY6" fmla="*/ 9649 h 10000"/>
                <a:gd name="connsiteX0" fmla="*/ 0 w 10000"/>
                <a:gd name="connsiteY0" fmla="*/ 9649 h 10000"/>
                <a:gd name="connsiteX1" fmla="*/ 2991 w 10000"/>
                <a:gd name="connsiteY1" fmla="*/ 6551 h 10000"/>
                <a:gd name="connsiteX2" fmla="*/ 5212 w 10000"/>
                <a:gd name="connsiteY2" fmla="*/ 0 h 10000"/>
                <a:gd name="connsiteX3" fmla="*/ 6855 w 10000"/>
                <a:gd name="connsiteY3" fmla="*/ 6550 h 10000"/>
                <a:gd name="connsiteX4" fmla="*/ 9956 w 10000"/>
                <a:gd name="connsiteY4" fmla="*/ 9178 h 10000"/>
                <a:gd name="connsiteX5" fmla="*/ 5141 w 10000"/>
                <a:gd name="connsiteY5" fmla="*/ 8783 h 10000"/>
                <a:gd name="connsiteX6" fmla="*/ 0 w 10000"/>
                <a:gd name="connsiteY6" fmla="*/ 9649 h 10000"/>
                <a:gd name="connsiteX0" fmla="*/ 0 w 10073"/>
                <a:gd name="connsiteY0" fmla="*/ 9649 h 10000"/>
                <a:gd name="connsiteX1" fmla="*/ 2991 w 10073"/>
                <a:gd name="connsiteY1" fmla="*/ 6551 h 10000"/>
                <a:gd name="connsiteX2" fmla="*/ 5212 w 10073"/>
                <a:gd name="connsiteY2" fmla="*/ 0 h 10000"/>
                <a:gd name="connsiteX3" fmla="*/ 6855 w 10073"/>
                <a:gd name="connsiteY3" fmla="*/ 6550 h 10000"/>
                <a:gd name="connsiteX4" fmla="*/ 9956 w 10073"/>
                <a:gd name="connsiteY4" fmla="*/ 9178 h 10000"/>
                <a:gd name="connsiteX5" fmla="*/ 5141 w 10073"/>
                <a:gd name="connsiteY5" fmla="*/ 8783 h 10000"/>
                <a:gd name="connsiteX6" fmla="*/ 0 w 10073"/>
                <a:gd name="connsiteY6" fmla="*/ 9649 h 10000"/>
                <a:gd name="connsiteX0" fmla="*/ 0 w 9537"/>
                <a:gd name="connsiteY0" fmla="*/ 9649 h 10000"/>
                <a:gd name="connsiteX1" fmla="*/ 2991 w 9537"/>
                <a:gd name="connsiteY1" fmla="*/ 6551 h 10000"/>
                <a:gd name="connsiteX2" fmla="*/ 5212 w 9537"/>
                <a:gd name="connsiteY2" fmla="*/ 0 h 10000"/>
                <a:gd name="connsiteX3" fmla="*/ 6855 w 9537"/>
                <a:gd name="connsiteY3" fmla="*/ 6550 h 10000"/>
                <a:gd name="connsiteX4" fmla="*/ 9395 w 9537"/>
                <a:gd name="connsiteY4" fmla="*/ 9296 h 10000"/>
                <a:gd name="connsiteX5" fmla="*/ 5141 w 9537"/>
                <a:gd name="connsiteY5" fmla="*/ 8783 h 10000"/>
                <a:gd name="connsiteX6" fmla="*/ 0 w 9537"/>
                <a:gd name="connsiteY6" fmla="*/ 9649 h 10000"/>
                <a:gd name="connsiteX0" fmla="*/ 0 w 10000"/>
                <a:gd name="connsiteY0" fmla="*/ 9649 h 10000"/>
                <a:gd name="connsiteX1" fmla="*/ 3136 w 10000"/>
                <a:gd name="connsiteY1" fmla="*/ 6551 h 10000"/>
                <a:gd name="connsiteX2" fmla="*/ 5465 w 10000"/>
                <a:gd name="connsiteY2" fmla="*/ 0 h 10000"/>
                <a:gd name="connsiteX3" fmla="*/ 7188 w 10000"/>
                <a:gd name="connsiteY3" fmla="*/ 6550 h 10000"/>
                <a:gd name="connsiteX4" fmla="*/ 9851 w 10000"/>
                <a:gd name="connsiteY4" fmla="*/ 9296 h 10000"/>
                <a:gd name="connsiteX5" fmla="*/ 5391 w 10000"/>
                <a:gd name="connsiteY5" fmla="*/ 8783 h 10000"/>
                <a:gd name="connsiteX6" fmla="*/ 0 w 10000"/>
                <a:gd name="connsiteY6" fmla="*/ 9649 h 10000"/>
                <a:gd name="connsiteX0" fmla="*/ 0 w 10000"/>
                <a:gd name="connsiteY0" fmla="*/ 9649 h 10000"/>
                <a:gd name="connsiteX1" fmla="*/ 3136 w 10000"/>
                <a:gd name="connsiteY1" fmla="*/ 6551 h 10000"/>
                <a:gd name="connsiteX2" fmla="*/ 5465 w 10000"/>
                <a:gd name="connsiteY2" fmla="*/ 0 h 10000"/>
                <a:gd name="connsiteX3" fmla="*/ 7188 w 10000"/>
                <a:gd name="connsiteY3" fmla="*/ 6550 h 10000"/>
                <a:gd name="connsiteX4" fmla="*/ 9851 w 10000"/>
                <a:gd name="connsiteY4" fmla="*/ 9296 h 10000"/>
                <a:gd name="connsiteX5" fmla="*/ 5391 w 10000"/>
                <a:gd name="connsiteY5" fmla="*/ 8783 h 10000"/>
                <a:gd name="connsiteX6" fmla="*/ 0 w 10000"/>
                <a:gd name="connsiteY6" fmla="*/ 9649 h 10000"/>
                <a:gd name="connsiteX0" fmla="*/ 0 w 9990"/>
                <a:gd name="connsiteY0" fmla="*/ 9649 h 10000"/>
                <a:gd name="connsiteX1" fmla="*/ 3136 w 9990"/>
                <a:gd name="connsiteY1" fmla="*/ 6551 h 10000"/>
                <a:gd name="connsiteX2" fmla="*/ 5465 w 9990"/>
                <a:gd name="connsiteY2" fmla="*/ 0 h 10000"/>
                <a:gd name="connsiteX3" fmla="*/ 7188 w 9990"/>
                <a:gd name="connsiteY3" fmla="*/ 6550 h 10000"/>
                <a:gd name="connsiteX4" fmla="*/ 9851 w 9990"/>
                <a:gd name="connsiteY4" fmla="*/ 9296 h 10000"/>
                <a:gd name="connsiteX5" fmla="*/ 5391 w 9990"/>
                <a:gd name="connsiteY5" fmla="*/ 8783 h 10000"/>
                <a:gd name="connsiteX6" fmla="*/ 0 w 9990"/>
                <a:gd name="connsiteY6" fmla="*/ 9649 h 10000"/>
                <a:gd name="connsiteX0" fmla="*/ 0 w 9969"/>
                <a:gd name="connsiteY0" fmla="*/ 9649 h 10000"/>
                <a:gd name="connsiteX1" fmla="*/ 3139 w 9969"/>
                <a:gd name="connsiteY1" fmla="*/ 6551 h 10000"/>
                <a:gd name="connsiteX2" fmla="*/ 5470 w 9969"/>
                <a:gd name="connsiteY2" fmla="*/ 0 h 10000"/>
                <a:gd name="connsiteX3" fmla="*/ 7195 w 9969"/>
                <a:gd name="connsiteY3" fmla="*/ 6550 h 10000"/>
                <a:gd name="connsiteX4" fmla="*/ 9828 w 9969"/>
                <a:gd name="connsiteY4" fmla="*/ 8767 h 10000"/>
                <a:gd name="connsiteX5" fmla="*/ 5396 w 9969"/>
                <a:gd name="connsiteY5" fmla="*/ 8783 h 10000"/>
                <a:gd name="connsiteX6" fmla="*/ 0 w 9969"/>
                <a:gd name="connsiteY6" fmla="*/ 9649 h 10000"/>
                <a:gd name="connsiteX0" fmla="*/ 0 w 10000"/>
                <a:gd name="connsiteY0" fmla="*/ 9649 h 10000"/>
                <a:gd name="connsiteX1" fmla="*/ 3149 w 10000"/>
                <a:gd name="connsiteY1" fmla="*/ 6551 h 10000"/>
                <a:gd name="connsiteX2" fmla="*/ 5487 w 10000"/>
                <a:gd name="connsiteY2" fmla="*/ 0 h 10000"/>
                <a:gd name="connsiteX3" fmla="*/ 7217 w 10000"/>
                <a:gd name="connsiteY3" fmla="*/ 6550 h 10000"/>
                <a:gd name="connsiteX4" fmla="*/ 9859 w 10000"/>
                <a:gd name="connsiteY4" fmla="*/ 8767 h 10000"/>
                <a:gd name="connsiteX5" fmla="*/ 5413 w 10000"/>
                <a:gd name="connsiteY5" fmla="*/ 8783 h 10000"/>
                <a:gd name="connsiteX6" fmla="*/ 0 w 10000"/>
                <a:gd name="connsiteY6" fmla="*/ 9649 h 10000"/>
                <a:gd name="connsiteX0" fmla="*/ 0 w 10000"/>
                <a:gd name="connsiteY0" fmla="*/ 9649 h 9949"/>
                <a:gd name="connsiteX1" fmla="*/ 3149 w 10000"/>
                <a:gd name="connsiteY1" fmla="*/ 6551 h 9949"/>
                <a:gd name="connsiteX2" fmla="*/ 5487 w 10000"/>
                <a:gd name="connsiteY2" fmla="*/ 0 h 9949"/>
                <a:gd name="connsiteX3" fmla="*/ 7217 w 10000"/>
                <a:gd name="connsiteY3" fmla="*/ 6550 h 9949"/>
                <a:gd name="connsiteX4" fmla="*/ 9859 w 10000"/>
                <a:gd name="connsiteY4" fmla="*/ 8767 h 9949"/>
                <a:gd name="connsiteX5" fmla="*/ 5511 w 10000"/>
                <a:gd name="connsiteY5" fmla="*/ 8430 h 9949"/>
                <a:gd name="connsiteX6" fmla="*/ 0 w 10000"/>
                <a:gd name="connsiteY6" fmla="*/ 9649 h 9949"/>
                <a:gd name="connsiteX0" fmla="*/ 0 w 10000"/>
                <a:gd name="connsiteY0" fmla="*/ 9698 h 10092"/>
                <a:gd name="connsiteX1" fmla="*/ 3149 w 10000"/>
                <a:gd name="connsiteY1" fmla="*/ 6585 h 10092"/>
                <a:gd name="connsiteX2" fmla="*/ 5487 w 10000"/>
                <a:gd name="connsiteY2" fmla="*/ 0 h 10092"/>
                <a:gd name="connsiteX3" fmla="*/ 7217 w 10000"/>
                <a:gd name="connsiteY3" fmla="*/ 6584 h 10092"/>
                <a:gd name="connsiteX4" fmla="*/ 9859 w 10000"/>
                <a:gd name="connsiteY4" fmla="*/ 8812 h 10092"/>
                <a:gd name="connsiteX5" fmla="*/ 5511 w 10000"/>
                <a:gd name="connsiteY5" fmla="*/ 8473 h 10092"/>
                <a:gd name="connsiteX6" fmla="*/ 0 w 10000"/>
                <a:gd name="connsiteY6" fmla="*/ 9698 h 10092"/>
                <a:gd name="connsiteX0" fmla="*/ 0 w 9639"/>
                <a:gd name="connsiteY0" fmla="*/ 9284 h 9776"/>
                <a:gd name="connsiteX1" fmla="*/ 2788 w 9639"/>
                <a:gd name="connsiteY1" fmla="*/ 6585 h 9776"/>
                <a:gd name="connsiteX2" fmla="*/ 5126 w 9639"/>
                <a:gd name="connsiteY2" fmla="*/ 0 h 9776"/>
                <a:gd name="connsiteX3" fmla="*/ 6856 w 9639"/>
                <a:gd name="connsiteY3" fmla="*/ 6584 h 9776"/>
                <a:gd name="connsiteX4" fmla="*/ 9498 w 9639"/>
                <a:gd name="connsiteY4" fmla="*/ 8812 h 9776"/>
                <a:gd name="connsiteX5" fmla="*/ 5150 w 9639"/>
                <a:gd name="connsiteY5" fmla="*/ 8473 h 9776"/>
                <a:gd name="connsiteX6" fmla="*/ 0 w 9639"/>
                <a:gd name="connsiteY6" fmla="*/ 9284 h 9776"/>
                <a:gd name="connsiteX0" fmla="*/ 0 w 10001"/>
                <a:gd name="connsiteY0" fmla="*/ 9497 h 9866"/>
                <a:gd name="connsiteX1" fmla="*/ 2892 w 10001"/>
                <a:gd name="connsiteY1" fmla="*/ 6736 h 9866"/>
                <a:gd name="connsiteX2" fmla="*/ 5318 w 10001"/>
                <a:gd name="connsiteY2" fmla="*/ 0 h 9866"/>
                <a:gd name="connsiteX3" fmla="*/ 7113 w 10001"/>
                <a:gd name="connsiteY3" fmla="*/ 6735 h 9866"/>
                <a:gd name="connsiteX4" fmla="*/ 9854 w 10001"/>
                <a:gd name="connsiteY4" fmla="*/ 9014 h 9866"/>
                <a:gd name="connsiteX5" fmla="*/ 5343 w 10001"/>
                <a:gd name="connsiteY5" fmla="*/ 8667 h 9866"/>
                <a:gd name="connsiteX6" fmla="*/ 0 w 10001"/>
                <a:gd name="connsiteY6" fmla="*/ 9497 h 9866"/>
                <a:gd name="connsiteX0" fmla="*/ 0 w 10000"/>
                <a:gd name="connsiteY0" fmla="*/ 8707 h 9081"/>
                <a:gd name="connsiteX1" fmla="*/ 2892 w 10000"/>
                <a:gd name="connsiteY1" fmla="*/ 5908 h 9081"/>
                <a:gd name="connsiteX2" fmla="*/ 5385 w 10000"/>
                <a:gd name="connsiteY2" fmla="*/ 0 h 9081"/>
                <a:gd name="connsiteX3" fmla="*/ 7112 w 10000"/>
                <a:gd name="connsiteY3" fmla="*/ 5907 h 9081"/>
                <a:gd name="connsiteX4" fmla="*/ 9853 w 10000"/>
                <a:gd name="connsiteY4" fmla="*/ 8217 h 9081"/>
                <a:gd name="connsiteX5" fmla="*/ 5342 w 10000"/>
                <a:gd name="connsiteY5" fmla="*/ 7866 h 9081"/>
                <a:gd name="connsiteX6" fmla="*/ 0 w 10000"/>
                <a:gd name="connsiteY6" fmla="*/ 8707 h 9081"/>
                <a:gd name="connsiteX0" fmla="*/ 0 w 10000"/>
                <a:gd name="connsiteY0" fmla="*/ 9588 h 10000"/>
                <a:gd name="connsiteX1" fmla="*/ 2892 w 10000"/>
                <a:gd name="connsiteY1" fmla="*/ 6506 h 10000"/>
                <a:gd name="connsiteX2" fmla="*/ 5385 w 10000"/>
                <a:gd name="connsiteY2" fmla="*/ 0 h 10000"/>
                <a:gd name="connsiteX3" fmla="*/ 7112 w 10000"/>
                <a:gd name="connsiteY3" fmla="*/ 6505 h 10000"/>
                <a:gd name="connsiteX4" fmla="*/ 9853 w 10000"/>
                <a:gd name="connsiteY4" fmla="*/ 9049 h 10000"/>
                <a:gd name="connsiteX5" fmla="*/ 5342 w 10000"/>
                <a:gd name="connsiteY5" fmla="*/ 8662 h 10000"/>
                <a:gd name="connsiteX6" fmla="*/ 0 w 10000"/>
                <a:gd name="connsiteY6" fmla="*/ 9588 h 10000"/>
                <a:gd name="connsiteX0" fmla="*/ 0 w 10000"/>
                <a:gd name="connsiteY0" fmla="*/ 9588 h 10000"/>
                <a:gd name="connsiteX1" fmla="*/ 2892 w 10000"/>
                <a:gd name="connsiteY1" fmla="*/ 6506 h 10000"/>
                <a:gd name="connsiteX2" fmla="*/ 5385 w 10000"/>
                <a:gd name="connsiteY2" fmla="*/ 0 h 10000"/>
                <a:gd name="connsiteX3" fmla="*/ 7112 w 10000"/>
                <a:gd name="connsiteY3" fmla="*/ 6505 h 10000"/>
                <a:gd name="connsiteX4" fmla="*/ 9853 w 10000"/>
                <a:gd name="connsiteY4" fmla="*/ 9049 h 10000"/>
                <a:gd name="connsiteX5" fmla="*/ 5342 w 10000"/>
                <a:gd name="connsiteY5" fmla="*/ 8662 h 10000"/>
                <a:gd name="connsiteX6" fmla="*/ 0 w 10000"/>
                <a:gd name="connsiteY6" fmla="*/ 958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>
                  <a:moveTo>
                    <a:pt x="0" y="9588"/>
                  </a:moveTo>
                  <a:cubicBezTo>
                    <a:pt x="1010" y="8627"/>
                    <a:pt x="2106" y="8697"/>
                    <a:pt x="2892" y="6506"/>
                  </a:cubicBezTo>
                  <a:cubicBezTo>
                    <a:pt x="4462" y="4179"/>
                    <a:pt x="4260" y="2664"/>
                    <a:pt x="5385" y="0"/>
                  </a:cubicBezTo>
                  <a:cubicBezTo>
                    <a:pt x="6446" y="2843"/>
                    <a:pt x="5982" y="3865"/>
                    <a:pt x="7112" y="6505"/>
                  </a:cubicBezTo>
                  <a:cubicBezTo>
                    <a:pt x="8175" y="9415"/>
                    <a:pt x="10623" y="8746"/>
                    <a:pt x="9853" y="9049"/>
                  </a:cubicBezTo>
                  <a:cubicBezTo>
                    <a:pt x="8339" y="9999"/>
                    <a:pt x="7161" y="10207"/>
                    <a:pt x="5342" y="8662"/>
                  </a:cubicBezTo>
                  <a:cubicBezTo>
                    <a:pt x="3639" y="10050"/>
                    <a:pt x="2145" y="10359"/>
                    <a:pt x="0" y="9588"/>
                  </a:cubicBezTo>
                  <a:close/>
                </a:path>
              </a:pathLst>
            </a:custGeom>
            <a:solidFill>
              <a:srgbClr val="6F99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순서도: 추출 73">
              <a:extLst>
                <a:ext uri="{FF2B5EF4-FFF2-40B4-BE49-F238E27FC236}">
                  <a16:creationId xmlns:a16="http://schemas.microsoft.com/office/drawing/2014/main" id="{507C292E-E58C-442B-96BF-6EE4DA5E7180}"/>
                </a:ext>
              </a:extLst>
            </p:cNvPr>
            <p:cNvSpPr/>
            <p:nvPr/>
          </p:nvSpPr>
          <p:spPr>
            <a:xfrm>
              <a:off x="5376977" y="2535312"/>
              <a:ext cx="947879" cy="489358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3558 w 10000"/>
                <a:gd name="connsiteY1" fmla="*/ 4236 h 10000"/>
                <a:gd name="connsiteX2" fmla="*/ 5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3558 w 10000"/>
                <a:gd name="connsiteY1" fmla="*/ 4236 h 10000"/>
                <a:gd name="connsiteX2" fmla="*/ 5000 w 10000"/>
                <a:gd name="connsiteY2" fmla="*/ 0 h 10000"/>
                <a:gd name="connsiteX3" fmla="*/ 6427 w 10000"/>
                <a:gd name="connsiteY3" fmla="*/ 4289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3558 w 10000"/>
                <a:gd name="connsiteY1" fmla="*/ 4236 h 10000"/>
                <a:gd name="connsiteX2" fmla="*/ 5000 w 10000"/>
                <a:gd name="connsiteY2" fmla="*/ 0 h 10000"/>
                <a:gd name="connsiteX3" fmla="*/ 6427 w 10000"/>
                <a:gd name="connsiteY3" fmla="*/ 4289 h 10000"/>
                <a:gd name="connsiteX4" fmla="*/ 10000 w 10000"/>
                <a:gd name="connsiteY4" fmla="*/ 10000 h 10000"/>
                <a:gd name="connsiteX5" fmla="*/ 4992 w 10000"/>
                <a:gd name="connsiteY5" fmla="*/ 7677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3558 w 10000"/>
                <a:gd name="connsiteY1" fmla="*/ 4236 h 10000"/>
                <a:gd name="connsiteX2" fmla="*/ 5000 w 10000"/>
                <a:gd name="connsiteY2" fmla="*/ 0 h 10000"/>
                <a:gd name="connsiteX3" fmla="*/ 6427 w 10000"/>
                <a:gd name="connsiteY3" fmla="*/ 4289 h 10000"/>
                <a:gd name="connsiteX4" fmla="*/ 10000 w 10000"/>
                <a:gd name="connsiteY4" fmla="*/ 10000 h 10000"/>
                <a:gd name="connsiteX5" fmla="*/ 4992 w 10000"/>
                <a:gd name="connsiteY5" fmla="*/ 7677 h 10000"/>
                <a:gd name="connsiteX6" fmla="*/ 0 w 10000"/>
                <a:gd name="connsiteY6" fmla="*/ 10000 h 10000"/>
                <a:gd name="connsiteX0" fmla="*/ 0 w 9656"/>
                <a:gd name="connsiteY0" fmla="*/ 8763 h 10000"/>
                <a:gd name="connsiteX1" fmla="*/ 3214 w 9656"/>
                <a:gd name="connsiteY1" fmla="*/ 4236 h 10000"/>
                <a:gd name="connsiteX2" fmla="*/ 4656 w 9656"/>
                <a:gd name="connsiteY2" fmla="*/ 0 h 10000"/>
                <a:gd name="connsiteX3" fmla="*/ 6083 w 9656"/>
                <a:gd name="connsiteY3" fmla="*/ 4289 h 10000"/>
                <a:gd name="connsiteX4" fmla="*/ 9656 w 9656"/>
                <a:gd name="connsiteY4" fmla="*/ 10000 h 10000"/>
                <a:gd name="connsiteX5" fmla="*/ 4648 w 9656"/>
                <a:gd name="connsiteY5" fmla="*/ 7677 h 10000"/>
                <a:gd name="connsiteX6" fmla="*/ 0 w 9656"/>
                <a:gd name="connsiteY6" fmla="*/ 8763 h 10000"/>
                <a:gd name="connsiteX0" fmla="*/ 0 w 10000"/>
                <a:gd name="connsiteY0" fmla="*/ 8763 h 10000"/>
                <a:gd name="connsiteX1" fmla="*/ 3329 w 10000"/>
                <a:gd name="connsiteY1" fmla="*/ 4236 h 10000"/>
                <a:gd name="connsiteX2" fmla="*/ 4822 w 10000"/>
                <a:gd name="connsiteY2" fmla="*/ 0 h 10000"/>
                <a:gd name="connsiteX3" fmla="*/ 6300 w 10000"/>
                <a:gd name="connsiteY3" fmla="*/ 4289 h 10000"/>
                <a:gd name="connsiteX4" fmla="*/ 10000 w 10000"/>
                <a:gd name="connsiteY4" fmla="*/ 10000 h 10000"/>
                <a:gd name="connsiteX5" fmla="*/ 4814 w 10000"/>
                <a:gd name="connsiteY5" fmla="*/ 7677 h 10000"/>
                <a:gd name="connsiteX6" fmla="*/ 0 w 10000"/>
                <a:gd name="connsiteY6" fmla="*/ 8763 h 10000"/>
                <a:gd name="connsiteX0" fmla="*/ 0 w 10000"/>
                <a:gd name="connsiteY0" fmla="*/ 8763 h 10000"/>
                <a:gd name="connsiteX1" fmla="*/ 3329 w 10000"/>
                <a:gd name="connsiteY1" fmla="*/ 4236 h 10000"/>
                <a:gd name="connsiteX2" fmla="*/ 4822 w 10000"/>
                <a:gd name="connsiteY2" fmla="*/ 0 h 10000"/>
                <a:gd name="connsiteX3" fmla="*/ 6300 w 10000"/>
                <a:gd name="connsiteY3" fmla="*/ 4289 h 10000"/>
                <a:gd name="connsiteX4" fmla="*/ 10000 w 10000"/>
                <a:gd name="connsiteY4" fmla="*/ 10000 h 10000"/>
                <a:gd name="connsiteX5" fmla="*/ 4814 w 10000"/>
                <a:gd name="connsiteY5" fmla="*/ 7677 h 10000"/>
                <a:gd name="connsiteX6" fmla="*/ 0 w 10000"/>
                <a:gd name="connsiteY6" fmla="*/ 8763 h 10000"/>
                <a:gd name="connsiteX0" fmla="*/ 0 w 10000"/>
                <a:gd name="connsiteY0" fmla="*/ 8763 h 10000"/>
                <a:gd name="connsiteX1" fmla="*/ 3329 w 10000"/>
                <a:gd name="connsiteY1" fmla="*/ 4236 h 10000"/>
                <a:gd name="connsiteX2" fmla="*/ 4822 w 10000"/>
                <a:gd name="connsiteY2" fmla="*/ 0 h 10000"/>
                <a:gd name="connsiteX3" fmla="*/ 6300 w 10000"/>
                <a:gd name="connsiteY3" fmla="*/ 4289 h 10000"/>
                <a:gd name="connsiteX4" fmla="*/ 10000 w 10000"/>
                <a:gd name="connsiteY4" fmla="*/ 10000 h 10000"/>
                <a:gd name="connsiteX5" fmla="*/ 4814 w 10000"/>
                <a:gd name="connsiteY5" fmla="*/ 7677 h 10000"/>
                <a:gd name="connsiteX6" fmla="*/ 0 w 10000"/>
                <a:gd name="connsiteY6" fmla="*/ 8763 h 10000"/>
                <a:gd name="connsiteX0" fmla="*/ 0 w 10000"/>
                <a:gd name="connsiteY0" fmla="*/ 8763 h 10000"/>
                <a:gd name="connsiteX1" fmla="*/ 3329 w 10000"/>
                <a:gd name="connsiteY1" fmla="*/ 4236 h 10000"/>
                <a:gd name="connsiteX2" fmla="*/ 4822 w 10000"/>
                <a:gd name="connsiteY2" fmla="*/ 0 h 10000"/>
                <a:gd name="connsiteX3" fmla="*/ 6300 w 10000"/>
                <a:gd name="connsiteY3" fmla="*/ 4289 h 10000"/>
                <a:gd name="connsiteX4" fmla="*/ 10000 w 10000"/>
                <a:gd name="connsiteY4" fmla="*/ 10000 h 10000"/>
                <a:gd name="connsiteX5" fmla="*/ 4814 w 10000"/>
                <a:gd name="connsiteY5" fmla="*/ 7677 h 10000"/>
                <a:gd name="connsiteX6" fmla="*/ 0 w 10000"/>
                <a:gd name="connsiteY6" fmla="*/ 8763 h 10000"/>
                <a:gd name="connsiteX0" fmla="*/ 0 w 9287"/>
                <a:gd name="connsiteY0" fmla="*/ 8763 h 8925"/>
                <a:gd name="connsiteX1" fmla="*/ 3329 w 9287"/>
                <a:gd name="connsiteY1" fmla="*/ 4236 h 8925"/>
                <a:gd name="connsiteX2" fmla="*/ 4822 w 9287"/>
                <a:gd name="connsiteY2" fmla="*/ 0 h 8925"/>
                <a:gd name="connsiteX3" fmla="*/ 6300 w 9287"/>
                <a:gd name="connsiteY3" fmla="*/ 4289 h 8925"/>
                <a:gd name="connsiteX4" fmla="*/ 9287 w 9287"/>
                <a:gd name="connsiteY4" fmla="*/ 8925 h 8925"/>
                <a:gd name="connsiteX5" fmla="*/ 4814 w 9287"/>
                <a:gd name="connsiteY5" fmla="*/ 7677 h 8925"/>
                <a:gd name="connsiteX6" fmla="*/ 0 w 9287"/>
                <a:gd name="connsiteY6" fmla="*/ 8763 h 8925"/>
                <a:gd name="connsiteX0" fmla="*/ 0 w 9872"/>
                <a:gd name="connsiteY0" fmla="*/ 9818 h 9818"/>
                <a:gd name="connsiteX1" fmla="*/ 3585 w 9872"/>
                <a:gd name="connsiteY1" fmla="*/ 4746 h 9818"/>
                <a:gd name="connsiteX2" fmla="*/ 5192 w 9872"/>
                <a:gd name="connsiteY2" fmla="*/ 0 h 9818"/>
                <a:gd name="connsiteX3" fmla="*/ 6784 w 9872"/>
                <a:gd name="connsiteY3" fmla="*/ 4806 h 9818"/>
                <a:gd name="connsiteX4" fmla="*/ 9872 w 9872"/>
                <a:gd name="connsiteY4" fmla="*/ 8554 h 9818"/>
                <a:gd name="connsiteX5" fmla="*/ 5184 w 9872"/>
                <a:gd name="connsiteY5" fmla="*/ 8602 h 9818"/>
                <a:gd name="connsiteX6" fmla="*/ 0 w 9872"/>
                <a:gd name="connsiteY6" fmla="*/ 9818 h 9818"/>
                <a:gd name="connsiteX0" fmla="*/ 0 w 10000"/>
                <a:gd name="connsiteY0" fmla="*/ 10000 h 10000"/>
                <a:gd name="connsiteX1" fmla="*/ 3631 w 10000"/>
                <a:gd name="connsiteY1" fmla="*/ 4834 h 10000"/>
                <a:gd name="connsiteX2" fmla="*/ 5259 w 10000"/>
                <a:gd name="connsiteY2" fmla="*/ 0 h 10000"/>
                <a:gd name="connsiteX3" fmla="*/ 6872 w 10000"/>
                <a:gd name="connsiteY3" fmla="*/ 4895 h 10000"/>
                <a:gd name="connsiteX4" fmla="*/ 10000 w 10000"/>
                <a:gd name="connsiteY4" fmla="*/ 8713 h 10000"/>
                <a:gd name="connsiteX5" fmla="*/ 5251 w 10000"/>
                <a:gd name="connsiteY5" fmla="*/ 8761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3631 w 10000"/>
                <a:gd name="connsiteY1" fmla="*/ 4834 h 10000"/>
                <a:gd name="connsiteX2" fmla="*/ 5259 w 10000"/>
                <a:gd name="connsiteY2" fmla="*/ 0 h 10000"/>
                <a:gd name="connsiteX3" fmla="*/ 6872 w 10000"/>
                <a:gd name="connsiteY3" fmla="*/ 4895 h 10000"/>
                <a:gd name="connsiteX4" fmla="*/ 10000 w 10000"/>
                <a:gd name="connsiteY4" fmla="*/ 8713 h 10000"/>
                <a:gd name="connsiteX5" fmla="*/ 5251 w 10000"/>
                <a:gd name="connsiteY5" fmla="*/ 8761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3631 w 10000"/>
                <a:gd name="connsiteY1" fmla="*/ 4834 h 10000"/>
                <a:gd name="connsiteX2" fmla="*/ 5259 w 10000"/>
                <a:gd name="connsiteY2" fmla="*/ 0 h 10000"/>
                <a:gd name="connsiteX3" fmla="*/ 6872 w 10000"/>
                <a:gd name="connsiteY3" fmla="*/ 4895 h 10000"/>
                <a:gd name="connsiteX4" fmla="*/ 10000 w 10000"/>
                <a:gd name="connsiteY4" fmla="*/ 8713 h 10000"/>
                <a:gd name="connsiteX5" fmla="*/ 5251 w 10000"/>
                <a:gd name="connsiteY5" fmla="*/ 8761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3631 w 10000"/>
                <a:gd name="connsiteY1" fmla="*/ 4834 h 10000"/>
                <a:gd name="connsiteX2" fmla="*/ 5259 w 10000"/>
                <a:gd name="connsiteY2" fmla="*/ 0 h 10000"/>
                <a:gd name="connsiteX3" fmla="*/ 6872 w 10000"/>
                <a:gd name="connsiteY3" fmla="*/ 4895 h 10000"/>
                <a:gd name="connsiteX4" fmla="*/ 10000 w 10000"/>
                <a:gd name="connsiteY4" fmla="*/ 8713 h 10000"/>
                <a:gd name="connsiteX5" fmla="*/ 5251 w 10000"/>
                <a:gd name="connsiteY5" fmla="*/ 8761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3631 w 10000"/>
                <a:gd name="connsiteY1" fmla="*/ 4834 h 10000"/>
                <a:gd name="connsiteX2" fmla="*/ 5259 w 10000"/>
                <a:gd name="connsiteY2" fmla="*/ 0 h 10000"/>
                <a:gd name="connsiteX3" fmla="*/ 6872 w 10000"/>
                <a:gd name="connsiteY3" fmla="*/ 4895 h 10000"/>
                <a:gd name="connsiteX4" fmla="*/ 10000 w 10000"/>
                <a:gd name="connsiteY4" fmla="*/ 8713 h 10000"/>
                <a:gd name="connsiteX5" fmla="*/ 5251 w 10000"/>
                <a:gd name="connsiteY5" fmla="*/ 8761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3631 w 10000"/>
                <a:gd name="connsiteY1" fmla="*/ 4834 h 10000"/>
                <a:gd name="connsiteX2" fmla="*/ 5259 w 10000"/>
                <a:gd name="connsiteY2" fmla="*/ 0 h 10000"/>
                <a:gd name="connsiteX3" fmla="*/ 6872 w 10000"/>
                <a:gd name="connsiteY3" fmla="*/ 4895 h 10000"/>
                <a:gd name="connsiteX4" fmla="*/ 10000 w 10000"/>
                <a:gd name="connsiteY4" fmla="*/ 8713 h 10000"/>
                <a:gd name="connsiteX5" fmla="*/ 5251 w 10000"/>
                <a:gd name="connsiteY5" fmla="*/ 8761 h 10000"/>
                <a:gd name="connsiteX6" fmla="*/ 0 w 10000"/>
                <a:gd name="connsiteY6" fmla="*/ 10000 h 10000"/>
                <a:gd name="connsiteX0" fmla="*/ 0 w 9935"/>
                <a:gd name="connsiteY0" fmla="*/ 9141 h 9311"/>
                <a:gd name="connsiteX1" fmla="*/ 3566 w 9935"/>
                <a:gd name="connsiteY1" fmla="*/ 4834 h 9311"/>
                <a:gd name="connsiteX2" fmla="*/ 5194 w 9935"/>
                <a:gd name="connsiteY2" fmla="*/ 0 h 9311"/>
                <a:gd name="connsiteX3" fmla="*/ 6807 w 9935"/>
                <a:gd name="connsiteY3" fmla="*/ 4895 h 9311"/>
                <a:gd name="connsiteX4" fmla="*/ 9935 w 9935"/>
                <a:gd name="connsiteY4" fmla="*/ 8713 h 9311"/>
                <a:gd name="connsiteX5" fmla="*/ 5186 w 9935"/>
                <a:gd name="connsiteY5" fmla="*/ 8761 h 9311"/>
                <a:gd name="connsiteX6" fmla="*/ 0 w 9935"/>
                <a:gd name="connsiteY6" fmla="*/ 9141 h 9311"/>
                <a:gd name="connsiteX0" fmla="*/ 0 w 10000"/>
                <a:gd name="connsiteY0" fmla="*/ 9817 h 10112"/>
                <a:gd name="connsiteX1" fmla="*/ 3589 w 10000"/>
                <a:gd name="connsiteY1" fmla="*/ 5192 h 10112"/>
                <a:gd name="connsiteX2" fmla="*/ 5228 w 10000"/>
                <a:gd name="connsiteY2" fmla="*/ 0 h 10112"/>
                <a:gd name="connsiteX3" fmla="*/ 6852 w 10000"/>
                <a:gd name="connsiteY3" fmla="*/ 5257 h 10112"/>
                <a:gd name="connsiteX4" fmla="*/ 10000 w 10000"/>
                <a:gd name="connsiteY4" fmla="*/ 9358 h 10112"/>
                <a:gd name="connsiteX5" fmla="*/ 5220 w 10000"/>
                <a:gd name="connsiteY5" fmla="*/ 9409 h 10112"/>
                <a:gd name="connsiteX6" fmla="*/ 0 w 10000"/>
                <a:gd name="connsiteY6" fmla="*/ 9817 h 10112"/>
                <a:gd name="connsiteX0" fmla="*/ 0 w 10000"/>
                <a:gd name="connsiteY0" fmla="*/ 9817 h 10112"/>
                <a:gd name="connsiteX1" fmla="*/ 3589 w 10000"/>
                <a:gd name="connsiteY1" fmla="*/ 5192 h 10112"/>
                <a:gd name="connsiteX2" fmla="*/ 5228 w 10000"/>
                <a:gd name="connsiteY2" fmla="*/ 0 h 10112"/>
                <a:gd name="connsiteX3" fmla="*/ 6852 w 10000"/>
                <a:gd name="connsiteY3" fmla="*/ 5257 h 10112"/>
                <a:gd name="connsiteX4" fmla="*/ 10000 w 10000"/>
                <a:gd name="connsiteY4" fmla="*/ 9358 h 10112"/>
                <a:gd name="connsiteX5" fmla="*/ 5220 w 10000"/>
                <a:gd name="connsiteY5" fmla="*/ 9409 h 10112"/>
                <a:gd name="connsiteX6" fmla="*/ 0 w 10000"/>
                <a:gd name="connsiteY6" fmla="*/ 9817 h 10112"/>
                <a:gd name="connsiteX0" fmla="*/ 0 w 10000"/>
                <a:gd name="connsiteY0" fmla="*/ 9817 h 10287"/>
                <a:gd name="connsiteX1" fmla="*/ 3589 w 10000"/>
                <a:gd name="connsiteY1" fmla="*/ 5192 h 10287"/>
                <a:gd name="connsiteX2" fmla="*/ 5228 w 10000"/>
                <a:gd name="connsiteY2" fmla="*/ 0 h 10287"/>
                <a:gd name="connsiteX3" fmla="*/ 6852 w 10000"/>
                <a:gd name="connsiteY3" fmla="*/ 5257 h 10287"/>
                <a:gd name="connsiteX4" fmla="*/ 10000 w 10000"/>
                <a:gd name="connsiteY4" fmla="*/ 9358 h 10287"/>
                <a:gd name="connsiteX5" fmla="*/ 5220 w 10000"/>
                <a:gd name="connsiteY5" fmla="*/ 9409 h 10287"/>
                <a:gd name="connsiteX6" fmla="*/ 0 w 10000"/>
                <a:gd name="connsiteY6" fmla="*/ 9817 h 10287"/>
                <a:gd name="connsiteX0" fmla="*/ 0 w 10000"/>
                <a:gd name="connsiteY0" fmla="*/ 9817 h 10158"/>
                <a:gd name="connsiteX1" fmla="*/ 3589 w 10000"/>
                <a:gd name="connsiteY1" fmla="*/ 5192 h 10158"/>
                <a:gd name="connsiteX2" fmla="*/ 5228 w 10000"/>
                <a:gd name="connsiteY2" fmla="*/ 0 h 10158"/>
                <a:gd name="connsiteX3" fmla="*/ 6852 w 10000"/>
                <a:gd name="connsiteY3" fmla="*/ 5257 h 10158"/>
                <a:gd name="connsiteX4" fmla="*/ 10000 w 10000"/>
                <a:gd name="connsiteY4" fmla="*/ 9358 h 10158"/>
                <a:gd name="connsiteX5" fmla="*/ 5187 w 10000"/>
                <a:gd name="connsiteY5" fmla="*/ 8684 h 10158"/>
                <a:gd name="connsiteX6" fmla="*/ 0 w 10000"/>
                <a:gd name="connsiteY6" fmla="*/ 9817 h 10158"/>
                <a:gd name="connsiteX0" fmla="*/ 0 w 10000"/>
                <a:gd name="connsiteY0" fmla="*/ 9817 h 10158"/>
                <a:gd name="connsiteX1" fmla="*/ 3589 w 10000"/>
                <a:gd name="connsiteY1" fmla="*/ 5192 h 10158"/>
                <a:gd name="connsiteX2" fmla="*/ 5228 w 10000"/>
                <a:gd name="connsiteY2" fmla="*/ 0 h 10158"/>
                <a:gd name="connsiteX3" fmla="*/ 6852 w 10000"/>
                <a:gd name="connsiteY3" fmla="*/ 5257 h 10158"/>
                <a:gd name="connsiteX4" fmla="*/ 10000 w 10000"/>
                <a:gd name="connsiteY4" fmla="*/ 9358 h 10158"/>
                <a:gd name="connsiteX5" fmla="*/ 5187 w 10000"/>
                <a:gd name="connsiteY5" fmla="*/ 8684 h 10158"/>
                <a:gd name="connsiteX6" fmla="*/ 0 w 10000"/>
                <a:gd name="connsiteY6" fmla="*/ 9817 h 10158"/>
                <a:gd name="connsiteX0" fmla="*/ 0 w 9739"/>
                <a:gd name="connsiteY0" fmla="*/ 9817 h 10158"/>
                <a:gd name="connsiteX1" fmla="*/ 3589 w 9739"/>
                <a:gd name="connsiteY1" fmla="*/ 5192 h 10158"/>
                <a:gd name="connsiteX2" fmla="*/ 5228 w 9739"/>
                <a:gd name="connsiteY2" fmla="*/ 0 h 10158"/>
                <a:gd name="connsiteX3" fmla="*/ 6852 w 9739"/>
                <a:gd name="connsiteY3" fmla="*/ 5257 h 10158"/>
                <a:gd name="connsiteX4" fmla="*/ 9739 w 9739"/>
                <a:gd name="connsiteY4" fmla="*/ 9358 h 10158"/>
                <a:gd name="connsiteX5" fmla="*/ 5187 w 9739"/>
                <a:gd name="connsiteY5" fmla="*/ 8684 h 10158"/>
                <a:gd name="connsiteX6" fmla="*/ 0 w 9739"/>
                <a:gd name="connsiteY6" fmla="*/ 9817 h 10158"/>
                <a:gd name="connsiteX0" fmla="*/ 0 w 10000"/>
                <a:gd name="connsiteY0" fmla="*/ 9664 h 10000"/>
                <a:gd name="connsiteX1" fmla="*/ 3685 w 10000"/>
                <a:gd name="connsiteY1" fmla="*/ 5111 h 10000"/>
                <a:gd name="connsiteX2" fmla="*/ 5368 w 10000"/>
                <a:gd name="connsiteY2" fmla="*/ 0 h 10000"/>
                <a:gd name="connsiteX3" fmla="*/ 7036 w 10000"/>
                <a:gd name="connsiteY3" fmla="*/ 5175 h 10000"/>
                <a:gd name="connsiteX4" fmla="*/ 10000 w 10000"/>
                <a:gd name="connsiteY4" fmla="*/ 9212 h 10000"/>
                <a:gd name="connsiteX5" fmla="*/ 5326 w 10000"/>
                <a:gd name="connsiteY5" fmla="*/ 8549 h 10000"/>
                <a:gd name="connsiteX6" fmla="*/ 0 w 10000"/>
                <a:gd name="connsiteY6" fmla="*/ 9664 h 10000"/>
                <a:gd name="connsiteX0" fmla="*/ 0 w 10000"/>
                <a:gd name="connsiteY0" fmla="*/ 9664 h 10000"/>
                <a:gd name="connsiteX1" fmla="*/ 3685 w 10000"/>
                <a:gd name="connsiteY1" fmla="*/ 5111 h 10000"/>
                <a:gd name="connsiteX2" fmla="*/ 5368 w 10000"/>
                <a:gd name="connsiteY2" fmla="*/ 0 h 10000"/>
                <a:gd name="connsiteX3" fmla="*/ 6835 w 10000"/>
                <a:gd name="connsiteY3" fmla="*/ 5370 h 10000"/>
                <a:gd name="connsiteX4" fmla="*/ 10000 w 10000"/>
                <a:gd name="connsiteY4" fmla="*/ 9212 h 10000"/>
                <a:gd name="connsiteX5" fmla="*/ 5326 w 10000"/>
                <a:gd name="connsiteY5" fmla="*/ 8549 h 10000"/>
                <a:gd name="connsiteX6" fmla="*/ 0 w 10000"/>
                <a:gd name="connsiteY6" fmla="*/ 9664 h 10000"/>
                <a:gd name="connsiteX0" fmla="*/ 0 w 10000"/>
                <a:gd name="connsiteY0" fmla="*/ 9664 h 10000"/>
                <a:gd name="connsiteX1" fmla="*/ 3685 w 10000"/>
                <a:gd name="connsiteY1" fmla="*/ 5111 h 10000"/>
                <a:gd name="connsiteX2" fmla="*/ 5368 w 10000"/>
                <a:gd name="connsiteY2" fmla="*/ 0 h 10000"/>
                <a:gd name="connsiteX3" fmla="*/ 6835 w 10000"/>
                <a:gd name="connsiteY3" fmla="*/ 5370 h 10000"/>
                <a:gd name="connsiteX4" fmla="*/ 10000 w 10000"/>
                <a:gd name="connsiteY4" fmla="*/ 9212 h 10000"/>
                <a:gd name="connsiteX5" fmla="*/ 5326 w 10000"/>
                <a:gd name="connsiteY5" fmla="*/ 8549 h 10000"/>
                <a:gd name="connsiteX6" fmla="*/ 0 w 10000"/>
                <a:gd name="connsiteY6" fmla="*/ 9664 h 10000"/>
                <a:gd name="connsiteX0" fmla="*/ 0 w 10000"/>
                <a:gd name="connsiteY0" fmla="*/ 9664 h 10000"/>
                <a:gd name="connsiteX1" fmla="*/ 3685 w 10000"/>
                <a:gd name="connsiteY1" fmla="*/ 5111 h 10000"/>
                <a:gd name="connsiteX2" fmla="*/ 5368 w 10000"/>
                <a:gd name="connsiteY2" fmla="*/ 0 h 10000"/>
                <a:gd name="connsiteX3" fmla="*/ 6835 w 10000"/>
                <a:gd name="connsiteY3" fmla="*/ 5370 h 10000"/>
                <a:gd name="connsiteX4" fmla="*/ 10000 w 10000"/>
                <a:gd name="connsiteY4" fmla="*/ 9212 h 10000"/>
                <a:gd name="connsiteX5" fmla="*/ 5326 w 10000"/>
                <a:gd name="connsiteY5" fmla="*/ 8549 h 10000"/>
                <a:gd name="connsiteX6" fmla="*/ 0 w 10000"/>
                <a:gd name="connsiteY6" fmla="*/ 9664 h 10000"/>
                <a:gd name="connsiteX0" fmla="*/ 0 w 10000"/>
                <a:gd name="connsiteY0" fmla="*/ 9664 h 10000"/>
                <a:gd name="connsiteX1" fmla="*/ 3685 w 10000"/>
                <a:gd name="connsiteY1" fmla="*/ 5111 h 10000"/>
                <a:gd name="connsiteX2" fmla="*/ 5368 w 10000"/>
                <a:gd name="connsiteY2" fmla="*/ 0 h 10000"/>
                <a:gd name="connsiteX3" fmla="*/ 6835 w 10000"/>
                <a:gd name="connsiteY3" fmla="*/ 5370 h 10000"/>
                <a:gd name="connsiteX4" fmla="*/ 10000 w 10000"/>
                <a:gd name="connsiteY4" fmla="*/ 9212 h 10000"/>
                <a:gd name="connsiteX5" fmla="*/ 5326 w 10000"/>
                <a:gd name="connsiteY5" fmla="*/ 8549 h 10000"/>
                <a:gd name="connsiteX6" fmla="*/ 0 w 10000"/>
                <a:gd name="connsiteY6" fmla="*/ 966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>
                  <a:moveTo>
                    <a:pt x="0" y="9664"/>
                  </a:moveTo>
                  <a:cubicBezTo>
                    <a:pt x="1954" y="8817"/>
                    <a:pt x="2670" y="7256"/>
                    <a:pt x="3685" y="5111"/>
                  </a:cubicBezTo>
                  <a:lnTo>
                    <a:pt x="5368" y="0"/>
                  </a:lnTo>
                  <a:cubicBezTo>
                    <a:pt x="5779" y="2071"/>
                    <a:pt x="6189" y="4727"/>
                    <a:pt x="6835" y="5370"/>
                  </a:cubicBezTo>
                  <a:cubicBezTo>
                    <a:pt x="7488" y="7149"/>
                    <a:pt x="7774" y="8276"/>
                    <a:pt x="10000" y="9212"/>
                  </a:cubicBezTo>
                  <a:cubicBezTo>
                    <a:pt x="7963" y="10806"/>
                    <a:pt x="6826" y="9289"/>
                    <a:pt x="5326" y="8549"/>
                  </a:cubicBezTo>
                  <a:cubicBezTo>
                    <a:pt x="3516" y="8986"/>
                    <a:pt x="2278" y="10721"/>
                    <a:pt x="0" y="9664"/>
                  </a:cubicBezTo>
                  <a:close/>
                </a:path>
              </a:pathLst>
            </a:custGeom>
            <a:solidFill>
              <a:srgbClr val="6F99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순서도: 추출 74">
              <a:extLst>
                <a:ext uri="{FF2B5EF4-FFF2-40B4-BE49-F238E27FC236}">
                  <a16:creationId xmlns:a16="http://schemas.microsoft.com/office/drawing/2014/main" id="{53E1AE4A-DE75-4C41-A696-C5D02AF31926}"/>
                </a:ext>
              </a:extLst>
            </p:cNvPr>
            <p:cNvSpPr/>
            <p:nvPr/>
          </p:nvSpPr>
          <p:spPr>
            <a:xfrm>
              <a:off x="5304206" y="2841172"/>
              <a:ext cx="1093420" cy="461935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4868 w 10000"/>
                <a:gd name="connsiteY3" fmla="*/ 7213 h 10000"/>
                <a:gd name="connsiteX4" fmla="*/ 0 w 10000"/>
                <a:gd name="connsiteY4" fmla="*/ 10000 h 10000"/>
                <a:gd name="connsiteX0" fmla="*/ 0 w 9875"/>
                <a:gd name="connsiteY0" fmla="*/ 8523 h 10000"/>
                <a:gd name="connsiteX1" fmla="*/ 4875 w 9875"/>
                <a:gd name="connsiteY1" fmla="*/ 0 h 10000"/>
                <a:gd name="connsiteX2" fmla="*/ 9875 w 9875"/>
                <a:gd name="connsiteY2" fmla="*/ 10000 h 10000"/>
                <a:gd name="connsiteX3" fmla="*/ 4743 w 9875"/>
                <a:gd name="connsiteY3" fmla="*/ 7213 h 10000"/>
                <a:gd name="connsiteX4" fmla="*/ 0 w 9875"/>
                <a:gd name="connsiteY4" fmla="*/ 8523 h 10000"/>
                <a:gd name="connsiteX0" fmla="*/ 0 w 10000"/>
                <a:gd name="connsiteY0" fmla="*/ 8523 h 10000"/>
                <a:gd name="connsiteX1" fmla="*/ 4937 w 10000"/>
                <a:gd name="connsiteY1" fmla="*/ 0 h 10000"/>
                <a:gd name="connsiteX2" fmla="*/ 10000 w 10000"/>
                <a:gd name="connsiteY2" fmla="*/ 10000 h 10000"/>
                <a:gd name="connsiteX3" fmla="*/ 4803 w 10000"/>
                <a:gd name="connsiteY3" fmla="*/ 7213 h 10000"/>
                <a:gd name="connsiteX4" fmla="*/ 2444 w 10000"/>
                <a:gd name="connsiteY4" fmla="*/ 9635 h 10000"/>
                <a:gd name="connsiteX5" fmla="*/ 0 w 10000"/>
                <a:gd name="connsiteY5" fmla="*/ 8523 h 10000"/>
                <a:gd name="connsiteX0" fmla="*/ 0 w 9214"/>
                <a:gd name="connsiteY0" fmla="*/ 7401 h 10000"/>
                <a:gd name="connsiteX1" fmla="*/ 4151 w 9214"/>
                <a:gd name="connsiteY1" fmla="*/ 0 h 10000"/>
                <a:gd name="connsiteX2" fmla="*/ 9214 w 9214"/>
                <a:gd name="connsiteY2" fmla="*/ 10000 h 10000"/>
                <a:gd name="connsiteX3" fmla="*/ 4017 w 9214"/>
                <a:gd name="connsiteY3" fmla="*/ 7213 h 10000"/>
                <a:gd name="connsiteX4" fmla="*/ 1658 w 9214"/>
                <a:gd name="connsiteY4" fmla="*/ 9635 h 10000"/>
                <a:gd name="connsiteX5" fmla="*/ 0 w 9214"/>
                <a:gd name="connsiteY5" fmla="*/ 7401 h 10000"/>
                <a:gd name="connsiteX0" fmla="*/ 0 w 10000"/>
                <a:gd name="connsiteY0" fmla="*/ 7401 h 10000"/>
                <a:gd name="connsiteX1" fmla="*/ 4505 w 10000"/>
                <a:gd name="connsiteY1" fmla="*/ 0 h 10000"/>
                <a:gd name="connsiteX2" fmla="*/ 10000 w 10000"/>
                <a:gd name="connsiteY2" fmla="*/ 10000 h 10000"/>
                <a:gd name="connsiteX3" fmla="*/ 4360 w 10000"/>
                <a:gd name="connsiteY3" fmla="*/ 7213 h 10000"/>
                <a:gd name="connsiteX4" fmla="*/ 1799 w 10000"/>
                <a:gd name="connsiteY4" fmla="*/ 9635 h 10000"/>
                <a:gd name="connsiteX5" fmla="*/ 0 w 10000"/>
                <a:gd name="connsiteY5" fmla="*/ 7401 h 10000"/>
                <a:gd name="connsiteX0" fmla="*/ 0 w 10000"/>
                <a:gd name="connsiteY0" fmla="*/ 7401 h 10000"/>
                <a:gd name="connsiteX1" fmla="*/ 1910 w 10000"/>
                <a:gd name="connsiteY1" fmla="*/ 7213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799 w 10000"/>
                <a:gd name="connsiteY5" fmla="*/ 9635 h 10000"/>
                <a:gd name="connsiteX6" fmla="*/ 0 w 10000"/>
                <a:gd name="connsiteY6" fmla="*/ 7401 h 10000"/>
                <a:gd name="connsiteX0" fmla="*/ 0 w 10000"/>
                <a:gd name="connsiteY0" fmla="*/ 8110 h 10000"/>
                <a:gd name="connsiteX1" fmla="*/ 1910 w 10000"/>
                <a:gd name="connsiteY1" fmla="*/ 7213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799 w 10000"/>
                <a:gd name="connsiteY5" fmla="*/ 9635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910 w 10000"/>
                <a:gd name="connsiteY1" fmla="*/ 7213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799 w 10000"/>
                <a:gd name="connsiteY5" fmla="*/ 9635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910 w 10000"/>
                <a:gd name="connsiteY1" fmla="*/ 7213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854 w 10000"/>
                <a:gd name="connsiteY5" fmla="*/ 8690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910 w 10000"/>
                <a:gd name="connsiteY1" fmla="*/ 7213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854 w 10000"/>
                <a:gd name="connsiteY5" fmla="*/ 8690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772 w 10000"/>
                <a:gd name="connsiteY1" fmla="*/ 7154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854 w 10000"/>
                <a:gd name="connsiteY5" fmla="*/ 8690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772 w 10000"/>
                <a:gd name="connsiteY1" fmla="*/ 7154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854 w 10000"/>
                <a:gd name="connsiteY5" fmla="*/ 8690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772 w 10000"/>
                <a:gd name="connsiteY1" fmla="*/ 6977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854 w 10000"/>
                <a:gd name="connsiteY5" fmla="*/ 8690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772 w 10000"/>
                <a:gd name="connsiteY1" fmla="*/ 6977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854 w 10000"/>
                <a:gd name="connsiteY5" fmla="*/ 8690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772 w 10000"/>
                <a:gd name="connsiteY1" fmla="*/ 6977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854 w 10000"/>
                <a:gd name="connsiteY5" fmla="*/ 8690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772 w 10000"/>
                <a:gd name="connsiteY1" fmla="*/ 6977 h 10000"/>
                <a:gd name="connsiteX2" fmla="*/ 4505 w 10000"/>
                <a:gd name="connsiteY2" fmla="*/ 0 h 10000"/>
                <a:gd name="connsiteX3" fmla="*/ 6672 w 10000"/>
                <a:gd name="connsiteY3" fmla="*/ 6031 h 10000"/>
                <a:gd name="connsiteX4" fmla="*/ 10000 w 10000"/>
                <a:gd name="connsiteY4" fmla="*/ 10000 h 10000"/>
                <a:gd name="connsiteX5" fmla="*/ 4360 w 10000"/>
                <a:gd name="connsiteY5" fmla="*/ 7213 h 10000"/>
                <a:gd name="connsiteX6" fmla="*/ 1854 w 10000"/>
                <a:gd name="connsiteY6" fmla="*/ 8690 h 10000"/>
                <a:gd name="connsiteX7" fmla="*/ 0 w 10000"/>
                <a:gd name="connsiteY7" fmla="*/ 8110 h 10000"/>
                <a:gd name="connsiteX0" fmla="*/ 0 w 9560"/>
                <a:gd name="connsiteY0" fmla="*/ 8110 h 8768"/>
                <a:gd name="connsiteX1" fmla="*/ 1772 w 9560"/>
                <a:gd name="connsiteY1" fmla="*/ 6977 h 8768"/>
                <a:gd name="connsiteX2" fmla="*/ 4505 w 9560"/>
                <a:gd name="connsiteY2" fmla="*/ 0 h 8768"/>
                <a:gd name="connsiteX3" fmla="*/ 6672 w 9560"/>
                <a:gd name="connsiteY3" fmla="*/ 6031 h 8768"/>
                <a:gd name="connsiteX4" fmla="*/ 9560 w 9560"/>
                <a:gd name="connsiteY4" fmla="*/ 8346 h 8768"/>
                <a:gd name="connsiteX5" fmla="*/ 4360 w 9560"/>
                <a:gd name="connsiteY5" fmla="*/ 7213 h 8768"/>
                <a:gd name="connsiteX6" fmla="*/ 1854 w 9560"/>
                <a:gd name="connsiteY6" fmla="*/ 8690 h 8768"/>
                <a:gd name="connsiteX7" fmla="*/ 0 w 9560"/>
                <a:gd name="connsiteY7" fmla="*/ 8110 h 8768"/>
                <a:gd name="connsiteX0" fmla="*/ 0 w 10000"/>
                <a:gd name="connsiteY0" fmla="*/ 9250 h 10164"/>
                <a:gd name="connsiteX1" fmla="*/ 1854 w 10000"/>
                <a:gd name="connsiteY1" fmla="*/ 7957 h 10164"/>
                <a:gd name="connsiteX2" fmla="*/ 4712 w 10000"/>
                <a:gd name="connsiteY2" fmla="*/ 0 h 10164"/>
                <a:gd name="connsiteX3" fmla="*/ 6979 w 10000"/>
                <a:gd name="connsiteY3" fmla="*/ 6878 h 10164"/>
                <a:gd name="connsiteX4" fmla="*/ 10000 w 10000"/>
                <a:gd name="connsiteY4" fmla="*/ 9519 h 10164"/>
                <a:gd name="connsiteX5" fmla="*/ 4561 w 10000"/>
                <a:gd name="connsiteY5" fmla="*/ 8227 h 10164"/>
                <a:gd name="connsiteX6" fmla="*/ 1939 w 10000"/>
                <a:gd name="connsiteY6" fmla="*/ 9911 h 10164"/>
                <a:gd name="connsiteX7" fmla="*/ 0 w 10000"/>
                <a:gd name="connsiteY7" fmla="*/ 9250 h 10164"/>
                <a:gd name="connsiteX0" fmla="*/ 0 w 10000"/>
                <a:gd name="connsiteY0" fmla="*/ 9250 h 10164"/>
                <a:gd name="connsiteX1" fmla="*/ 1854 w 10000"/>
                <a:gd name="connsiteY1" fmla="*/ 7957 h 10164"/>
                <a:gd name="connsiteX2" fmla="*/ 4712 w 10000"/>
                <a:gd name="connsiteY2" fmla="*/ 0 h 10164"/>
                <a:gd name="connsiteX3" fmla="*/ 6979 w 10000"/>
                <a:gd name="connsiteY3" fmla="*/ 6878 h 10164"/>
                <a:gd name="connsiteX4" fmla="*/ 10000 w 10000"/>
                <a:gd name="connsiteY4" fmla="*/ 9519 h 10164"/>
                <a:gd name="connsiteX5" fmla="*/ 4561 w 10000"/>
                <a:gd name="connsiteY5" fmla="*/ 8227 h 10164"/>
                <a:gd name="connsiteX6" fmla="*/ 1939 w 10000"/>
                <a:gd name="connsiteY6" fmla="*/ 9911 h 10164"/>
                <a:gd name="connsiteX7" fmla="*/ 0 w 10000"/>
                <a:gd name="connsiteY7" fmla="*/ 9250 h 10164"/>
                <a:gd name="connsiteX0" fmla="*/ 0 w 10000"/>
                <a:gd name="connsiteY0" fmla="*/ 9250 h 10810"/>
                <a:gd name="connsiteX1" fmla="*/ 1854 w 10000"/>
                <a:gd name="connsiteY1" fmla="*/ 7957 h 10810"/>
                <a:gd name="connsiteX2" fmla="*/ 4712 w 10000"/>
                <a:gd name="connsiteY2" fmla="*/ 0 h 10810"/>
                <a:gd name="connsiteX3" fmla="*/ 6979 w 10000"/>
                <a:gd name="connsiteY3" fmla="*/ 6878 h 10810"/>
                <a:gd name="connsiteX4" fmla="*/ 10000 w 10000"/>
                <a:gd name="connsiteY4" fmla="*/ 9519 h 10810"/>
                <a:gd name="connsiteX5" fmla="*/ 4764 w 10000"/>
                <a:gd name="connsiteY5" fmla="*/ 10585 h 10810"/>
                <a:gd name="connsiteX6" fmla="*/ 1939 w 10000"/>
                <a:gd name="connsiteY6" fmla="*/ 9911 h 10810"/>
                <a:gd name="connsiteX7" fmla="*/ 0 w 10000"/>
                <a:gd name="connsiteY7" fmla="*/ 9250 h 10810"/>
                <a:gd name="connsiteX0" fmla="*/ 0 w 10000"/>
                <a:gd name="connsiteY0" fmla="*/ 9250 h 10810"/>
                <a:gd name="connsiteX1" fmla="*/ 1854 w 10000"/>
                <a:gd name="connsiteY1" fmla="*/ 7957 h 10810"/>
                <a:gd name="connsiteX2" fmla="*/ 4712 w 10000"/>
                <a:gd name="connsiteY2" fmla="*/ 0 h 10810"/>
                <a:gd name="connsiteX3" fmla="*/ 6979 w 10000"/>
                <a:gd name="connsiteY3" fmla="*/ 6878 h 10810"/>
                <a:gd name="connsiteX4" fmla="*/ 10000 w 10000"/>
                <a:gd name="connsiteY4" fmla="*/ 9519 h 10810"/>
                <a:gd name="connsiteX5" fmla="*/ 4764 w 10000"/>
                <a:gd name="connsiteY5" fmla="*/ 10585 h 10810"/>
                <a:gd name="connsiteX6" fmla="*/ 0 w 10000"/>
                <a:gd name="connsiteY6" fmla="*/ 9250 h 10810"/>
                <a:gd name="connsiteX0" fmla="*/ 0 w 10000"/>
                <a:gd name="connsiteY0" fmla="*/ 9250 h 11466"/>
                <a:gd name="connsiteX1" fmla="*/ 1854 w 10000"/>
                <a:gd name="connsiteY1" fmla="*/ 7957 h 11466"/>
                <a:gd name="connsiteX2" fmla="*/ 4712 w 10000"/>
                <a:gd name="connsiteY2" fmla="*/ 0 h 11466"/>
                <a:gd name="connsiteX3" fmla="*/ 6979 w 10000"/>
                <a:gd name="connsiteY3" fmla="*/ 6878 h 11466"/>
                <a:gd name="connsiteX4" fmla="*/ 10000 w 10000"/>
                <a:gd name="connsiteY4" fmla="*/ 9519 h 11466"/>
                <a:gd name="connsiteX5" fmla="*/ 4706 w 10000"/>
                <a:gd name="connsiteY5" fmla="*/ 11461 h 11466"/>
                <a:gd name="connsiteX6" fmla="*/ 0 w 10000"/>
                <a:gd name="connsiteY6" fmla="*/ 9250 h 11466"/>
                <a:gd name="connsiteX0" fmla="*/ 0 w 10000"/>
                <a:gd name="connsiteY0" fmla="*/ 9250 h 11461"/>
                <a:gd name="connsiteX1" fmla="*/ 1854 w 10000"/>
                <a:gd name="connsiteY1" fmla="*/ 7957 h 11461"/>
                <a:gd name="connsiteX2" fmla="*/ 4712 w 10000"/>
                <a:gd name="connsiteY2" fmla="*/ 0 h 11461"/>
                <a:gd name="connsiteX3" fmla="*/ 6979 w 10000"/>
                <a:gd name="connsiteY3" fmla="*/ 6878 h 11461"/>
                <a:gd name="connsiteX4" fmla="*/ 10000 w 10000"/>
                <a:gd name="connsiteY4" fmla="*/ 9519 h 11461"/>
                <a:gd name="connsiteX5" fmla="*/ 4706 w 10000"/>
                <a:gd name="connsiteY5" fmla="*/ 11461 h 11461"/>
                <a:gd name="connsiteX6" fmla="*/ 0 w 10000"/>
                <a:gd name="connsiteY6" fmla="*/ 9250 h 11461"/>
                <a:gd name="connsiteX0" fmla="*/ 0 w 10000"/>
                <a:gd name="connsiteY0" fmla="*/ 9250 h 11461"/>
                <a:gd name="connsiteX1" fmla="*/ 1854 w 10000"/>
                <a:gd name="connsiteY1" fmla="*/ 7957 h 11461"/>
                <a:gd name="connsiteX2" fmla="*/ 4712 w 10000"/>
                <a:gd name="connsiteY2" fmla="*/ 0 h 11461"/>
                <a:gd name="connsiteX3" fmla="*/ 6979 w 10000"/>
                <a:gd name="connsiteY3" fmla="*/ 6878 h 11461"/>
                <a:gd name="connsiteX4" fmla="*/ 10000 w 10000"/>
                <a:gd name="connsiteY4" fmla="*/ 9519 h 11461"/>
                <a:gd name="connsiteX5" fmla="*/ 4706 w 10000"/>
                <a:gd name="connsiteY5" fmla="*/ 11461 h 11461"/>
                <a:gd name="connsiteX6" fmla="*/ 0 w 10000"/>
                <a:gd name="connsiteY6" fmla="*/ 9250 h 11461"/>
                <a:gd name="connsiteX0" fmla="*/ 0 w 10000"/>
                <a:gd name="connsiteY0" fmla="*/ 9250 h 11461"/>
                <a:gd name="connsiteX1" fmla="*/ 2057 w 10000"/>
                <a:gd name="connsiteY1" fmla="*/ 7755 h 11461"/>
                <a:gd name="connsiteX2" fmla="*/ 4712 w 10000"/>
                <a:gd name="connsiteY2" fmla="*/ 0 h 11461"/>
                <a:gd name="connsiteX3" fmla="*/ 6979 w 10000"/>
                <a:gd name="connsiteY3" fmla="*/ 6878 h 11461"/>
                <a:gd name="connsiteX4" fmla="*/ 10000 w 10000"/>
                <a:gd name="connsiteY4" fmla="*/ 9519 h 11461"/>
                <a:gd name="connsiteX5" fmla="*/ 4706 w 10000"/>
                <a:gd name="connsiteY5" fmla="*/ 11461 h 11461"/>
                <a:gd name="connsiteX6" fmla="*/ 0 w 10000"/>
                <a:gd name="connsiteY6" fmla="*/ 9250 h 11461"/>
                <a:gd name="connsiteX0" fmla="*/ 0 w 10000"/>
                <a:gd name="connsiteY0" fmla="*/ 9250 h 11461"/>
                <a:gd name="connsiteX1" fmla="*/ 2057 w 10000"/>
                <a:gd name="connsiteY1" fmla="*/ 7755 h 11461"/>
                <a:gd name="connsiteX2" fmla="*/ 4712 w 10000"/>
                <a:gd name="connsiteY2" fmla="*/ 0 h 11461"/>
                <a:gd name="connsiteX3" fmla="*/ 6979 w 10000"/>
                <a:gd name="connsiteY3" fmla="*/ 6878 h 11461"/>
                <a:gd name="connsiteX4" fmla="*/ 10000 w 10000"/>
                <a:gd name="connsiteY4" fmla="*/ 9519 h 11461"/>
                <a:gd name="connsiteX5" fmla="*/ 4706 w 10000"/>
                <a:gd name="connsiteY5" fmla="*/ 11461 h 11461"/>
                <a:gd name="connsiteX6" fmla="*/ 0 w 10000"/>
                <a:gd name="connsiteY6" fmla="*/ 9250 h 11461"/>
                <a:gd name="connsiteX0" fmla="*/ 0 w 10000"/>
                <a:gd name="connsiteY0" fmla="*/ 9250 h 11461"/>
                <a:gd name="connsiteX1" fmla="*/ 2057 w 10000"/>
                <a:gd name="connsiteY1" fmla="*/ 7755 h 11461"/>
                <a:gd name="connsiteX2" fmla="*/ 4712 w 10000"/>
                <a:gd name="connsiteY2" fmla="*/ 0 h 11461"/>
                <a:gd name="connsiteX3" fmla="*/ 6979 w 10000"/>
                <a:gd name="connsiteY3" fmla="*/ 6878 h 11461"/>
                <a:gd name="connsiteX4" fmla="*/ 10000 w 10000"/>
                <a:gd name="connsiteY4" fmla="*/ 9519 h 11461"/>
                <a:gd name="connsiteX5" fmla="*/ 4706 w 10000"/>
                <a:gd name="connsiteY5" fmla="*/ 11461 h 11461"/>
                <a:gd name="connsiteX6" fmla="*/ 0 w 10000"/>
                <a:gd name="connsiteY6" fmla="*/ 9250 h 11461"/>
                <a:gd name="connsiteX0" fmla="*/ 0 w 10000"/>
                <a:gd name="connsiteY0" fmla="*/ 9250 h 11461"/>
                <a:gd name="connsiteX1" fmla="*/ 2057 w 10000"/>
                <a:gd name="connsiteY1" fmla="*/ 7755 h 11461"/>
                <a:gd name="connsiteX2" fmla="*/ 4712 w 10000"/>
                <a:gd name="connsiteY2" fmla="*/ 0 h 11461"/>
                <a:gd name="connsiteX3" fmla="*/ 6979 w 10000"/>
                <a:gd name="connsiteY3" fmla="*/ 6878 h 11461"/>
                <a:gd name="connsiteX4" fmla="*/ 10000 w 10000"/>
                <a:gd name="connsiteY4" fmla="*/ 9519 h 11461"/>
                <a:gd name="connsiteX5" fmla="*/ 4706 w 10000"/>
                <a:gd name="connsiteY5" fmla="*/ 11461 h 11461"/>
                <a:gd name="connsiteX6" fmla="*/ 0 w 10000"/>
                <a:gd name="connsiteY6" fmla="*/ 9250 h 11461"/>
                <a:gd name="connsiteX0" fmla="*/ 0 w 10000"/>
                <a:gd name="connsiteY0" fmla="*/ 9250 h 11492"/>
                <a:gd name="connsiteX1" fmla="*/ 2057 w 10000"/>
                <a:gd name="connsiteY1" fmla="*/ 7755 h 11492"/>
                <a:gd name="connsiteX2" fmla="*/ 4712 w 10000"/>
                <a:gd name="connsiteY2" fmla="*/ 0 h 11492"/>
                <a:gd name="connsiteX3" fmla="*/ 6979 w 10000"/>
                <a:gd name="connsiteY3" fmla="*/ 6878 h 11492"/>
                <a:gd name="connsiteX4" fmla="*/ 10000 w 10000"/>
                <a:gd name="connsiteY4" fmla="*/ 9519 h 11492"/>
                <a:gd name="connsiteX5" fmla="*/ 4706 w 10000"/>
                <a:gd name="connsiteY5" fmla="*/ 11461 h 11492"/>
                <a:gd name="connsiteX6" fmla="*/ 0 w 10000"/>
                <a:gd name="connsiteY6" fmla="*/ 9250 h 1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1492">
                  <a:moveTo>
                    <a:pt x="0" y="9250"/>
                  </a:moveTo>
                  <a:cubicBezTo>
                    <a:pt x="1040" y="8436"/>
                    <a:pt x="585" y="8770"/>
                    <a:pt x="2057" y="7755"/>
                  </a:cubicBezTo>
                  <a:cubicBezTo>
                    <a:pt x="3672" y="5312"/>
                    <a:pt x="3759" y="2653"/>
                    <a:pt x="4712" y="0"/>
                  </a:cubicBezTo>
                  <a:cubicBezTo>
                    <a:pt x="5573" y="1708"/>
                    <a:pt x="6031" y="5249"/>
                    <a:pt x="6979" y="6878"/>
                  </a:cubicBezTo>
                  <a:cubicBezTo>
                    <a:pt x="7927" y="8507"/>
                    <a:pt x="8216" y="9380"/>
                    <a:pt x="10000" y="9519"/>
                  </a:cubicBezTo>
                  <a:cubicBezTo>
                    <a:pt x="6736" y="11513"/>
                    <a:pt x="7341" y="11568"/>
                    <a:pt x="4706" y="11461"/>
                  </a:cubicBezTo>
                  <a:cubicBezTo>
                    <a:pt x="2071" y="11354"/>
                    <a:pt x="485" y="9688"/>
                    <a:pt x="0" y="9250"/>
                  </a:cubicBezTo>
                  <a:close/>
                </a:path>
              </a:pathLst>
            </a:custGeom>
            <a:solidFill>
              <a:srgbClr val="6F99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30C48CBE-76AE-4D42-A0A9-8B5AC4E34382}"/>
              </a:ext>
            </a:extLst>
          </p:cNvPr>
          <p:cNvGrpSpPr/>
          <p:nvPr/>
        </p:nvGrpSpPr>
        <p:grpSpPr>
          <a:xfrm>
            <a:off x="6844883" y="1883639"/>
            <a:ext cx="443016" cy="670858"/>
            <a:chOff x="5304206" y="2297246"/>
            <a:chExt cx="1093420" cy="1311174"/>
          </a:xfrm>
        </p:grpSpPr>
        <p:sp>
          <p:nvSpPr>
            <p:cNvPr id="99" name="사다리꼴 39">
              <a:extLst>
                <a:ext uri="{FF2B5EF4-FFF2-40B4-BE49-F238E27FC236}">
                  <a16:creationId xmlns:a16="http://schemas.microsoft.com/office/drawing/2014/main" id="{637B5CD4-F302-464B-8389-FE800BAA847D}"/>
                </a:ext>
              </a:extLst>
            </p:cNvPr>
            <p:cNvSpPr/>
            <p:nvPr/>
          </p:nvSpPr>
          <p:spPr>
            <a:xfrm>
              <a:off x="5808151" y="2974696"/>
              <a:ext cx="85533" cy="633724"/>
            </a:xfrm>
            <a:custGeom>
              <a:avLst/>
              <a:gdLst>
                <a:gd name="connsiteX0" fmla="*/ 0 w 266700"/>
                <a:gd name="connsiteY0" fmla="*/ 1762474 h 1762474"/>
                <a:gd name="connsiteX1" fmla="*/ 66675 w 266700"/>
                <a:gd name="connsiteY1" fmla="*/ 0 h 1762474"/>
                <a:gd name="connsiteX2" fmla="*/ 200025 w 266700"/>
                <a:gd name="connsiteY2" fmla="*/ 0 h 1762474"/>
                <a:gd name="connsiteX3" fmla="*/ 266700 w 266700"/>
                <a:gd name="connsiteY3" fmla="*/ 1762474 h 1762474"/>
                <a:gd name="connsiteX4" fmla="*/ 0 w 266700"/>
                <a:gd name="connsiteY4" fmla="*/ 1762474 h 1762474"/>
                <a:gd name="connsiteX0" fmla="*/ 0 w 266700"/>
                <a:gd name="connsiteY0" fmla="*/ 1762474 h 1762474"/>
                <a:gd name="connsiteX1" fmla="*/ 66675 w 266700"/>
                <a:gd name="connsiteY1" fmla="*/ 0 h 1762474"/>
                <a:gd name="connsiteX2" fmla="*/ 200025 w 266700"/>
                <a:gd name="connsiteY2" fmla="*/ 0 h 1762474"/>
                <a:gd name="connsiteX3" fmla="*/ 234950 w 266700"/>
                <a:gd name="connsiteY3" fmla="*/ 572809 h 1762474"/>
                <a:gd name="connsiteX4" fmla="*/ 266700 w 266700"/>
                <a:gd name="connsiteY4" fmla="*/ 1762474 h 1762474"/>
                <a:gd name="connsiteX5" fmla="*/ 0 w 266700"/>
                <a:gd name="connsiteY5" fmla="*/ 1762474 h 1762474"/>
                <a:gd name="connsiteX0" fmla="*/ 0 w 269875"/>
                <a:gd name="connsiteY0" fmla="*/ 1762474 h 1762474"/>
                <a:gd name="connsiteX1" fmla="*/ 66675 w 269875"/>
                <a:gd name="connsiteY1" fmla="*/ 0 h 1762474"/>
                <a:gd name="connsiteX2" fmla="*/ 200025 w 269875"/>
                <a:gd name="connsiteY2" fmla="*/ 0 h 1762474"/>
                <a:gd name="connsiteX3" fmla="*/ 234950 w 269875"/>
                <a:gd name="connsiteY3" fmla="*/ 572809 h 1762474"/>
                <a:gd name="connsiteX4" fmla="*/ 269875 w 269875"/>
                <a:gd name="connsiteY4" fmla="*/ 1366559 h 1762474"/>
                <a:gd name="connsiteX5" fmla="*/ 266700 w 269875"/>
                <a:gd name="connsiteY5" fmla="*/ 1762474 h 1762474"/>
                <a:gd name="connsiteX6" fmla="*/ 0 w 269875"/>
                <a:gd name="connsiteY6" fmla="*/ 1762474 h 1762474"/>
                <a:gd name="connsiteX0" fmla="*/ 0 w 269875"/>
                <a:gd name="connsiteY0" fmla="*/ 1762474 h 1762474"/>
                <a:gd name="connsiteX1" fmla="*/ 19050 w 269875"/>
                <a:gd name="connsiteY1" fmla="*/ 941109 h 1762474"/>
                <a:gd name="connsiteX2" fmla="*/ 66675 w 269875"/>
                <a:gd name="connsiteY2" fmla="*/ 0 h 1762474"/>
                <a:gd name="connsiteX3" fmla="*/ 200025 w 269875"/>
                <a:gd name="connsiteY3" fmla="*/ 0 h 1762474"/>
                <a:gd name="connsiteX4" fmla="*/ 234950 w 269875"/>
                <a:gd name="connsiteY4" fmla="*/ 572809 h 1762474"/>
                <a:gd name="connsiteX5" fmla="*/ 269875 w 269875"/>
                <a:gd name="connsiteY5" fmla="*/ 1366559 h 1762474"/>
                <a:gd name="connsiteX6" fmla="*/ 266700 w 269875"/>
                <a:gd name="connsiteY6" fmla="*/ 1762474 h 1762474"/>
                <a:gd name="connsiteX7" fmla="*/ 0 w 269875"/>
                <a:gd name="connsiteY7" fmla="*/ 1762474 h 1762474"/>
                <a:gd name="connsiteX0" fmla="*/ 0 w 269875"/>
                <a:gd name="connsiteY0" fmla="*/ 1762474 h 1762474"/>
                <a:gd name="connsiteX1" fmla="*/ 12700 w 269875"/>
                <a:gd name="connsiteY1" fmla="*/ 941109 h 1762474"/>
                <a:gd name="connsiteX2" fmla="*/ 66675 w 269875"/>
                <a:gd name="connsiteY2" fmla="*/ 0 h 1762474"/>
                <a:gd name="connsiteX3" fmla="*/ 200025 w 269875"/>
                <a:gd name="connsiteY3" fmla="*/ 0 h 1762474"/>
                <a:gd name="connsiteX4" fmla="*/ 234950 w 269875"/>
                <a:gd name="connsiteY4" fmla="*/ 572809 h 1762474"/>
                <a:gd name="connsiteX5" fmla="*/ 269875 w 269875"/>
                <a:gd name="connsiteY5" fmla="*/ 1366559 h 1762474"/>
                <a:gd name="connsiteX6" fmla="*/ 266700 w 269875"/>
                <a:gd name="connsiteY6" fmla="*/ 1762474 h 1762474"/>
                <a:gd name="connsiteX7" fmla="*/ 0 w 269875"/>
                <a:gd name="connsiteY7" fmla="*/ 1762474 h 1762474"/>
                <a:gd name="connsiteX0" fmla="*/ 0 w 270580"/>
                <a:gd name="connsiteY0" fmla="*/ 1762474 h 1762474"/>
                <a:gd name="connsiteX1" fmla="*/ 12700 w 270580"/>
                <a:gd name="connsiteY1" fmla="*/ 941109 h 1762474"/>
                <a:gd name="connsiteX2" fmla="*/ 66675 w 270580"/>
                <a:gd name="connsiteY2" fmla="*/ 0 h 1762474"/>
                <a:gd name="connsiteX3" fmla="*/ 200025 w 270580"/>
                <a:gd name="connsiteY3" fmla="*/ 0 h 1762474"/>
                <a:gd name="connsiteX4" fmla="*/ 234950 w 270580"/>
                <a:gd name="connsiteY4" fmla="*/ 572809 h 1762474"/>
                <a:gd name="connsiteX5" fmla="*/ 269875 w 270580"/>
                <a:gd name="connsiteY5" fmla="*/ 1366559 h 1762474"/>
                <a:gd name="connsiteX6" fmla="*/ 266700 w 270580"/>
                <a:gd name="connsiteY6" fmla="*/ 1762474 h 1762474"/>
                <a:gd name="connsiteX7" fmla="*/ 0 w 270580"/>
                <a:gd name="connsiteY7" fmla="*/ 1762474 h 1762474"/>
                <a:gd name="connsiteX0" fmla="*/ 0 w 270371"/>
                <a:gd name="connsiteY0" fmla="*/ 1762474 h 1762474"/>
                <a:gd name="connsiteX1" fmla="*/ 12700 w 270371"/>
                <a:gd name="connsiteY1" fmla="*/ 941109 h 1762474"/>
                <a:gd name="connsiteX2" fmla="*/ 66675 w 270371"/>
                <a:gd name="connsiteY2" fmla="*/ 0 h 1762474"/>
                <a:gd name="connsiteX3" fmla="*/ 200025 w 270371"/>
                <a:gd name="connsiteY3" fmla="*/ 0 h 1762474"/>
                <a:gd name="connsiteX4" fmla="*/ 234950 w 270371"/>
                <a:gd name="connsiteY4" fmla="*/ 572809 h 1762474"/>
                <a:gd name="connsiteX5" fmla="*/ 269875 w 270371"/>
                <a:gd name="connsiteY5" fmla="*/ 1366559 h 1762474"/>
                <a:gd name="connsiteX6" fmla="*/ 266700 w 270371"/>
                <a:gd name="connsiteY6" fmla="*/ 1762474 h 1762474"/>
                <a:gd name="connsiteX7" fmla="*/ 0 w 270371"/>
                <a:gd name="connsiteY7" fmla="*/ 1762474 h 1762474"/>
                <a:gd name="connsiteX0" fmla="*/ 0 w 270371"/>
                <a:gd name="connsiteY0" fmla="*/ 1762474 h 1762474"/>
                <a:gd name="connsiteX1" fmla="*/ 12700 w 270371"/>
                <a:gd name="connsiteY1" fmla="*/ 941109 h 1762474"/>
                <a:gd name="connsiteX2" fmla="*/ 66675 w 270371"/>
                <a:gd name="connsiteY2" fmla="*/ 0 h 1762474"/>
                <a:gd name="connsiteX3" fmla="*/ 200025 w 270371"/>
                <a:gd name="connsiteY3" fmla="*/ 0 h 1762474"/>
                <a:gd name="connsiteX4" fmla="*/ 234950 w 270371"/>
                <a:gd name="connsiteY4" fmla="*/ 572809 h 1762474"/>
                <a:gd name="connsiteX5" fmla="*/ 269875 w 270371"/>
                <a:gd name="connsiteY5" fmla="*/ 1366559 h 1762474"/>
                <a:gd name="connsiteX6" fmla="*/ 266700 w 270371"/>
                <a:gd name="connsiteY6" fmla="*/ 1762474 h 1762474"/>
                <a:gd name="connsiteX7" fmla="*/ 0 w 270371"/>
                <a:gd name="connsiteY7" fmla="*/ 1762474 h 1762474"/>
                <a:gd name="connsiteX0" fmla="*/ 0 w 270371"/>
                <a:gd name="connsiteY0" fmla="*/ 1762474 h 1762474"/>
                <a:gd name="connsiteX1" fmla="*/ 46967 w 270371"/>
                <a:gd name="connsiteY1" fmla="*/ 954356 h 1762474"/>
                <a:gd name="connsiteX2" fmla="*/ 66675 w 270371"/>
                <a:gd name="connsiteY2" fmla="*/ 0 h 1762474"/>
                <a:gd name="connsiteX3" fmla="*/ 200025 w 270371"/>
                <a:gd name="connsiteY3" fmla="*/ 0 h 1762474"/>
                <a:gd name="connsiteX4" fmla="*/ 234950 w 270371"/>
                <a:gd name="connsiteY4" fmla="*/ 572809 h 1762474"/>
                <a:gd name="connsiteX5" fmla="*/ 269875 w 270371"/>
                <a:gd name="connsiteY5" fmla="*/ 1366559 h 1762474"/>
                <a:gd name="connsiteX6" fmla="*/ 266700 w 270371"/>
                <a:gd name="connsiteY6" fmla="*/ 1762474 h 1762474"/>
                <a:gd name="connsiteX7" fmla="*/ 0 w 270371"/>
                <a:gd name="connsiteY7" fmla="*/ 1762474 h 1762474"/>
                <a:gd name="connsiteX0" fmla="*/ 0 w 269875"/>
                <a:gd name="connsiteY0" fmla="*/ 1762474 h 1762474"/>
                <a:gd name="connsiteX1" fmla="*/ 46967 w 269875"/>
                <a:gd name="connsiteY1" fmla="*/ 954356 h 1762474"/>
                <a:gd name="connsiteX2" fmla="*/ 66675 w 269875"/>
                <a:gd name="connsiteY2" fmla="*/ 0 h 1762474"/>
                <a:gd name="connsiteX3" fmla="*/ 200025 w 269875"/>
                <a:gd name="connsiteY3" fmla="*/ 0 h 1762474"/>
                <a:gd name="connsiteX4" fmla="*/ 269875 w 269875"/>
                <a:gd name="connsiteY4" fmla="*/ 1366559 h 1762474"/>
                <a:gd name="connsiteX5" fmla="*/ 266700 w 269875"/>
                <a:gd name="connsiteY5" fmla="*/ 1762474 h 1762474"/>
                <a:gd name="connsiteX6" fmla="*/ 0 w 269875"/>
                <a:gd name="connsiteY6" fmla="*/ 1762474 h 1762474"/>
                <a:gd name="connsiteX0" fmla="*/ 0 w 266714"/>
                <a:gd name="connsiteY0" fmla="*/ 1762474 h 1762474"/>
                <a:gd name="connsiteX1" fmla="*/ 46967 w 266714"/>
                <a:gd name="connsiteY1" fmla="*/ 954356 h 1762474"/>
                <a:gd name="connsiteX2" fmla="*/ 66675 w 266714"/>
                <a:gd name="connsiteY2" fmla="*/ 0 h 1762474"/>
                <a:gd name="connsiteX3" fmla="*/ 200025 w 266714"/>
                <a:gd name="connsiteY3" fmla="*/ 0 h 1762474"/>
                <a:gd name="connsiteX4" fmla="*/ 218474 w 266714"/>
                <a:gd name="connsiteY4" fmla="*/ 1015563 h 1762474"/>
                <a:gd name="connsiteX5" fmla="*/ 266700 w 266714"/>
                <a:gd name="connsiteY5" fmla="*/ 1762474 h 1762474"/>
                <a:gd name="connsiteX6" fmla="*/ 0 w 266714"/>
                <a:gd name="connsiteY6" fmla="*/ 1762474 h 1762474"/>
                <a:gd name="connsiteX0" fmla="*/ 0 w 266716"/>
                <a:gd name="connsiteY0" fmla="*/ 1762474 h 1762474"/>
                <a:gd name="connsiteX1" fmla="*/ 46967 w 266716"/>
                <a:gd name="connsiteY1" fmla="*/ 954356 h 1762474"/>
                <a:gd name="connsiteX2" fmla="*/ 66675 w 266716"/>
                <a:gd name="connsiteY2" fmla="*/ 0 h 1762474"/>
                <a:gd name="connsiteX3" fmla="*/ 200025 w 266716"/>
                <a:gd name="connsiteY3" fmla="*/ 0 h 1762474"/>
                <a:gd name="connsiteX4" fmla="*/ 224184 w 266716"/>
                <a:gd name="connsiteY4" fmla="*/ 1028810 h 1762474"/>
                <a:gd name="connsiteX5" fmla="*/ 266700 w 266716"/>
                <a:gd name="connsiteY5" fmla="*/ 1762474 h 1762474"/>
                <a:gd name="connsiteX6" fmla="*/ 0 w 266716"/>
                <a:gd name="connsiteY6" fmla="*/ 1762474 h 1762474"/>
                <a:gd name="connsiteX0" fmla="*/ 0 w 268383"/>
                <a:gd name="connsiteY0" fmla="*/ 1762474 h 1762474"/>
                <a:gd name="connsiteX1" fmla="*/ 46967 w 268383"/>
                <a:gd name="connsiteY1" fmla="*/ 954356 h 1762474"/>
                <a:gd name="connsiteX2" fmla="*/ 66675 w 268383"/>
                <a:gd name="connsiteY2" fmla="*/ 0 h 1762474"/>
                <a:gd name="connsiteX3" fmla="*/ 200025 w 268383"/>
                <a:gd name="connsiteY3" fmla="*/ 0 h 1762474"/>
                <a:gd name="connsiteX4" fmla="*/ 224184 w 268383"/>
                <a:gd name="connsiteY4" fmla="*/ 1028810 h 1762474"/>
                <a:gd name="connsiteX5" fmla="*/ 266700 w 268383"/>
                <a:gd name="connsiteY5" fmla="*/ 1762474 h 1762474"/>
                <a:gd name="connsiteX6" fmla="*/ 0 w 268383"/>
                <a:gd name="connsiteY6" fmla="*/ 1762474 h 1762474"/>
                <a:gd name="connsiteX0" fmla="*/ 0 w 268939"/>
                <a:gd name="connsiteY0" fmla="*/ 1762474 h 1762474"/>
                <a:gd name="connsiteX1" fmla="*/ 46967 w 268939"/>
                <a:gd name="connsiteY1" fmla="*/ 954356 h 1762474"/>
                <a:gd name="connsiteX2" fmla="*/ 66675 w 268939"/>
                <a:gd name="connsiteY2" fmla="*/ 0 h 1762474"/>
                <a:gd name="connsiteX3" fmla="*/ 200025 w 268939"/>
                <a:gd name="connsiteY3" fmla="*/ 0 h 1762474"/>
                <a:gd name="connsiteX4" fmla="*/ 241316 w 268939"/>
                <a:gd name="connsiteY4" fmla="*/ 955961 h 1762474"/>
                <a:gd name="connsiteX5" fmla="*/ 266700 w 268939"/>
                <a:gd name="connsiteY5" fmla="*/ 1762474 h 1762474"/>
                <a:gd name="connsiteX6" fmla="*/ 0 w 268939"/>
                <a:gd name="connsiteY6" fmla="*/ 1762474 h 1762474"/>
                <a:gd name="connsiteX0" fmla="*/ 0 w 269937"/>
                <a:gd name="connsiteY0" fmla="*/ 1762474 h 1762474"/>
                <a:gd name="connsiteX1" fmla="*/ 46967 w 269937"/>
                <a:gd name="connsiteY1" fmla="*/ 954356 h 1762474"/>
                <a:gd name="connsiteX2" fmla="*/ 66675 w 269937"/>
                <a:gd name="connsiteY2" fmla="*/ 0 h 1762474"/>
                <a:gd name="connsiteX3" fmla="*/ 200025 w 269937"/>
                <a:gd name="connsiteY3" fmla="*/ 0 h 1762474"/>
                <a:gd name="connsiteX4" fmla="*/ 241316 w 269937"/>
                <a:gd name="connsiteY4" fmla="*/ 955961 h 1762474"/>
                <a:gd name="connsiteX5" fmla="*/ 266700 w 269937"/>
                <a:gd name="connsiteY5" fmla="*/ 1762474 h 1762474"/>
                <a:gd name="connsiteX6" fmla="*/ 0 w 269937"/>
                <a:gd name="connsiteY6" fmla="*/ 1762474 h 1762474"/>
                <a:gd name="connsiteX0" fmla="*/ 0 w 269937"/>
                <a:gd name="connsiteY0" fmla="*/ 1762474 h 1762474"/>
                <a:gd name="connsiteX1" fmla="*/ 46967 w 269937"/>
                <a:gd name="connsiteY1" fmla="*/ 954356 h 1762474"/>
                <a:gd name="connsiteX2" fmla="*/ 66675 w 269937"/>
                <a:gd name="connsiteY2" fmla="*/ 0 h 1762474"/>
                <a:gd name="connsiteX3" fmla="*/ 200025 w 269937"/>
                <a:gd name="connsiteY3" fmla="*/ 0 h 1762474"/>
                <a:gd name="connsiteX4" fmla="*/ 241316 w 269937"/>
                <a:gd name="connsiteY4" fmla="*/ 955961 h 1762474"/>
                <a:gd name="connsiteX5" fmla="*/ 266700 w 269937"/>
                <a:gd name="connsiteY5" fmla="*/ 1762474 h 1762474"/>
                <a:gd name="connsiteX6" fmla="*/ 0 w 269937"/>
                <a:gd name="connsiteY6" fmla="*/ 1762474 h 1762474"/>
                <a:gd name="connsiteX0" fmla="*/ 0 w 269937"/>
                <a:gd name="connsiteY0" fmla="*/ 1762474 h 1762474"/>
                <a:gd name="connsiteX1" fmla="*/ 24121 w 269937"/>
                <a:gd name="connsiteY1" fmla="*/ 954356 h 1762474"/>
                <a:gd name="connsiteX2" fmla="*/ 66675 w 269937"/>
                <a:gd name="connsiteY2" fmla="*/ 0 h 1762474"/>
                <a:gd name="connsiteX3" fmla="*/ 200025 w 269937"/>
                <a:gd name="connsiteY3" fmla="*/ 0 h 1762474"/>
                <a:gd name="connsiteX4" fmla="*/ 241316 w 269937"/>
                <a:gd name="connsiteY4" fmla="*/ 955961 h 1762474"/>
                <a:gd name="connsiteX5" fmla="*/ 266700 w 269937"/>
                <a:gd name="connsiteY5" fmla="*/ 1762474 h 1762474"/>
                <a:gd name="connsiteX6" fmla="*/ 0 w 269937"/>
                <a:gd name="connsiteY6" fmla="*/ 1762474 h 1762474"/>
                <a:gd name="connsiteX0" fmla="*/ 0 w 268908"/>
                <a:gd name="connsiteY0" fmla="*/ 1762474 h 1762474"/>
                <a:gd name="connsiteX1" fmla="*/ 24121 w 268908"/>
                <a:gd name="connsiteY1" fmla="*/ 954356 h 1762474"/>
                <a:gd name="connsiteX2" fmla="*/ 66675 w 268908"/>
                <a:gd name="connsiteY2" fmla="*/ 0 h 1762474"/>
                <a:gd name="connsiteX3" fmla="*/ 200025 w 268908"/>
                <a:gd name="connsiteY3" fmla="*/ 0 h 1762474"/>
                <a:gd name="connsiteX4" fmla="*/ 224182 w 268908"/>
                <a:gd name="connsiteY4" fmla="*/ 949339 h 1762474"/>
                <a:gd name="connsiteX5" fmla="*/ 266700 w 268908"/>
                <a:gd name="connsiteY5" fmla="*/ 1762474 h 1762474"/>
                <a:gd name="connsiteX6" fmla="*/ 0 w 268908"/>
                <a:gd name="connsiteY6" fmla="*/ 1762474 h 1762474"/>
                <a:gd name="connsiteX0" fmla="*/ 0 w 268908"/>
                <a:gd name="connsiteY0" fmla="*/ 1762474 h 1762474"/>
                <a:gd name="connsiteX1" fmla="*/ 46967 w 268908"/>
                <a:gd name="connsiteY1" fmla="*/ 954356 h 1762474"/>
                <a:gd name="connsiteX2" fmla="*/ 66675 w 268908"/>
                <a:gd name="connsiteY2" fmla="*/ 0 h 1762474"/>
                <a:gd name="connsiteX3" fmla="*/ 200025 w 268908"/>
                <a:gd name="connsiteY3" fmla="*/ 0 h 1762474"/>
                <a:gd name="connsiteX4" fmla="*/ 224182 w 268908"/>
                <a:gd name="connsiteY4" fmla="*/ 949339 h 1762474"/>
                <a:gd name="connsiteX5" fmla="*/ 266700 w 268908"/>
                <a:gd name="connsiteY5" fmla="*/ 1762474 h 1762474"/>
                <a:gd name="connsiteX6" fmla="*/ 0 w 268908"/>
                <a:gd name="connsiteY6" fmla="*/ 1762474 h 1762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8908" h="1762474">
                  <a:moveTo>
                    <a:pt x="0" y="1762474"/>
                  </a:moveTo>
                  <a:cubicBezTo>
                    <a:pt x="8467" y="1484452"/>
                    <a:pt x="38500" y="1305228"/>
                    <a:pt x="46967" y="954356"/>
                  </a:cubicBezTo>
                  <a:cubicBezTo>
                    <a:pt x="55434" y="603484"/>
                    <a:pt x="48683" y="313703"/>
                    <a:pt x="66675" y="0"/>
                  </a:cubicBezTo>
                  <a:lnTo>
                    <a:pt x="200025" y="0"/>
                  </a:lnTo>
                  <a:cubicBezTo>
                    <a:pt x="233892" y="227760"/>
                    <a:pt x="224492" y="609236"/>
                    <a:pt x="224182" y="949339"/>
                  </a:cubicBezTo>
                  <a:cubicBezTo>
                    <a:pt x="235186" y="1359893"/>
                    <a:pt x="279178" y="1531164"/>
                    <a:pt x="266700" y="1762474"/>
                  </a:cubicBezTo>
                  <a:lnTo>
                    <a:pt x="0" y="1762474"/>
                  </a:lnTo>
                  <a:close/>
                </a:path>
              </a:pathLst>
            </a:custGeom>
            <a:solidFill>
              <a:srgbClr val="253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순서도: 추출 72">
              <a:extLst>
                <a:ext uri="{FF2B5EF4-FFF2-40B4-BE49-F238E27FC236}">
                  <a16:creationId xmlns:a16="http://schemas.microsoft.com/office/drawing/2014/main" id="{6B7B35D3-54EF-4C04-834E-1995BE0BBC30}"/>
                </a:ext>
              </a:extLst>
            </p:cNvPr>
            <p:cNvSpPr/>
            <p:nvPr/>
          </p:nvSpPr>
          <p:spPr>
            <a:xfrm>
              <a:off x="5384435" y="2297246"/>
              <a:ext cx="932962" cy="470756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2496 w 10000"/>
                <a:gd name="connsiteY1" fmla="*/ 7252 h 10000"/>
                <a:gd name="connsiteX2" fmla="*/ 5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496 w 10000"/>
                <a:gd name="connsiteY1" fmla="*/ 7252 h 10000"/>
                <a:gd name="connsiteX2" fmla="*/ 5000 w 10000"/>
                <a:gd name="connsiteY2" fmla="*/ 0 h 10000"/>
                <a:gd name="connsiteX3" fmla="*/ 7144 w 10000"/>
                <a:gd name="connsiteY3" fmla="*/ 7305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2496 w 10000"/>
                <a:gd name="connsiteY1" fmla="*/ 7252 h 10000"/>
                <a:gd name="connsiteX2" fmla="*/ 5000 w 10000"/>
                <a:gd name="connsiteY2" fmla="*/ 0 h 10000"/>
                <a:gd name="connsiteX3" fmla="*/ 7144 w 10000"/>
                <a:gd name="connsiteY3" fmla="*/ 7305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2496 w 10000"/>
                <a:gd name="connsiteY1" fmla="*/ 7252 h 10000"/>
                <a:gd name="connsiteX2" fmla="*/ 5000 w 10000"/>
                <a:gd name="connsiteY2" fmla="*/ 0 h 10000"/>
                <a:gd name="connsiteX3" fmla="*/ 7144 w 10000"/>
                <a:gd name="connsiteY3" fmla="*/ 7305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2496 w 10000"/>
                <a:gd name="connsiteY1" fmla="*/ 7252 h 10000"/>
                <a:gd name="connsiteX2" fmla="*/ 5000 w 10000"/>
                <a:gd name="connsiteY2" fmla="*/ 0 h 10000"/>
                <a:gd name="connsiteX3" fmla="*/ 7144 w 10000"/>
                <a:gd name="connsiteY3" fmla="*/ 7305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2496 w 10000"/>
                <a:gd name="connsiteY1" fmla="*/ 7252 h 10000"/>
                <a:gd name="connsiteX2" fmla="*/ 5000 w 10000"/>
                <a:gd name="connsiteY2" fmla="*/ 0 h 10000"/>
                <a:gd name="connsiteX3" fmla="*/ 7144 w 10000"/>
                <a:gd name="connsiteY3" fmla="*/ 7305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2496 w 10000"/>
                <a:gd name="connsiteY1" fmla="*/ 7252 h 10000"/>
                <a:gd name="connsiteX2" fmla="*/ 5000 w 10000"/>
                <a:gd name="connsiteY2" fmla="*/ 0 h 10000"/>
                <a:gd name="connsiteX3" fmla="*/ 7144 w 10000"/>
                <a:gd name="connsiteY3" fmla="*/ 7305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0" fmla="*/ 0 w 10039"/>
                <a:gd name="connsiteY0" fmla="*/ 10000 h 10000"/>
                <a:gd name="connsiteX1" fmla="*/ 2496 w 10039"/>
                <a:gd name="connsiteY1" fmla="*/ 7252 h 10000"/>
                <a:gd name="connsiteX2" fmla="*/ 5000 w 10039"/>
                <a:gd name="connsiteY2" fmla="*/ 0 h 10000"/>
                <a:gd name="connsiteX3" fmla="*/ 7144 w 10039"/>
                <a:gd name="connsiteY3" fmla="*/ 7305 h 10000"/>
                <a:gd name="connsiteX4" fmla="*/ 10000 w 10039"/>
                <a:gd name="connsiteY4" fmla="*/ 10000 h 10000"/>
                <a:gd name="connsiteX5" fmla="*/ 4992 w 10039"/>
                <a:gd name="connsiteY5" fmla="*/ 8952 h 10000"/>
                <a:gd name="connsiteX6" fmla="*/ 0 w 10039"/>
                <a:gd name="connsiteY6" fmla="*/ 10000 h 10000"/>
                <a:gd name="connsiteX0" fmla="*/ 0 w 10039"/>
                <a:gd name="connsiteY0" fmla="*/ 10000 h 10000"/>
                <a:gd name="connsiteX1" fmla="*/ 2496 w 10039"/>
                <a:gd name="connsiteY1" fmla="*/ 7252 h 10000"/>
                <a:gd name="connsiteX2" fmla="*/ 5000 w 10039"/>
                <a:gd name="connsiteY2" fmla="*/ 0 h 10000"/>
                <a:gd name="connsiteX3" fmla="*/ 7144 w 10039"/>
                <a:gd name="connsiteY3" fmla="*/ 7305 h 10000"/>
                <a:gd name="connsiteX4" fmla="*/ 10000 w 10039"/>
                <a:gd name="connsiteY4" fmla="*/ 10000 h 10000"/>
                <a:gd name="connsiteX5" fmla="*/ 4992 w 10039"/>
                <a:gd name="connsiteY5" fmla="*/ 8952 h 10000"/>
                <a:gd name="connsiteX6" fmla="*/ 0 w 10039"/>
                <a:gd name="connsiteY6" fmla="*/ 10000 h 10000"/>
                <a:gd name="connsiteX0" fmla="*/ 0 w 10039"/>
                <a:gd name="connsiteY0" fmla="*/ 10000 h 10017"/>
                <a:gd name="connsiteX1" fmla="*/ 2496 w 10039"/>
                <a:gd name="connsiteY1" fmla="*/ 7252 h 10017"/>
                <a:gd name="connsiteX2" fmla="*/ 5000 w 10039"/>
                <a:gd name="connsiteY2" fmla="*/ 0 h 10017"/>
                <a:gd name="connsiteX3" fmla="*/ 7144 w 10039"/>
                <a:gd name="connsiteY3" fmla="*/ 7305 h 10017"/>
                <a:gd name="connsiteX4" fmla="*/ 10000 w 10039"/>
                <a:gd name="connsiteY4" fmla="*/ 10000 h 10017"/>
                <a:gd name="connsiteX5" fmla="*/ 4992 w 10039"/>
                <a:gd name="connsiteY5" fmla="*/ 8952 h 10017"/>
                <a:gd name="connsiteX6" fmla="*/ 0 w 10039"/>
                <a:gd name="connsiteY6" fmla="*/ 10000 h 10017"/>
                <a:gd name="connsiteX0" fmla="*/ 0 w 10039"/>
                <a:gd name="connsiteY0" fmla="*/ 10000 h 10000"/>
                <a:gd name="connsiteX1" fmla="*/ 2496 w 10039"/>
                <a:gd name="connsiteY1" fmla="*/ 7252 h 10000"/>
                <a:gd name="connsiteX2" fmla="*/ 5000 w 10039"/>
                <a:gd name="connsiteY2" fmla="*/ 0 h 10000"/>
                <a:gd name="connsiteX3" fmla="*/ 7144 w 10039"/>
                <a:gd name="connsiteY3" fmla="*/ 7305 h 10000"/>
                <a:gd name="connsiteX4" fmla="*/ 10000 w 10039"/>
                <a:gd name="connsiteY4" fmla="*/ 10000 h 10000"/>
                <a:gd name="connsiteX5" fmla="*/ 5021 w 10039"/>
                <a:gd name="connsiteY5" fmla="*/ 8367 h 10000"/>
                <a:gd name="connsiteX6" fmla="*/ 0 w 10039"/>
                <a:gd name="connsiteY6" fmla="*/ 10000 h 10000"/>
                <a:gd name="connsiteX0" fmla="*/ 0 w 10039"/>
                <a:gd name="connsiteY0" fmla="*/ 10000 h 10000"/>
                <a:gd name="connsiteX1" fmla="*/ 2496 w 10039"/>
                <a:gd name="connsiteY1" fmla="*/ 7252 h 10000"/>
                <a:gd name="connsiteX2" fmla="*/ 5000 w 10039"/>
                <a:gd name="connsiteY2" fmla="*/ 0 h 10000"/>
                <a:gd name="connsiteX3" fmla="*/ 7144 w 10039"/>
                <a:gd name="connsiteY3" fmla="*/ 7305 h 10000"/>
                <a:gd name="connsiteX4" fmla="*/ 10000 w 10039"/>
                <a:gd name="connsiteY4" fmla="*/ 10000 h 10000"/>
                <a:gd name="connsiteX5" fmla="*/ 5021 w 10039"/>
                <a:gd name="connsiteY5" fmla="*/ 8367 h 10000"/>
                <a:gd name="connsiteX6" fmla="*/ 0 w 10039"/>
                <a:gd name="connsiteY6" fmla="*/ 10000 h 10000"/>
                <a:gd name="connsiteX0" fmla="*/ 0 w 10039"/>
                <a:gd name="connsiteY0" fmla="*/ 10000 h 10000"/>
                <a:gd name="connsiteX1" fmla="*/ 2496 w 10039"/>
                <a:gd name="connsiteY1" fmla="*/ 7252 h 10000"/>
                <a:gd name="connsiteX2" fmla="*/ 5000 w 10039"/>
                <a:gd name="connsiteY2" fmla="*/ 0 h 10000"/>
                <a:gd name="connsiteX3" fmla="*/ 7144 w 10039"/>
                <a:gd name="connsiteY3" fmla="*/ 7305 h 10000"/>
                <a:gd name="connsiteX4" fmla="*/ 10000 w 10039"/>
                <a:gd name="connsiteY4" fmla="*/ 10000 h 10000"/>
                <a:gd name="connsiteX5" fmla="*/ 5021 w 10039"/>
                <a:gd name="connsiteY5" fmla="*/ 8367 h 10000"/>
                <a:gd name="connsiteX6" fmla="*/ 0 w 10039"/>
                <a:gd name="connsiteY6" fmla="*/ 10000 h 10000"/>
                <a:gd name="connsiteX0" fmla="*/ 0 w 10035"/>
                <a:gd name="connsiteY0" fmla="*/ 10000 h 10000"/>
                <a:gd name="connsiteX1" fmla="*/ 2496 w 10035"/>
                <a:gd name="connsiteY1" fmla="*/ 7252 h 10000"/>
                <a:gd name="connsiteX2" fmla="*/ 5000 w 10035"/>
                <a:gd name="connsiteY2" fmla="*/ 0 h 10000"/>
                <a:gd name="connsiteX3" fmla="*/ 6857 w 10035"/>
                <a:gd name="connsiteY3" fmla="*/ 7358 h 10000"/>
                <a:gd name="connsiteX4" fmla="*/ 10000 w 10035"/>
                <a:gd name="connsiteY4" fmla="*/ 10000 h 10000"/>
                <a:gd name="connsiteX5" fmla="*/ 5021 w 10035"/>
                <a:gd name="connsiteY5" fmla="*/ 8367 h 10000"/>
                <a:gd name="connsiteX6" fmla="*/ 0 w 10035"/>
                <a:gd name="connsiteY6" fmla="*/ 10000 h 10000"/>
                <a:gd name="connsiteX0" fmla="*/ 0 w 10036"/>
                <a:gd name="connsiteY0" fmla="*/ 10000 h 10000"/>
                <a:gd name="connsiteX1" fmla="*/ 2496 w 10036"/>
                <a:gd name="connsiteY1" fmla="*/ 7252 h 10000"/>
                <a:gd name="connsiteX2" fmla="*/ 5000 w 10036"/>
                <a:gd name="connsiteY2" fmla="*/ 0 h 10000"/>
                <a:gd name="connsiteX3" fmla="*/ 6972 w 10036"/>
                <a:gd name="connsiteY3" fmla="*/ 7092 h 10000"/>
                <a:gd name="connsiteX4" fmla="*/ 10000 w 10036"/>
                <a:gd name="connsiteY4" fmla="*/ 10000 h 10000"/>
                <a:gd name="connsiteX5" fmla="*/ 5021 w 10036"/>
                <a:gd name="connsiteY5" fmla="*/ 8367 h 10000"/>
                <a:gd name="connsiteX6" fmla="*/ 0 w 10036"/>
                <a:gd name="connsiteY6" fmla="*/ 10000 h 10000"/>
                <a:gd name="connsiteX0" fmla="*/ 0 w 10038"/>
                <a:gd name="connsiteY0" fmla="*/ 10000 h 10000"/>
                <a:gd name="connsiteX1" fmla="*/ 2496 w 10038"/>
                <a:gd name="connsiteY1" fmla="*/ 7252 h 10000"/>
                <a:gd name="connsiteX2" fmla="*/ 5000 w 10038"/>
                <a:gd name="connsiteY2" fmla="*/ 0 h 10000"/>
                <a:gd name="connsiteX3" fmla="*/ 6972 w 10038"/>
                <a:gd name="connsiteY3" fmla="*/ 7092 h 10000"/>
                <a:gd name="connsiteX4" fmla="*/ 10000 w 10038"/>
                <a:gd name="connsiteY4" fmla="*/ 10000 h 10000"/>
                <a:gd name="connsiteX5" fmla="*/ 5021 w 10038"/>
                <a:gd name="connsiteY5" fmla="*/ 8367 h 10000"/>
                <a:gd name="connsiteX6" fmla="*/ 0 w 10038"/>
                <a:gd name="connsiteY6" fmla="*/ 10000 h 10000"/>
                <a:gd name="connsiteX0" fmla="*/ 0 w 10038"/>
                <a:gd name="connsiteY0" fmla="*/ 10000 h 10000"/>
                <a:gd name="connsiteX1" fmla="*/ 2152 w 10038"/>
                <a:gd name="connsiteY1" fmla="*/ 7465 h 10000"/>
                <a:gd name="connsiteX2" fmla="*/ 5000 w 10038"/>
                <a:gd name="connsiteY2" fmla="*/ 0 h 10000"/>
                <a:gd name="connsiteX3" fmla="*/ 6972 w 10038"/>
                <a:gd name="connsiteY3" fmla="*/ 7092 h 10000"/>
                <a:gd name="connsiteX4" fmla="*/ 10000 w 10038"/>
                <a:gd name="connsiteY4" fmla="*/ 10000 h 10000"/>
                <a:gd name="connsiteX5" fmla="*/ 5021 w 10038"/>
                <a:gd name="connsiteY5" fmla="*/ 8367 h 10000"/>
                <a:gd name="connsiteX6" fmla="*/ 0 w 10038"/>
                <a:gd name="connsiteY6" fmla="*/ 10000 h 10000"/>
                <a:gd name="connsiteX0" fmla="*/ 0 w 10038"/>
                <a:gd name="connsiteY0" fmla="*/ 10000 h 10000"/>
                <a:gd name="connsiteX1" fmla="*/ 2152 w 10038"/>
                <a:gd name="connsiteY1" fmla="*/ 7465 h 10000"/>
                <a:gd name="connsiteX2" fmla="*/ 5000 w 10038"/>
                <a:gd name="connsiteY2" fmla="*/ 0 h 10000"/>
                <a:gd name="connsiteX3" fmla="*/ 6972 w 10038"/>
                <a:gd name="connsiteY3" fmla="*/ 7092 h 10000"/>
                <a:gd name="connsiteX4" fmla="*/ 10000 w 10038"/>
                <a:gd name="connsiteY4" fmla="*/ 10000 h 10000"/>
                <a:gd name="connsiteX5" fmla="*/ 5021 w 10038"/>
                <a:gd name="connsiteY5" fmla="*/ 8367 h 10000"/>
                <a:gd name="connsiteX6" fmla="*/ 0 w 10038"/>
                <a:gd name="connsiteY6" fmla="*/ 10000 h 10000"/>
                <a:gd name="connsiteX0" fmla="*/ 0 w 10038"/>
                <a:gd name="connsiteY0" fmla="*/ 10000 h 10000"/>
                <a:gd name="connsiteX1" fmla="*/ 2152 w 10038"/>
                <a:gd name="connsiteY1" fmla="*/ 7465 h 10000"/>
                <a:gd name="connsiteX2" fmla="*/ 5000 w 10038"/>
                <a:gd name="connsiteY2" fmla="*/ 0 h 10000"/>
                <a:gd name="connsiteX3" fmla="*/ 6972 w 10038"/>
                <a:gd name="connsiteY3" fmla="*/ 7092 h 10000"/>
                <a:gd name="connsiteX4" fmla="*/ 10000 w 10038"/>
                <a:gd name="connsiteY4" fmla="*/ 10000 h 10000"/>
                <a:gd name="connsiteX5" fmla="*/ 5021 w 10038"/>
                <a:gd name="connsiteY5" fmla="*/ 8367 h 10000"/>
                <a:gd name="connsiteX6" fmla="*/ 0 w 10038"/>
                <a:gd name="connsiteY6" fmla="*/ 10000 h 10000"/>
                <a:gd name="connsiteX0" fmla="*/ 0 w 9837"/>
                <a:gd name="connsiteY0" fmla="*/ 8725 h 10000"/>
                <a:gd name="connsiteX1" fmla="*/ 1951 w 9837"/>
                <a:gd name="connsiteY1" fmla="*/ 7465 h 10000"/>
                <a:gd name="connsiteX2" fmla="*/ 4799 w 9837"/>
                <a:gd name="connsiteY2" fmla="*/ 0 h 10000"/>
                <a:gd name="connsiteX3" fmla="*/ 6771 w 9837"/>
                <a:gd name="connsiteY3" fmla="*/ 7092 h 10000"/>
                <a:gd name="connsiteX4" fmla="*/ 9799 w 9837"/>
                <a:gd name="connsiteY4" fmla="*/ 10000 h 10000"/>
                <a:gd name="connsiteX5" fmla="*/ 4820 w 9837"/>
                <a:gd name="connsiteY5" fmla="*/ 8367 h 10000"/>
                <a:gd name="connsiteX6" fmla="*/ 0 w 9837"/>
                <a:gd name="connsiteY6" fmla="*/ 8725 h 10000"/>
                <a:gd name="connsiteX0" fmla="*/ 0 w 9999"/>
                <a:gd name="connsiteY0" fmla="*/ 8725 h 10000"/>
                <a:gd name="connsiteX1" fmla="*/ 2129 w 9999"/>
                <a:gd name="connsiteY1" fmla="*/ 6827 h 10000"/>
                <a:gd name="connsiteX2" fmla="*/ 4879 w 9999"/>
                <a:gd name="connsiteY2" fmla="*/ 0 h 10000"/>
                <a:gd name="connsiteX3" fmla="*/ 6883 w 9999"/>
                <a:gd name="connsiteY3" fmla="*/ 7092 h 10000"/>
                <a:gd name="connsiteX4" fmla="*/ 9961 w 9999"/>
                <a:gd name="connsiteY4" fmla="*/ 10000 h 10000"/>
                <a:gd name="connsiteX5" fmla="*/ 4900 w 9999"/>
                <a:gd name="connsiteY5" fmla="*/ 8367 h 10000"/>
                <a:gd name="connsiteX6" fmla="*/ 0 w 9999"/>
                <a:gd name="connsiteY6" fmla="*/ 8725 h 10000"/>
                <a:gd name="connsiteX0" fmla="*/ 0 w 10000"/>
                <a:gd name="connsiteY0" fmla="*/ 8725 h 10000"/>
                <a:gd name="connsiteX1" fmla="*/ 2129 w 10000"/>
                <a:gd name="connsiteY1" fmla="*/ 6827 h 10000"/>
                <a:gd name="connsiteX2" fmla="*/ 4879 w 10000"/>
                <a:gd name="connsiteY2" fmla="*/ 0 h 10000"/>
                <a:gd name="connsiteX3" fmla="*/ 6884 w 10000"/>
                <a:gd name="connsiteY3" fmla="*/ 7092 h 10000"/>
                <a:gd name="connsiteX4" fmla="*/ 9962 w 10000"/>
                <a:gd name="connsiteY4" fmla="*/ 10000 h 10000"/>
                <a:gd name="connsiteX5" fmla="*/ 4900 w 10000"/>
                <a:gd name="connsiteY5" fmla="*/ 8367 h 10000"/>
                <a:gd name="connsiteX6" fmla="*/ 0 w 10000"/>
                <a:gd name="connsiteY6" fmla="*/ 8725 h 10000"/>
                <a:gd name="connsiteX0" fmla="*/ 0 w 10000"/>
                <a:gd name="connsiteY0" fmla="*/ 8725 h 10000"/>
                <a:gd name="connsiteX1" fmla="*/ 2129 w 10000"/>
                <a:gd name="connsiteY1" fmla="*/ 6827 h 10000"/>
                <a:gd name="connsiteX2" fmla="*/ 4879 w 10000"/>
                <a:gd name="connsiteY2" fmla="*/ 0 h 10000"/>
                <a:gd name="connsiteX3" fmla="*/ 6884 w 10000"/>
                <a:gd name="connsiteY3" fmla="*/ 7092 h 10000"/>
                <a:gd name="connsiteX4" fmla="*/ 9962 w 10000"/>
                <a:gd name="connsiteY4" fmla="*/ 10000 h 10000"/>
                <a:gd name="connsiteX5" fmla="*/ 4900 w 10000"/>
                <a:gd name="connsiteY5" fmla="*/ 8367 h 10000"/>
                <a:gd name="connsiteX6" fmla="*/ 0 w 10000"/>
                <a:gd name="connsiteY6" fmla="*/ 8725 h 10000"/>
                <a:gd name="connsiteX0" fmla="*/ 0 w 10000"/>
                <a:gd name="connsiteY0" fmla="*/ 8725 h 10000"/>
                <a:gd name="connsiteX1" fmla="*/ 2129 w 10000"/>
                <a:gd name="connsiteY1" fmla="*/ 6827 h 10000"/>
                <a:gd name="connsiteX2" fmla="*/ 4879 w 10000"/>
                <a:gd name="connsiteY2" fmla="*/ 0 h 10000"/>
                <a:gd name="connsiteX3" fmla="*/ 6884 w 10000"/>
                <a:gd name="connsiteY3" fmla="*/ 7092 h 10000"/>
                <a:gd name="connsiteX4" fmla="*/ 9962 w 10000"/>
                <a:gd name="connsiteY4" fmla="*/ 10000 h 10000"/>
                <a:gd name="connsiteX5" fmla="*/ 4900 w 10000"/>
                <a:gd name="connsiteY5" fmla="*/ 8367 h 10000"/>
                <a:gd name="connsiteX6" fmla="*/ 0 w 10000"/>
                <a:gd name="connsiteY6" fmla="*/ 8725 h 10000"/>
                <a:gd name="connsiteX0" fmla="*/ 0 w 10000"/>
                <a:gd name="connsiteY0" fmla="*/ 8725 h 10000"/>
                <a:gd name="connsiteX1" fmla="*/ 2129 w 10000"/>
                <a:gd name="connsiteY1" fmla="*/ 6827 h 10000"/>
                <a:gd name="connsiteX2" fmla="*/ 4879 w 10000"/>
                <a:gd name="connsiteY2" fmla="*/ 0 h 10000"/>
                <a:gd name="connsiteX3" fmla="*/ 6884 w 10000"/>
                <a:gd name="connsiteY3" fmla="*/ 7092 h 10000"/>
                <a:gd name="connsiteX4" fmla="*/ 9962 w 10000"/>
                <a:gd name="connsiteY4" fmla="*/ 10000 h 10000"/>
                <a:gd name="connsiteX5" fmla="*/ 4812 w 10000"/>
                <a:gd name="connsiteY5" fmla="*/ 7942 h 10000"/>
                <a:gd name="connsiteX6" fmla="*/ 0 w 10000"/>
                <a:gd name="connsiteY6" fmla="*/ 8725 h 10000"/>
                <a:gd name="connsiteX0" fmla="*/ 0 w 9370"/>
                <a:gd name="connsiteY0" fmla="*/ 8725 h 9042"/>
                <a:gd name="connsiteX1" fmla="*/ 2129 w 9370"/>
                <a:gd name="connsiteY1" fmla="*/ 6827 h 9042"/>
                <a:gd name="connsiteX2" fmla="*/ 4879 w 9370"/>
                <a:gd name="connsiteY2" fmla="*/ 0 h 9042"/>
                <a:gd name="connsiteX3" fmla="*/ 6884 w 9370"/>
                <a:gd name="connsiteY3" fmla="*/ 7092 h 9042"/>
                <a:gd name="connsiteX4" fmla="*/ 9320 w 9370"/>
                <a:gd name="connsiteY4" fmla="*/ 8299 h 9042"/>
                <a:gd name="connsiteX5" fmla="*/ 4812 w 9370"/>
                <a:gd name="connsiteY5" fmla="*/ 7942 h 9042"/>
                <a:gd name="connsiteX6" fmla="*/ 0 w 9370"/>
                <a:gd name="connsiteY6" fmla="*/ 8725 h 9042"/>
                <a:gd name="connsiteX0" fmla="*/ 0 w 10001"/>
                <a:gd name="connsiteY0" fmla="*/ 9649 h 10000"/>
                <a:gd name="connsiteX1" fmla="*/ 2272 w 10001"/>
                <a:gd name="connsiteY1" fmla="*/ 7550 h 10000"/>
                <a:gd name="connsiteX2" fmla="*/ 5207 w 10001"/>
                <a:gd name="connsiteY2" fmla="*/ 0 h 10000"/>
                <a:gd name="connsiteX3" fmla="*/ 7347 w 10001"/>
                <a:gd name="connsiteY3" fmla="*/ 7843 h 10000"/>
                <a:gd name="connsiteX4" fmla="*/ 9947 w 10001"/>
                <a:gd name="connsiteY4" fmla="*/ 9178 h 10000"/>
                <a:gd name="connsiteX5" fmla="*/ 5136 w 10001"/>
                <a:gd name="connsiteY5" fmla="*/ 8783 h 10000"/>
                <a:gd name="connsiteX6" fmla="*/ 0 w 10001"/>
                <a:gd name="connsiteY6" fmla="*/ 9649 h 10000"/>
                <a:gd name="connsiteX0" fmla="*/ 0 w 9991"/>
                <a:gd name="connsiteY0" fmla="*/ 9649 h 10000"/>
                <a:gd name="connsiteX1" fmla="*/ 2272 w 9991"/>
                <a:gd name="connsiteY1" fmla="*/ 7550 h 10000"/>
                <a:gd name="connsiteX2" fmla="*/ 5207 w 9991"/>
                <a:gd name="connsiteY2" fmla="*/ 0 h 10000"/>
                <a:gd name="connsiteX3" fmla="*/ 6849 w 9991"/>
                <a:gd name="connsiteY3" fmla="*/ 6550 h 10000"/>
                <a:gd name="connsiteX4" fmla="*/ 9947 w 9991"/>
                <a:gd name="connsiteY4" fmla="*/ 9178 h 10000"/>
                <a:gd name="connsiteX5" fmla="*/ 5136 w 9991"/>
                <a:gd name="connsiteY5" fmla="*/ 8783 h 10000"/>
                <a:gd name="connsiteX6" fmla="*/ 0 w 9991"/>
                <a:gd name="connsiteY6" fmla="*/ 9649 h 10000"/>
                <a:gd name="connsiteX0" fmla="*/ 0 w 10000"/>
                <a:gd name="connsiteY0" fmla="*/ 9649 h 10000"/>
                <a:gd name="connsiteX1" fmla="*/ 2991 w 10000"/>
                <a:gd name="connsiteY1" fmla="*/ 6551 h 10000"/>
                <a:gd name="connsiteX2" fmla="*/ 5212 w 10000"/>
                <a:gd name="connsiteY2" fmla="*/ 0 h 10000"/>
                <a:gd name="connsiteX3" fmla="*/ 6855 w 10000"/>
                <a:gd name="connsiteY3" fmla="*/ 6550 h 10000"/>
                <a:gd name="connsiteX4" fmla="*/ 9956 w 10000"/>
                <a:gd name="connsiteY4" fmla="*/ 9178 h 10000"/>
                <a:gd name="connsiteX5" fmla="*/ 5141 w 10000"/>
                <a:gd name="connsiteY5" fmla="*/ 8783 h 10000"/>
                <a:gd name="connsiteX6" fmla="*/ 0 w 10000"/>
                <a:gd name="connsiteY6" fmla="*/ 9649 h 10000"/>
                <a:gd name="connsiteX0" fmla="*/ 0 w 10073"/>
                <a:gd name="connsiteY0" fmla="*/ 9649 h 10000"/>
                <a:gd name="connsiteX1" fmla="*/ 2991 w 10073"/>
                <a:gd name="connsiteY1" fmla="*/ 6551 h 10000"/>
                <a:gd name="connsiteX2" fmla="*/ 5212 w 10073"/>
                <a:gd name="connsiteY2" fmla="*/ 0 h 10000"/>
                <a:gd name="connsiteX3" fmla="*/ 6855 w 10073"/>
                <a:gd name="connsiteY3" fmla="*/ 6550 h 10000"/>
                <a:gd name="connsiteX4" fmla="*/ 9956 w 10073"/>
                <a:gd name="connsiteY4" fmla="*/ 9178 h 10000"/>
                <a:gd name="connsiteX5" fmla="*/ 5141 w 10073"/>
                <a:gd name="connsiteY5" fmla="*/ 8783 h 10000"/>
                <a:gd name="connsiteX6" fmla="*/ 0 w 10073"/>
                <a:gd name="connsiteY6" fmla="*/ 9649 h 10000"/>
                <a:gd name="connsiteX0" fmla="*/ 0 w 9537"/>
                <a:gd name="connsiteY0" fmla="*/ 9649 h 10000"/>
                <a:gd name="connsiteX1" fmla="*/ 2991 w 9537"/>
                <a:gd name="connsiteY1" fmla="*/ 6551 h 10000"/>
                <a:gd name="connsiteX2" fmla="*/ 5212 w 9537"/>
                <a:gd name="connsiteY2" fmla="*/ 0 h 10000"/>
                <a:gd name="connsiteX3" fmla="*/ 6855 w 9537"/>
                <a:gd name="connsiteY3" fmla="*/ 6550 h 10000"/>
                <a:gd name="connsiteX4" fmla="*/ 9395 w 9537"/>
                <a:gd name="connsiteY4" fmla="*/ 9296 h 10000"/>
                <a:gd name="connsiteX5" fmla="*/ 5141 w 9537"/>
                <a:gd name="connsiteY5" fmla="*/ 8783 h 10000"/>
                <a:gd name="connsiteX6" fmla="*/ 0 w 9537"/>
                <a:gd name="connsiteY6" fmla="*/ 9649 h 10000"/>
                <a:gd name="connsiteX0" fmla="*/ 0 w 10000"/>
                <a:gd name="connsiteY0" fmla="*/ 9649 h 10000"/>
                <a:gd name="connsiteX1" fmla="*/ 3136 w 10000"/>
                <a:gd name="connsiteY1" fmla="*/ 6551 h 10000"/>
                <a:gd name="connsiteX2" fmla="*/ 5465 w 10000"/>
                <a:gd name="connsiteY2" fmla="*/ 0 h 10000"/>
                <a:gd name="connsiteX3" fmla="*/ 7188 w 10000"/>
                <a:gd name="connsiteY3" fmla="*/ 6550 h 10000"/>
                <a:gd name="connsiteX4" fmla="*/ 9851 w 10000"/>
                <a:gd name="connsiteY4" fmla="*/ 9296 h 10000"/>
                <a:gd name="connsiteX5" fmla="*/ 5391 w 10000"/>
                <a:gd name="connsiteY5" fmla="*/ 8783 h 10000"/>
                <a:gd name="connsiteX6" fmla="*/ 0 w 10000"/>
                <a:gd name="connsiteY6" fmla="*/ 9649 h 10000"/>
                <a:gd name="connsiteX0" fmla="*/ 0 w 10000"/>
                <a:gd name="connsiteY0" fmla="*/ 9649 h 10000"/>
                <a:gd name="connsiteX1" fmla="*/ 3136 w 10000"/>
                <a:gd name="connsiteY1" fmla="*/ 6551 h 10000"/>
                <a:gd name="connsiteX2" fmla="*/ 5465 w 10000"/>
                <a:gd name="connsiteY2" fmla="*/ 0 h 10000"/>
                <a:gd name="connsiteX3" fmla="*/ 7188 w 10000"/>
                <a:gd name="connsiteY3" fmla="*/ 6550 h 10000"/>
                <a:gd name="connsiteX4" fmla="*/ 9851 w 10000"/>
                <a:gd name="connsiteY4" fmla="*/ 9296 h 10000"/>
                <a:gd name="connsiteX5" fmla="*/ 5391 w 10000"/>
                <a:gd name="connsiteY5" fmla="*/ 8783 h 10000"/>
                <a:gd name="connsiteX6" fmla="*/ 0 w 10000"/>
                <a:gd name="connsiteY6" fmla="*/ 9649 h 10000"/>
                <a:gd name="connsiteX0" fmla="*/ 0 w 9990"/>
                <a:gd name="connsiteY0" fmla="*/ 9649 h 10000"/>
                <a:gd name="connsiteX1" fmla="*/ 3136 w 9990"/>
                <a:gd name="connsiteY1" fmla="*/ 6551 h 10000"/>
                <a:gd name="connsiteX2" fmla="*/ 5465 w 9990"/>
                <a:gd name="connsiteY2" fmla="*/ 0 h 10000"/>
                <a:gd name="connsiteX3" fmla="*/ 7188 w 9990"/>
                <a:gd name="connsiteY3" fmla="*/ 6550 h 10000"/>
                <a:gd name="connsiteX4" fmla="*/ 9851 w 9990"/>
                <a:gd name="connsiteY4" fmla="*/ 9296 h 10000"/>
                <a:gd name="connsiteX5" fmla="*/ 5391 w 9990"/>
                <a:gd name="connsiteY5" fmla="*/ 8783 h 10000"/>
                <a:gd name="connsiteX6" fmla="*/ 0 w 9990"/>
                <a:gd name="connsiteY6" fmla="*/ 9649 h 10000"/>
                <a:gd name="connsiteX0" fmla="*/ 0 w 9969"/>
                <a:gd name="connsiteY0" fmla="*/ 9649 h 10000"/>
                <a:gd name="connsiteX1" fmla="*/ 3139 w 9969"/>
                <a:gd name="connsiteY1" fmla="*/ 6551 h 10000"/>
                <a:gd name="connsiteX2" fmla="*/ 5470 w 9969"/>
                <a:gd name="connsiteY2" fmla="*/ 0 h 10000"/>
                <a:gd name="connsiteX3" fmla="*/ 7195 w 9969"/>
                <a:gd name="connsiteY3" fmla="*/ 6550 h 10000"/>
                <a:gd name="connsiteX4" fmla="*/ 9828 w 9969"/>
                <a:gd name="connsiteY4" fmla="*/ 8767 h 10000"/>
                <a:gd name="connsiteX5" fmla="*/ 5396 w 9969"/>
                <a:gd name="connsiteY5" fmla="*/ 8783 h 10000"/>
                <a:gd name="connsiteX6" fmla="*/ 0 w 9969"/>
                <a:gd name="connsiteY6" fmla="*/ 9649 h 10000"/>
                <a:gd name="connsiteX0" fmla="*/ 0 w 10000"/>
                <a:gd name="connsiteY0" fmla="*/ 9649 h 10000"/>
                <a:gd name="connsiteX1" fmla="*/ 3149 w 10000"/>
                <a:gd name="connsiteY1" fmla="*/ 6551 h 10000"/>
                <a:gd name="connsiteX2" fmla="*/ 5487 w 10000"/>
                <a:gd name="connsiteY2" fmla="*/ 0 h 10000"/>
                <a:gd name="connsiteX3" fmla="*/ 7217 w 10000"/>
                <a:gd name="connsiteY3" fmla="*/ 6550 h 10000"/>
                <a:gd name="connsiteX4" fmla="*/ 9859 w 10000"/>
                <a:gd name="connsiteY4" fmla="*/ 8767 h 10000"/>
                <a:gd name="connsiteX5" fmla="*/ 5413 w 10000"/>
                <a:gd name="connsiteY5" fmla="*/ 8783 h 10000"/>
                <a:gd name="connsiteX6" fmla="*/ 0 w 10000"/>
                <a:gd name="connsiteY6" fmla="*/ 9649 h 10000"/>
                <a:gd name="connsiteX0" fmla="*/ 0 w 10000"/>
                <a:gd name="connsiteY0" fmla="*/ 9649 h 9949"/>
                <a:gd name="connsiteX1" fmla="*/ 3149 w 10000"/>
                <a:gd name="connsiteY1" fmla="*/ 6551 h 9949"/>
                <a:gd name="connsiteX2" fmla="*/ 5487 w 10000"/>
                <a:gd name="connsiteY2" fmla="*/ 0 h 9949"/>
                <a:gd name="connsiteX3" fmla="*/ 7217 w 10000"/>
                <a:gd name="connsiteY3" fmla="*/ 6550 h 9949"/>
                <a:gd name="connsiteX4" fmla="*/ 9859 w 10000"/>
                <a:gd name="connsiteY4" fmla="*/ 8767 h 9949"/>
                <a:gd name="connsiteX5" fmla="*/ 5511 w 10000"/>
                <a:gd name="connsiteY5" fmla="*/ 8430 h 9949"/>
                <a:gd name="connsiteX6" fmla="*/ 0 w 10000"/>
                <a:gd name="connsiteY6" fmla="*/ 9649 h 9949"/>
                <a:gd name="connsiteX0" fmla="*/ 0 w 10000"/>
                <a:gd name="connsiteY0" fmla="*/ 9698 h 10092"/>
                <a:gd name="connsiteX1" fmla="*/ 3149 w 10000"/>
                <a:gd name="connsiteY1" fmla="*/ 6585 h 10092"/>
                <a:gd name="connsiteX2" fmla="*/ 5487 w 10000"/>
                <a:gd name="connsiteY2" fmla="*/ 0 h 10092"/>
                <a:gd name="connsiteX3" fmla="*/ 7217 w 10000"/>
                <a:gd name="connsiteY3" fmla="*/ 6584 h 10092"/>
                <a:gd name="connsiteX4" fmla="*/ 9859 w 10000"/>
                <a:gd name="connsiteY4" fmla="*/ 8812 h 10092"/>
                <a:gd name="connsiteX5" fmla="*/ 5511 w 10000"/>
                <a:gd name="connsiteY5" fmla="*/ 8473 h 10092"/>
                <a:gd name="connsiteX6" fmla="*/ 0 w 10000"/>
                <a:gd name="connsiteY6" fmla="*/ 9698 h 10092"/>
                <a:gd name="connsiteX0" fmla="*/ 0 w 9639"/>
                <a:gd name="connsiteY0" fmla="*/ 9284 h 9776"/>
                <a:gd name="connsiteX1" fmla="*/ 2788 w 9639"/>
                <a:gd name="connsiteY1" fmla="*/ 6585 h 9776"/>
                <a:gd name="connsiteX2" fmla="*/ 5126 w 9639"/>
                <a:gd name="connsiteY2" fmla="*/ 0 h 9776"/>
                <a:gd name="connsiteX3" fmla="*/ 6856 w 9639"/>
                <a:gd name="connsiteY3" fmla="*/ 6584 h 9776"/>
                <a:gd name="connsiteX4" fmla="*/ 9498 w 9639"/>
                <a:gd name="connsiteY4" fmla="*/ 8812 h 9776"/>
                <a:gd name="connsiteX5" fmla="*/ 5150 w 9639"/>
                <a:gd name="connsiteY5" fmla="*/ 8473 h 9776"/>
                <a:gd name="connsiteX6" fmla="*/ 0 w 9639"/>
                <a:gd name="connsiteY6" fmla="*/ 9284 h 9776"/>
                <a:gd name="connsiteX0" fmla="*/ 0 w 10001"/>
                <a:gd name="connsiteY0" fmla="*/ 9497 h 9866"/>
                <a:gd name="connsiteX1" fmla="*/ 2892 w 10001"/>
                <a:gd name="connsiteY1" fmla="*/ 6736 h 9866"/>
                <a:gd name="connsiteX2" fmla="*/ 5318 w 10001"/>
                <a:gd name="connsiteY2" fmla="*/ 0 h 9866"/>
                <a:gd name="connsiteX3" fmla="*/ 7113 w 10001"/>
                <a:gd name="connsiteY3" fmla="*/ 6735 h 9866"/>
                <a:gd name="connsiteX4" fmla="*/ 9854 w 10001"/>
                <a:gd name="connsiteY4" fmla="*/ 9014 h 9866"/>
                <a:gd name="connsiteX5" fmla="*/ 5343 w 10001"/>
                <a:gd name="connsiteY5" fmla="*/ 8667 h 9866"/>
                <a:gd name="connsiteX6" fmla="*/ 0 w 10001"/>
                <a:gd name="connsiteY6" fmla="*/ 9497 h 9866"/>
                <a:gd name="connsiteX0" fmla="*/ 0 w 10000"/>
                <a:gd name="connsiteY0" fmla="*/ 8707 h 9081"/>
                <a:gd name="connsiteX1" fmla="*/ 2892 w 10000"/>
                <a:gd name="connsiteY1" fmla="*/ 5908 h 9081"/>
                <a:gd name="connsiteX2" fmla="*/ 5385 w 10000"/>
                <a:gd name="connsiteY2" fmla="*/ 0 h 9081"/>
                <a:gd name="connsiteX3" fmla="*/ 7112 w 10000"/>
                <a:gd name="connsiteY3" fmla="*/ 5907 h 9081"/>
                <a:gd name="connsiteX4" fmla="*/ 9853 w 10000"/>
                <a:gd name="connsiteY4" fmla="*/ 8217 h 9081"/>
                <a:gd name="connsiteX5" fmla="*/ 5342 w 10000"/>
                <a:gd name="connsiteY5" fmla="*/ 7866 h 9081"/>
                <a:gd name="connsiteX6" fmla="*/ 0 w 10000"/>
                <a:gd name="connsiteY6" fmla="*/ 8707 h 9081"/>
                <a:gd name="connsiteX0" fmla="*/ 0 w 10000"/>
                <a:gd name="connsiteY0" fmla="*/ 9588 h 10000"/>
                <a:gd name="connsiteX1" fmla="*/ 2892 w 10000"/>
                <a:gd name="connsiteY1" fmla="*/ 6506 h 10000"/>
                <a:gd name="connsiteX2" fmla="*/ 5385 w 10000"/>
                <a:gd name="connsiteY2" fmla="*/ 0 h 10000"/>
                <a:gd name="connsiteX3" fmla="*/ 7112 w 10000"/>
                <a:gd name="connsiteY3" fmla="*/ 6505 h 10000"/>
                <a:gd name="connsiteX4" fmla="*/ 9853 w 10000"/>
                <a:gd name="connsiteY4" fmla="*/ 9049 h 10000"/>
                <a:gd name="connsiteX5" fmla="*/ 5342 w 10000"/>
                <a:gd name="connsiteY5" fmla="*/ 8662 h 10000"/>
                <a:gd name="connsiteX6" fmla="*/ 0 w 10000"/>
                <a:gd name="connsiteY6" fmla="*/ 9588 h 10000"/>
                <a:gd name="connsiteX0" fmla="*/ 0 w 10000"/>
                <a:gd name="connsiteY0" fmla="*/ 9588 h 10000"/>
                <a:gd name="connsiteX1" fmla="*/ 2892 w 10000"/>
                <a:gd name="connsiteY1" fmla="*/ 6506 h 10000"/>
                <a:gd name="connsiteX2" fmla="*/ 5385 w 10000"/>
                <a:gd name="connsiteY2" fmla="*/ 0 h 10000"/>
                <a:gd name="connsiteX3" fmla="*/ 7112 w 10000"/>
                <a:gd name="connsiteY3" fmla="*/ 6505 h 10000"/>
                <a:gd name="connsiteX4" fmla="*/ 9853 w 10000"/>
                <a:gd name="connsiteY4" fmla="*/ 9049 h 10000"/>
                <a:gd name="connsiteX5" fmla="*/ 5342 w 10000"/>
                <a:gd name="connsiteY5" fmla="*/ 8662 h 10000"/>
                <a:gd name="connsiteX6" fmla="*/ 0 w 10000"/>
                <a:gd name="connsiteY6" fmla="*/ 958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>
                  <a:moveTo>
                    <a:pt x="0" y="9588"/>
                  </a:moveTo>
                  <a:cubicBezTo>
                    <a:pt x="1010" y="8627"/>
                    <a:pt x="2106" y="8697"/>
                    <a:pt x="2892" y="6506"/>
                  </a:cubicBezTo>
                  <a:cubicBezTo>
                    <a:pt x="4462" y="4179"/>
                    <a:pt x="4260" y="2664"/>
                    <a:pt x="5385" y="0"/>
                  </a:cubicBezTo>
                  <a:cubicBezTo>
                    <a:pt x="6446" y="2843"/>
                    <a:pt x="5982" y="3865"/>
                    <a:pt x="7112" y="6505"/>
                  </a:cubicBezTo>
                  <a:cubicBezTo>
                    <a:pt x="8175" y="9415"/>
                    <a:pt x="10623" y="8746"/>
                    <a:pt x="9853" y="9049"/>
                  </a:cubicBezTo>
                  <a:cubicBezTo>
                    <a:pt x="8339" y="9999"/>
                    <a:pt x="7161" y="10207"/>
                    <a:pt x="5342" y="8662"/>
                  </a:cubicBezTo>
                  <a:cubicBezTo>
                    <a:pt x="3639" y="10050"/>
                    <a:pt x="2145" y="10359"/>
                    <a:pt x="0" y="9588"/>
                  </a:cubicBezTo>
                  <a:close/>
                </a:path>
              </a:pathLst>
            </a:custGeom>
            <a:solidFill>
              <a:srgbClr val="6F99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순서도: 추출 73">
              <a:extLst>
                <a:ext uri="{FF2B5EF4-FFF2-40B4-BE49-F238E27FC236}">
                  <a16:creationId xmlns:a16="http://schemas.microsoft.com/office/drawing/2014/main" id="{5651B37E-1152-422A-9147-68DD65C73D59}"/>
                </a:ext>
              </a:extLst>
            </p:cNvPr>
            <p:cNvSpPr/>
            <p:nvPr/>
          </p:nvSpPr>
          <p:spPr>
            <a:xfrm>
              <a:off x="5376977" y="2535312"/>
              <a:ext cx="947879" cy="489358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3558 w 10000"/>
                <a:gd name="connsiteY1" fmla="*/ 4236 h 10000"/>
                <a:gd name="connsiteX2" fmla="*/ 5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3558 w 10000"/>
                <a:gd name="connsiteY1" fmla="*/ 4236 h 10000"/>
                <a:gd name="connsiteX2" fmla="*/ 5000 w 10000"/>
                <a:gd name="connsiteY2" fmla="*/ 0 h 10000"/>
                <a:gd name="connsiteX3" fmla="*/ 6427 w 10000"/>
                <a:gd name="connsiteY3" fmla="*/ 4289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3558 w 10000"/>
                <a:gd name="connsiteY1" fmla="*/ 4236 h 10000"/>
                <a:gd name="connsiteX2" fmla="*/ 5000 w 10000"/>
                <a:gd name="connsiteY2" fmla="*/ 0 h 10000"/>
                <a:gd name="connsiteX3" fmla="*/ 6427 w 10000"/>
                <a:gd name="connsiteY3" fmla="*/ 4289 h 10000"/>
                <a:gd name="connsiteX4" fmla="*/ 10000 w 10000"/>
                <a:gd name="connsiteY4" fmla="*/ 10000 h 10000"/>
                <a:gd name="connsiteX5" fmla="*/ 4992 w 10000"/>
                <a:gd name="connsiteY5" fmla="*/ 7677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3558 w 10000"/>
                <a:gd name="connsiteY1" fmla="*/ 4236 h 10000"/>
                <a:gd name="connsiteX2" fmla="*/ 5000 w 10000"/>
                <a:gd name="connsiteY2" fmla="*/ 0 h 10000"/>
                <a:gd name="connsiteX3" fmla="*/ 6427 w 10000"/>
                <a:gd name="connsiteY3" fmla="*/ 4289 h 10000"/>
                <a:gd name="connsiteX4" fmla="*/ 10000 w 10000"/>
                <a:gd name="connsiteY4" fmla="*/ 10000 h 10000"/>
                <a:gd name="connsiteX5" fmla="*/ 4992 w 10000"/>
                <a:gd name="connsiteY5" fmla="*/ 7677 h 10000"/>
                <a:gd name="connsiteX6" fmla="*/ 0 w 10000"/>
                <a:gd name="connsiteY6" fmla="*/ 10000 h 10000"/>
                <a:gd name="connsiteX0" fmla="*/ 0 w 9656"/>
                <a:gd name="connsiteY0" fmla="*/ 8763 h 10000"/>
                <a:gd name="connsiteX1" fmla="*/ 3214 w 9656"/>
                <a:gd name="connsiteY1" fmla="*/ 4236 h 10000"/>
                <a:gd name="connsiteX2" fmla="*/ 4656 w 9656"/>
                <a:gd name="connsiteY2" fmla="*/ 0 h 10000"/>
                <a:gd name="connsiteX3" fmla="*/ 6083 w 9656"/>
                <a:gd name="connsiteY3" fmla="*/ 4289 h 10000"/>
                <a:gd name="connsiteX4" fmla="*/ 9656 w 9656"/>
                <a:gd name="connsiteY4" fmla="*/ 10000 h 10000"/>
                <a:gd name="connsiteX5" fmla="*/ 4648 w 9656"/>
                <a:gd name="connsiteY5" fmla="*/ 7677 h 10000"/>
                <a:gd name="connsiteX6" fmla="*/ 0 w 9656"/>
                <a:gd name="connsiteY6" fmla="*/ 8763 h 10000"/>
                <a:gd name="connsiteX0" fmla="*/ 0 w 10000"/>
                <a:gd name="connsiteY0" fmla="*/ 8763 h 10000"/>
                <a:gd name="connsiteX1" fmla="*/ 3329 w 10000"/>
                <a:gd name="connsiteY1" fmla="*/ 4236 h 10000"/>
                <a:gd name="connsiteX2" fmla="*/ 4822 w 10000"/>
                <a:gd name="connsiteY2" fmla="*/ 0 h 10000"/>
                <a:gd name="connsiteX3" fmla="*/ 6300 w 10000"/>
                <a:gd name="connsiteY3" fmla="*/ 4289 h 10000"/>
                <a:gd name="connsiteX4" fmla="*/ 10000 w 10000"/>
                <a:gd name="connsiteY4" fmla="*/ 10000 h 10000"/>
                <a:gd name="connsiteX5" fmla="*/ 4814 w 10000"/>
                <a:gd name="connsiteY5" fmla="*/ 7677 h 10000"/>
                <a:gd name="connsiteX6" fmla="*/ 0 w 10000"/>
                <a:gd name="connsiteY6" fmla="*/ 8763 h 10000"/>
                <a:gd name="connsiteX0" fmla="*/ 0 w 10000"/>
                <a:gd name="connsiteY0" fmla="*/ 8763 h 10000"/>
                <a:gd name="connsiteX1" fmla="*/ 3329 w 10000"/>
                <a:gd name="connsiteY1" fmla="*/ 4236 h 10000"/>
                <a:gd name="connsiteX2" fmla="*/ 4822 w 10000"/>
                <a:gd name="connsiteY2" fmla="*/ 0 h 10000"/>
                <a:gd name="connsiteX3" fmla="*/ 6300 w 10000"/>
                <a:gd name="connsiteY3" fmla="*/ 4289 h 10000"/>
                <a:gd name="connsiteX4" fmla="*/ 10000 w 10000"/>
                <a:gd name="connsiteY4" fmla="*/ 10000 h 10000"/>
                <a:gd name="connsiteX5" fmla="*/ 4814 w 10000"/>
                <a:gd name="connsiteY5" fmla="*/ 7677 h 10000"/>
                <a:gd name="connsiteX6" fmla="*/ 0 w 10000"/>
                <a:gd name="connsiteY6" fmla="*/ 8763 h 10000"/>
                <a:gd name="connsiteX0" fmla="*/ 0 w 10000"/>
                <a:gd name="connsiteY0" fmla="*/ 8763 h 10000"/>
                <a:gd name="connsiteX1" fmla="*/ 3329 w 10000"/>
                <a:gd name="connsiteY1" fmla="*/ 4236 h 10000"/>
                <a:gd name="connsiteX2" fmla="*/ 4822 w 10000"/>
                <a:gd name="connsiteY2" fmla="*/ 0 h 10000"/>
                <a:gd name="connsiteX3" fmla="*/ 6300 w 10000"/>
                <a:gd name="connsiteY3" fmla="*/ 4289 h 10000"/>
                <a:gd name="connsiteX4" fmla="*/ 10000 w 10000"/>
                <a:gd name="connsiteY4" fmla="*/ 10000 h 10000"/>
                <a:gd name="connsiteX5" fmla="*/ 4814 w 10000"/>
                <a:gd name="connsiteY5" fmla="*/ 7677 h 10000"/>
                <a:gd name="connsiteX6" fmla="*/ 0 w 10000"/>
                <a:gd name="connsiteY6" fmla="*/ 8763 h 10000"/>
                <a:gd name="connsiteX0" fmla="*/ 0 w 10000"/>
                <a:gd name="connsiteY0" fmla="*/ 8763 h 10000"/>
                <a:gd name="connsiteX1" fmla="*/ 3329 w 10000"/>
                <a:gd name="connsiteY1" fmla="*/ 4236 h 10000"/>
                <a:gd name="connsiteX2" fmla="*/ 4822 w 10000"/>
                <a:gd name="connsiteY2" fmla="*/ 0 h 10000"/>
                <a:gd name="connsiteX3" fmla="*/ 6300 w 10000"/>
                <a:gd name="connsiteY3" fmla="*/ 4289 h 10000"/>
                <a:gd name="connsiteX4" fmla="*/ 10000 w 10000"/>
                <a:gd name="connsiteY4" fmla="*/ 10000 h 10000"/>
                <a:gd name="connsiteX5" fmla="*/ 4814 w 10000"/>
                <a:gd name="connsiteY5" fmla="*/ 7677 h 10000"/>
                <a:gd name="connsiteX6" fmla="*/ 0 w 10000"/>
                <a:gd name="connsiteY6" fmla="*/ 8763 h 10000"/>
                <a:gd name="connsiteX0" fmla="*/ 0 w 9287"/>
                <a:gd name="connsiteY0" fmla="*/ 8763 h 8925"/>
                <a:gd name="connsiteX1" fmla="*/ 3329 w 9287"/>
                <a:gd name="connsiteY1" fmla="*/ 4236 h 8925"/>
                <a:gd name="connsiteX2" fmla="*/ 4822 w 9287"/>
                <a:gd name="connsiteY2" fmla="*/ 0 h 8925"/>
                <a:gd name="connsiteX3" fmla="*/ 6300 w 9287"/>
                <a:gd name="connsiteY3" fmla="*/ 4289 h 8925"/>
                <a:gd name="connsiteX4" fmla="*/ 9287 w 9287"/>
                <a:gd name="connsiteY4" fmla="*/ 8925 h 8925"/>
                <a:gd name="connsiteX5" fmla="*/ 4814 w 9287"/>
                <a:gd name="connsiteY5" fmla="*/ 7677 h 8925"/>
                <a:gd name="connsiteX6" fmla="*/ 0 w 9287"/>
                <a:gd name="connsiteY6" fmla="*/ 8763 h 8925"/>
                <a:gd name="connsiteX0" fmla="*/ 0 w 9872"/>
                <a:gd name="connsiteY0" fmla="*/ 9818 h 9818"/>
                <a:gd name="connsiteX1" fmla="*/ 3585 w 9872"/>
                <a:gd name="connsiteY1" fmla="*/ 4746 h 9818"/>
                <a:gd name="connsiteX2" fmla="*/ 5192 w 9872"/>
                <a:gd name="connsiteY2" fmla="*/ 0 h 9818"/>
                <a:gd name="connsiteX3" fmla="*/ 6784 w 9872"/>
                <a:gd name="connsiteY3" fmla="*/ 4806 h 9818"/>
                <a:gd name="connsiteX4" fmla="*/ 9872 w 9872"/>
                <a:gd name="connsiteY4" fmla="*/ 8554 h 9818"/>
                <a:gd name="connsiteX5" fmla="*/ 5184 w 9872"/>
                <a:gd name="connsiteY5" fmla="*/ 8602 h 9818"/>
                <a:gd name="connsiteX6" fmla="*/ 0 w 9872"/>
                <a:gd name="connsiteY6" fmla="*/ 9818 h 9818"/>
                <a:gd name="connsiteX0" fmla="*/ 0 w 10000"/>
                <a:gd name="connsiteY0" fmla="*/ 10000 h 10000"/>
                <a:gd name="connsiteX1" fmla="*/ 3631 w 10000"/>
                <a:gd name="connsiteY1" fmla="*/ 4834 h 10000"/>
                <a:gd name="connsiteX2" fmla="*/ 5259 w 10000"/>
                <a:gd name="connsiteY2" fmla="*/ 0 h 10000"/>
                <a:gd name="connsiteX3" fmla="*/ 6872 w 10000"/>
                <a:gd name="connsiteY3" fmla="*/ 4895 h 10000"/>
                <a:gd name="connsiteX4" fmla="*/ 10000 w 10000"/>
                <a:gd name="connsiteY4" fmla="*/ 8713 h 10000"/>
                <a:gd name="connsiteX5" fmla="*/ 5251 w 10000"/>
                <a:gd name="connsiteY5" fmla="*/ 8761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3631 w 10000"/>
                <a:gd name="connsiteY1" fmla="*/ 4834 h 10000"/>
                <a:gd name="connsiteX2" fmla="*/ 5259 w 10000"/>
                <a:gd name="connsiteY2" fmla="*/ 0 h 10000"/>
                <a:gd name="connsiteX3" fmla="*/ 6872 w 10000"/>
                <a:gd name="connsiteY3" fmla="*/ 4895 h 10000"/>
                <a:gd name="connsiteX4" fmla="*/ 10000 w 10000"/>
                <a:gd name="connsiteY4" fmla="*/ 8713 h 10000"/>
                <a:gd name="connsiteX5" fmla="*/ 5251 w 10000"/>
                <a:gd name="connsiteY5" fmla="*/ 8761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3631 w 10000"/>
                <a:gd name="connsiteY1" fmla="*/ 4834 h 10000"/>
                <a:gd name="connsiteX2" fmla="*/ 5259 w 10000"/>
                <a:gd name="connsiteY2" fmla="*/ 0 h 10000"/>
                <a:gd name="connsiteX3" fmla="*/ 6872 w 10000"/>
                <a:gd name="connsiteY3" fmla="*/ 4895 h 10000"/>
                <a:gd name="connsiteX4" fmla="*/ 10000 w 10000"/>
                <a:gd name="connsiteY4" fmla="*/ 8713 h 10000"/>
                <a:gd name="connsiteX5" fmla="*/ 5251 w 10000"/>
                <a:gd name="connsiteY5" fmla="*/ 8761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3631 w 10000"/>
                <a:gd name="connsiteY1" fmla="*/ 4834 h 10000"/>
                <a:gd name="connsiteX2" fmla="*/ 5259 w 10000"/>
                <a:gd name="connsiteY2" fmla="*/ 0 h 10000"/>
                <a:gd name="connsiteX3" fmla="*/ 6872 w 10000"/>
                <a:gd name="connsiteY3" fmla="*/ 4895 h 10000"/>
                <a:gd name="connsiteX4" fmla="*/ 10000 w 10000"/>
                <a:gd name="connsiteY4" fmla="*/ 8713 h 10000"/>
                <a:gd name="connsiteX5" fmla="*/ 5251 w 10000"/>
                <a:gd name="connsiteY5" fmla="*/ 8761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3631 w 10000"/>
                <a:gd name="connsiteY1" fmla="*/ 4834 h 10000"/>
                <a:gd name="connsiteX2" fmla="*/ 5259 w 10000"/>
                <a:gd name="connsiteY2" fmla="*/ 0 h 10000"/>
                <a:gd name="connsiteX3" fmla="*/ 6872 w 10000"/>
                <a:gd name="connsiteY3" fmla="*/ 4895 h 10000"/>
                <a:gd name="connsiteX4" fmla="*/ 10000 w 10000"/>
                <a:gd name="connsiteY4" fmla="*/ 8713 h 10000"/>
                <a:gd name="connsiteX5" fmla="*/ 5251 w 10000"/>
                <a:gd name="connsiteY5" fmla="*/ 8761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3631 w 10000"/>
                <a:gd name="connsiteY1" fmla="*/ 4834 h 10000"/>
                <a:gd name="connsiteX2" fmla="*/ 5259 w 10000"/>
                <a:gd name="connsiteY2" fmla="*/ 0 h 10000"/>
                <a:gd name="connsiteX3" fmla="*/ 6872 w 10000"/>
                <a:gd name="connsiteY3" fmla="*/ 4895 h 10000"/>
                <a:gd name="connsiteX4" fmla="*/ 10000 w 10000"/>
                <a:gd name="connsiteY4" fmla="*/ 8713 h 10000"/>
                <a:gd name="connsiteX5" fmla="*/ 5251 w 10000"/>
                <a:gd name="connsiteY5" fmla="*/ 8761 h 10000"/>
                <a:gd name="connsiteX6" fmla="*/ 0 w 10000"/>
                <a:gd name="connsiteY6" fmla="*/ 10000 h 10000"/>
                <a:gd name="connsiteX0" fmla="*/ 0 w 9935"/>
                <a:gd name="connsiteY0" fmla="*/ 9141 h 9311"/>
                <a:gd name="connsiteX1" fmla="*/ 3566 w 9935"/>
                <a:gd name="connsiteY1" fmla="*/ 4834 h 9311"/>
                <a:gd name="connsiteX2" fmla="*/ 5194 w 9935"/>
                <a:gd name="connsiteY2" fmla="*/ 0 h 9311"/>
                <a:gd name="connsiteX3" fmla="*/ 6807 w 9935"/>
                <a:gd name="connsiteY3" fmla="*/ 4895 h 9311"/>
                <a:gd name="connsiteX4" fmla="*/ 9935 w 9935"/>
                <a:gd name="connsiteY4" fmla="*/ 8713 h 9311"/>
                <a:gd name="connsiteX5" fmla="*/ 5186 w 9935"/>
                <a:gd name="connsiteY5" fmla="*/ 8761 h 9311"/>
                <a:gd name="connsiteX6" fmla="*/ 0 w 9935"/>
                <a:gd name="connsiteY6" fmla="*/ 9141 h 9311"/>
                <a:gd name="connsiteX0" fmla="*/ 0 w 10000"/>
                <a:gd name="connsiteY0" fmla="*/ 9817 h 10112"/>
                <a:gd name="connsiteX1" fmla="*/ 3589 w 10000"/>
                <a:gd name="connsiteY1" fmla="*/ 5192 h 10112"/>
                <a:gd name="connsiteX2" fmla="*/ 5228 w 10000"/>
                <a:gd name="connsiteY2" fmla="*/ 0 h 10112"/>
                <a:gd name="connsiteX3" fmla="*/ 6852 w 10000"/>
                <a:gd name="connsiteY3" fmla="*/ 5257 h 10112"/>
                <a:gd name="connsiteX4" fmla="*/ 10000 w 10000"/>
                <a:gd name="connsiteY4" fmla="*/ 9358 h 10112"/>
                <a:gd name="connsiteX5" fmla="*/ 5220 w 10000"/>
                <a:gd name="connsiteY5" fmla="*/ 9409 h 10112"/>
                <a:gd name="connsiteX6" fmla="*/ 0 w 10000"/>
                <a:gd name="connsiteY6" fmla="*/ 9817 h 10112"/>
                <a:gd name="connsiteX0" fmla="*/ 0 w 10000"/>
                <a:gd name="connsiteY0" fmla="*/ 9817 h 10112"/>
                <a:gd name="connsiteX1" fmla="*/ 3589 w 10000"/>
                <a:gd name="connsiteY1" fmla="*/ 5192 h 10112"/>
                <a:gd name="connsiteX2" fmla="*/ 5228 w 10000"/>
                <a:gd name="connsiteY2" fmla="*/ 0 h 10112"/>
                <a:gd name="connsiteX3" fmla="*/ 6852 w 10000"/>
                <a:gd name="connsiteY3" fmla="*/ 5257 h 10112"/>
                <a:gd name="connsiteX4" fmla="*/ 10000 w 10000"/>
                <a:gd name="connsiteY4" fmla="*/ 9358 h 10112"/>
                <a:gd name="connsiteX5" fmla="*/ 5220 w 10000"/>
                <a:gd name="connsiteY5" fmla="*/ 9409 h 10112"/>
                <a:gd name="connsiteX6" fmla="*/ 0 w 10000"/>
                <a:gd name="connsiteY6" fmla="*/ 9817 h 10112"/>
                <a:gd name="connsiteX0" fmla="*/ 0 w 10000"/>
                <a:gd name="connsiteY0" fmla="*/ 9817 h 10287"/>
                <a:gd name="connsiteX1" fmla="*/ 3589 w 10000"/>
                <a:gd name="connsiteY1" fmla="*/ 5192 h 10287"/>
                <a:gd name="connsiteX2" fmla="*/ 5228 w 10000"/>
                <a:gd name="connsiteY2" fmla="*/ 0 h 10287"/>
                <a:gd name="connsiteX3" fmla="*/ 6852 w 10000"/>
                <a:gd name="connsiteY3" fmla="*/ 5257 h 10287"/>
                <a:gd name="connsiteX4" fmla="*/ 10000 w 10000"/>
                <a:gd name="connsiteY4" fmla="*/ 9358 h 10287"/>
                <a:gd name="connsiteX5" fmla="*/ 5220 w 10000"/>
                <a:gd name="connsiteY5" fmla="*/ 9409 h 10287"/>
                <a:gd name="connsiteX6" fmla="*/ 0 w 10000"/>
                <a:gd name="connsiteY6" fmla="*/ 9817 h 10287"/>
                <a:gd name="connsiteX0" fmla="*/ 0 w 10000"/>
                <a:gd name="connsiteY0" fmla="*/ 9817 h 10158"/>
                <a:gd name="connsiteX1" fmla="*/ 3589 w 10000"/>
                <a:gd name="connsiteY1" fmla="*/ 5192 h 10158"/>
                <a:gd name="connsiteX2" fmla="*/ 5228 w 10000"/>
                <a:gd name="connsiteY2" fmla="*/ 0 h 10158"/>
                <a:gd name="connsiteX3" fmla="*/ 6852 w 10000"/>
                <a:gd name="connsiteY3" fmla="*/ 5257 h 10158"/>
                <a:gd name="connsiteX4" fmla="*/ 10000 w 10000"/>
                <a:gd name="connsiteY4" fmla="*/ 9358 h 10158"/>
                <a:gd name="connsiteX5" fmla="*/ 5187 w 10000"/>
                <a:gd name="connsiteY5" fmla="*/ 8684 h 10158"/>
                <a:gd name="connsiteX6" fmla="*/ 0 w 10000"/>
                <a:gd name="connsiteY6" fmla="*/ 9817 h 10158"/>
                <a:gd name="connsiteX0" fmla="*/ 0 w 10000"/>
                <a:gd name="connsiteY0" fmla="*/ 9817 h 10158"/>
                <a:gd name="connsiteX1" fmla="*/ 3589 w 10000"/>
                <a:gd name="connsiteY1" fmla="*/ 5192 h 10158"/>
                <a:gd name="connsiteX2" fmla="*/ 5228 w 10000"/>
                <a:gd name="connsiteY2" fmla="*/ 0 h 10158"/>
                <a:gd name="connsiteX3" fmla="*/ 6852 w 10000"/>
                <a:gd name="connsiteY3" fmla="*/ 5257 h 10158"/>
                <a:gd name="connsiteX4" fmla="*/ 10000 w 10000"/>
                <a:gd name="connsiteY4" fmla="*/ 9358 h 10158"/>
                <a:gd name="connsiteX5" fmla="*/ 5187 w 10000"/>
                <a:gd name="connsiteY5" fmla="*/ 8684 h 10158"/>
                <a:gd name="connsiteX6" fmla="*/ 0 w 10000"/>
                <a:gd name="connsiteY6" fmla="*/ 9817 h 10158"/>
                <a:gd name="connsiteX0" fmla="*/ 0 w 9739"/>
                <a:gd name="connsiteY0" fmla="*/ 9817 h 10158"/>
                <a:gd name="connsiteX1" fmla="*/ 3589 w 9739"/>
                <a:gd name="connsiteY1" fmla="*/ 5192 h 10158"/>
                <a:gd name="connsiteX2" fmla="*/ 5228 w 9739"/>
                <a:gd name="connsiteY2" fmla="*/ 0 h 10158"/>
                <a:gd name="connsiteX3" fmla="*/ 6852 w 9739"/>
                <a:gd name="connsiteY3" fmla="*/ 5257 h 10158"/>
                <a:gd name="connsiteX4" fmla="*/ 9739 w 9739"/>
                <a:gd name="connsiteY4" fmla="*/ 9358 h 10158"/>
                <a:gd name="connsiteX5" fmla="*/ 5187 w 9739"/>
                <a:gd name="connsiteY5" fmla="*/ 8684 h 10158"/>
                <a:gd name="connsiteX6" fmla="*/ 0 w 9739"/>
                <a:gd name="connsiteY6" fmla="*/ 9817 h 10158"/>
                <a:gd name="connsiteX0" fmla="*/ 0 w 10000"/>
                <a:gd name="connsiteY0" fmla="*/ 9664 h 10000"/>
                <a:gd name="connsiteX1" fmla="*/ 3685 w 10000"/>
                <a:gd name="connsiteY1" fmla="*/ 5111 h 10000"/>
                <a:gd name="connsiteX2" fmla="*/ 5368 w 10000"/>
                <a:gd name="connsiteY2" fmla="*/ 0 h 10000"/>
                <a:gd name="connsiteX3" fmla="*/ 7036 w 10000"/>
                <a:gd name="connsiteY3" fmla="*/ 5175 h 10000"/>
                <a:gd name="connsiteX4" fmla="*/ 10000 w 10000"/>
                <a:gd name="connsiteY4" fmla="*/ 9212 h 10000"/>
                <a:gd name="connsiteX5" fmla="*/ 5326 w 10000"/>
                <a:gd name="connsiteY5" fmla="*/ 8549 h 10000"/>
                <a:gd name="connsiteX6" fmla="*/ 0 w 10000"/>
                <a:gd name="connsiteY6" fmla="*/ 9664 h 10000"/>
                <a:gd name="connsiteX0" fmla="*/ 0 w 10000"/>
                <a:gd name="connsiteY0" fmla="*/ 9664 h 10000"/>
                <a:gd name="connsiteX1" fmla="*/ 3685 w 10000"/>
                <a:gd name="connsiteY1" fmla="*/ 5111 h 10000"/>
                <a:gd name="connsiteX2" fmla="*/ 5368 w 10000"/>
                <a:gd name="connsiteY2" fmla="*/ 0 h 10000"/>
                <a:gd name="connsiteX3" fmla="*/ 6835 w 10000"/>
                <a:gd name="connsiteY3" fmla="*/ 5370 h 10000"/>
                <a:gd name="connsiteX4" fmla="*/ 10000 w 10000"/>
                <a:gd name="connsiteY4" fmla="*/ 9212 h 10000"/>
                <a:gd name="connsiteX5" fmla="*/ 5326 w 10000"/>
                <a:gd name="connsiteY5" fmla="*/ 8549 h 10000"/>
                <a:gd name="connsiteX6" fmla="*/ 0 w 10000"/>
                <a:gd name="connsiteY6" fmla="*/ 9664 h 10000"/>
                <a:gd name="connsiteX0" fmla="*/ 0 w 10000"/>
                <a:gd name="connsiteY0" fmla="*/ 9664 h 10000"/>
                <a:gd name="connsiteX1" fmla="*/ 3685 w 10000"/>
                <a:gd name="connsiteY1" fmla="*/ 5111 h 10000"/>
                <a:gd name="connsiteX2" fmla="*/ 5368 w 10000"/>
                <a:gd name="connsiteY2" fmla="*/ 0 h 10000"/>
                <a:gd name="connsiteX3" fmla="*/ 6835 w 10000"/>
                <a:gd name="connsiteY3" fmla="*/ 5370 h 10000"/>
                <a:gd name="connsiteX4" fmla="*/ 10000 w 10000"/>
                <a:gd name="connsiteY4" fmla="*/ 9212 h 10000"/>
                <a:gd name="connsiteX5" fmla="*/ 5326 w 10000"/>
                <a:gd name="connsiteY5" fmla="*/ 8549 h 10000"/>
                <a:gd name="connsiteX6" fmla="*/ 0 w 10000"/>
                <a:gd name="connsiteY6" fmla="*/ 9664 h 10000"/>
                <a:gd name="connsiteX0" fmla="*/ 0 w 10000"/>
                <a:gd name="connsiteY0" fmla="*/ 9664 h 10000"/>
                <a:gd name="connsiteX1" fmla="*/ 3685 w 10000"/>
                <a:gd name="connsiteY1" fmla="*/ 5111 h 10000"/>
                <a:gd name="connsiteX2" fmla="*/ 5368 w 10000"/>
                <a:gd name="connsiteY2" fmla="*/ 0 h 10000"/>
                <a:gd name="connsiteX3" fmla="*/ 6835 w 10000"/>
                <a:gd name="connsiteY3" fmla="*/ 5370 h 10000"/>
                <a:gd name="connsiteX4" fmla="*/ 10000 w 10000"/>
                <a:gd name="connsiteY4" fmla="*/ 9212 h 10000"/>
                <a:gd name="connsiteX5" fmla="*/ 5326 w 10000"/>
                <a:gd name="connsiteY5" fmla="*/ 8549 h 10000"/>
                <a:gd name="connsiteX6" fmla="*/ 0 w 10000"/>
                <a:gd name="connsiteY6" fmla="*/ 9664 h 10000"/>
                <a:gd name="connsiteX0" fmla="*/ 0 w 10000"/>
                <a:gd name="connsiteY0" fmla="*/ 9664 h 10000"/>
                <a:gd name="connsiteX1" fmla="*/ 3685 w 10000"/>
                <a:gd name="connsiteY1" fmla="*/ 5111 h 10000"/>
                <a:gd name="connsiteX2" fmla="*/ 5368 w 10000"/>
                <a:gd name="connsiteY2" fmla="*/ 0 h 10000"/>
                <a:gd name="connsiteX3" fmla="*/ 6835 w 10000"/>
                <a:gd name="connsiteY3" fmla="*/ 5370 h 10000"/>
                <a:gd name="connsiteX4" fmla="*/ 10000 w 10000"/>
                <a:gd name="connsiteY4" fmla="*/ 9212 h 10000"/>
                <a:gd name="connsiteX5" fmla="*/ 5326 w 10000"/>
                <a:gd name="connsiteY5" fmla="*/ 8549 h 10000"/>
                <a:gd name="connsiteX6" fmla="*/ 0 w 10000"/>
                <a:gd name="connsiteY6" fmla="*/ 966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>
                  <a:moveTo>
                    <a:pt x="0" y="9664"/>
                  </a:moveTo>
                  <a:cubicBezTo>
                    <a:pt x="1954" y="8817"/>
                    <a:pt x="2670" y="7256"/>
                    <a:pt x="3685" y="5111"/>
                  </a:cubicBezTo>
                  <a:lnTo>
                    <a:pt x="5368" y="0"/>
                  </a:lnTo>
                  <a:cubicBezTo>
                    <a:pt x="5779" y="2071"/>
                    <a:pt x="6189" y="4727"/>
                    <a:pt x="6835" y="5370"/>
                  </a:cubicBezTo>
                  <a:cubicBezTo>
                    <a:pt x="7488" y="7149"/>
                    <a:pt x="7774" y="8276"/>
                    <a:pt x="10000" y="9212"/>
                  </a:cubicBezTo>
                  <a:cubicBezTo>
                    <a:pt x="7963" y="10806"/>
                    <a:pt x="6826" y="9289"/>
                    <a:pt x="5326" y="8549"/>
                  </a:cubicBezTo>
                  <a:cubicBezTo>
                    <a:pt x="3516" y="8986"/>
                    <a:pt x="2278" y="10721"/>
                    <a:pt x="0" y="9664"/>
                  </a:cubicBezTo>
                  <a:close/>
                </a:path>
              </a:pathLst>
            </a:custGeom>
            <a:solidFill>
              <a:srgbClr val="6F99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순서도: 추출 74">
              <a:extLst>
                <a:ext uri="{FF2B5EF4-FFF2-40B4-BE49-F238E27FC236}">
                  <a16:creationId xmlns:a16="http://schemas.microsoft.com/office/drawing/2014/main" id="{38D66C74-C263-4409-8778-13094F4419FD}"/>
                </a:ext>
              </a:extLst>
            </p:cNvPr>
            <p:cNvSpPr/>
            <p:nvPr/>
          </p:nvSpPr>
          <p:spPr>
            <a:xfrm>
              <a:off x="5304206" y="2841172"/>
              <a:ext cx="1093420" cy="461935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4868 w 10000"/>
                <a:gd name="connsiteY3" fmla="*/ 7213 h 10000"/>
                <a:gd name="connsiteX4" fmla="*/ 0 w 10000"/>
                <a:gd name="connsiteY4" fmla="*/ 10000 h 10000"/>
                <a:gd name="connsiteX0" fmla="*/ 0 w 9875"/>
                <a:gd name="connsiteY0" fmla="*/ 8523 h 10000"/>
                <a:gd name="connsiteX1" fmla="*/ 4875 w 9875"/>
                <a:gd name="connsiteY1" fmla="*/ 0 h 10000"/>
                <a:gd name="connsiteX2" fmla="*/ 9875 w 9875"/>
                <a:gd name="connsiteY2" fmla="*/ 10000 h 10000"/>
                <a:gd name="connsiteX3" fmla="*/ 4743 w 9875"/>
                <a:gd name="connsiteY3" fmla="*/ 7213 h 10000"/>
                <a:gd name="connsiteX4" fmla="*/ 0 w 9875"/>
                <a:gd name="connsiteY4" fmla="*/ 8523 h 10000"/>
                <a:gd name="connsiteX0" fmla="*/ 0 w 10000"/>
                <a:gd name="connsiteY0" fmla="*/ 8523 h 10000"/>
                <a:gd name="connsiteX1" fmla="*/ 4937 w 10000"/>
                <a:gd name="connsiteY1" fmla="*/ 0 h 10000"/>
                <a:gd name="connsiteX2" fmla="*/ 10000 w 10000"/>
                <a:gd name="connsiteY2" fmla="*/ 10000 h 10000"/>
                <a:gd name="connsiteX3" fmla="*/ 4803 w 10000"/>
                <a:gd name="connsiteY3" fmla="*/ 7213 h 10000"/>
                <a:gd name="connsiteX4" fmla="*/ 2444 w 10000"/>
                <a:gd name="connsiteY4" fmla="*/ 9635 h 10000"/>
                <a:gd name="connsiteX5" fmla="*/ 0 w 10000"/>
                <a:gd name="connsiteY5" fmla="*/ 8523 h 10000"/>
                <a:gd name="connsiteX0" fmla="*/ 0 w 9214"/>
                <a:gd name="connsiteY0" fmla="*/ 7401 h 10000"/>
                <a:gd name="connsiteX1" fmla="*/ 4151 w 9214"/>
                <a:gd name="connsiteY1" fmla="*/ 0 h 10000"/>
                <a:gd name="connsiteX2" fmla="*/ 9214 w 9214"/>
                <a:gd name="connsiteY2" fmla="*/ 10000 h 10000"/>
                <a:gd name="connsiteX3" fmla="*/ 4017 w 9214"/>
                <a:gd name="connsiteY3" fmla="*/ 7213 h 10000"/>
                <a:gd name="connsiteX4" fmla="*/ 1658 w 9214"/>
                <a:gd name="connsiteY4" fmla="*/ 9635 h 10000"/>
                <a:gd name="connsiteX5" fmla="*/ 0 w 9214"/>
                <a:gd name="connsiteY5" fmla="*/ 7401 h 10000"/>
                <a:gd name="connsiteX0" fmla="*/ 0 w 10000"/>
                <a:gd name="connsiteY0" fmla="*/ 7401 h 10000"/>
                <a:gd name="connsiteX1" fmla="*/ 4505 w 10000"/>
                <a:gd name="connsiteY1" fmla="*/ 0 h 10000"/>
                <a:gd name="connsiteX2" fmla="*/ 10000 w 10000"/>
                <a:gd name="connsiteY2" fmla="*/ 10000 h 10000"/>
                <a:gd name="connsiteX3" fmla="*/ 4360 w 10000"/>
                <a:gd name="connsiteY3" fmla="*/ 7213 h 10000"/>
                <a:gd name="connsiteX4" fmla="*/ 1799 w 10000"/>
                <a:gd name="connsiteY4" fmla="*/ 9635 h 10000"/>
                <a:gd name="connsiteX5" fmla="*/ 0 w 10000"/>
                <a:gd name="connsiteY5" fmla="*/ 7401 h 10000"/>
                <a:gd name="connsiteX0" fmla="*/ 0 w 10000"/>
                <a:gd name="connsiteY0" fmla="*/ 7401 h 10000"/>
                <a:gd name="connsiteX1" fmla="*/ 1910 w 10000"/>
                <a:gd name="connsiteY1" fmla="*/ 7213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799 w 10000"/>
                <a:gd name="connsiteY5" fmla="*/ 9635 h 10000"/>
                <a:gd name="connsiteX6" fmla="*/ 0 w 10000"/>
                <a:gd name="connsiteY6" fmla="*/ 7401 h 10000"/>
                <a:gd name="connsiteX0" fmla="*/ 0 w 10000"/>
                <a:gd name="connsiteY0" fmla="*/ 8110 h 10000"/>
                <a:gd name="connsiteX1" fmla="*/ 1910 w 10000"/>
                <a:gd name="connsiteY1" fmla="*/ 7213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799 w 10000"/>
                <a:gd name="connsiteY5" fmla="*/ 9635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910 w 10000"/>
                <a:gd name="connsiteY1" fmla="*/ 7213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799 w 10000"/>
                <a:gd name="connsiteY5" fmla="*/ 9635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910 w 10000"/>
                <a:gd name="connsiteY1" fmla="*/ 7213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854 w 10000"/>
                <a:gd name="connsiteY5" fmla="*/ 8690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910 w 10000"/>
                <a:gd name="connsiteY1" fmla="*/ 7213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854 w 10000"/>
                <a:gd name="connsiteY5" fmla="*/ 8690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772 w 10000"/>
                <a:gd name="connsiteY1" fmla="*/ 7154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854 w 10000"/>
                <a:gd name="connsiteY5" fmla="*/ 8690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772 w 10000"/>
                <a:gd name="connsiteY1" fmla="*/ 7154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854 w 10000"/>
                <a:gd name="connsiteY5" fmla="*/ 8690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772 w 10000"/>
                <a:gd name="connsiteY1" fmla="*/ 6977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854 w 10000"/>
                <a:gd name="connsiteY5" fmla="*/ 8690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772 w 10000"/>
                <a:gd name="connsiteY1" fmla="*/ 6977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854 w 10000"/>
                <a:gd name="connsiteY5" fmla="*/ 8690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772 w 10000"/>
                <a:gd name="connsiteY1" fmla="*/ 6977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854 w 10000"/>
                <a:gd name="connsiteY5" fmla="*/ 8690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772 w 10000"/>
                <a:gd name="connsiteY1" fmla="*/ 6977 h 10000"/>
                <a:gd name="connsiteX2" fmla="*/ 4505 w 10000"/>
                <a:gd name="connsiteY2" fmla="*/ 0 h 10000"/>
                <a:gd name="connsiteX3" fmla="*/ 6672 w 10000"/>
                <a:gd name="connsiteY3" fmla="*/ 6031 h 10000"/>
                <a:gd name="connsiteX4" fmla="*/ 10000 w 10000"/>
                <a:gd name="connsiteY4" fmla="*/ 10000 h 10000"/>
                <a:gd name="connsiteX5" fmla="*/ 4360 w 10000"/>
                <a:gd name="connsiteY5" fmla="*/ 7213 h 10000"/>
                <a:gd name="connsiteX6" fmla="*/ 1854 w 10000"/>
                <a:gd name="connsiteY6" fmla="*/ 8690 h 10000"/>
                <a:gd name="connsiteX7" fmla="*/ 0 w 10000"/>
                <a:gd name="connsiteY7" fmla="*/ 8110 h 10000"/>
                <a:gd name="connsiteX0" fmla="*/ 0 w 9560"/>
                <a:gd name="connsiteY0" fmla="*/ 8110 h 8768"/>
                <a:gd name="connsiteX1" fmla="*/ 1772 w 9560"/>
                <a:gd name="connsiteY1" fmla="*/ 6977 h 8768"/>
                <a:gd name="connsiteX2" fmla="*/ 4505 w 9560"/>
                <a:gd name="connsiteY2" fmla="*/ 0 h 8768"/>
                <a:gd name="connsiteX3" fmla="*/ 6672 w 9560"/>
                <a:gd name="connsiteY3" fmla="*/ 6031 h 8768"/>
                <a:gd name="connsiteX4" fmla="*/ 9560 w 9560"/>
                <a:gd name="connsiteY4" fmla="*/ 8346 h 8768"/>
                <a:gd name="connsiteX5" fmla="*/ 4360 w 9560"/>
                <a:gd name="connsiteY5" fmla="*/ 7213 h 8768"/>
                <a:gd name="connsiteX6" fmla="*/ 1854 w 9560"/>
                <a:gd name="connsiteY6" fmla="*/ 8690 h 8768"/>
                <a:gd name="connsiteX7" fmla="*/ 0 w 9560"/>
                <a:gd name="connsiteY7" fmla="*/ 8110 h 8768"/>
                <a:gd name="connsiteX0" fmla="*/ 0 w 10000"/>
                <a:gd name="connsiteY0" fmla="*/ 9250 h 10164"/>
                <a:gd name="connsiteX1" fmla="*/ 1854 w 10000"/>
                <a:gd name="connsiteY1" fmla="*/ 7957 h 10164"/>
                <a:gd name="connsiteX2" fmla="*/ 4712 w 10000"/>
                <a:gd name="connsiteY2" fmla="*/ 0 h 10164"/>
                <a:gd name="connsiteX3" fmla="*/ 6979 w 10000"/>
                <a:gd name="connsiteY3" fmla="*/ 6878 h 10164"/>
                <a:gd name="connsiteX4" fmla="*/ 10000 w 10000"/>
                <a:gd name="connsiteY4" fmla="*/ 9519 h 10164"/>
                <a:gd name="connsiteX5" fmla="*/ 4561 w 10000"/>
                <a:gd name="connsiteY5" fmla="*/ 8227 h 10164"/>
                <a:gd name="connsiteX6" fmla="*/ 1939 w 10000"/>
                <a:gd name="connsiteY6" fmla="*/ 9911 h 10164"/>
                <a:gd name="connsiteX7" fmla="*/ 0 w 10000"/>
                <a:gd name="connsiteY7" fmla="*/ 9250 h 10164"/>
                <a:gd name="connsiteX0" fmla="*/ 0 w 10000"/>
                <a:gd name="connsiteY0" fmla="*/ 9250 h 10164"/>
                <a:gd name="connsiteX1" fmla="*/ 1854 w 10000"/>
                <a:gd name="connsiteY1" fmla="*/ 7957 h 10164"/>
                <a:gd name="connsiteX2" fmla="*/ 4712 w 10000"/>
                <a:gd name="connsiteY2" fmla="*/ 0 h 10164"/>
                <a:gd name="connsiteX3" fmla="*/ 6979 w 10000"/>
                <a:gd name="connsiteY3" fmla="*/ 6878 h 10164"/>
                <a:gd name="connsiteX4" fmla="*/ 10000 w 10000"/>
                <a:gd name="connsiteY4" fmla="*/ 9519 h 10164"/>
                <a:gd name="connsiteX5" fmla="*/ 4561 w 10000"/>
                <a:gd name="connsiteY5" fmla="*/ 8227 h 10164"/>
                <a:gd name="connsiteX6" fmla="*/ 1939 w 10000"/>
                <a:gd name="connsiteY6" fmla="*/ 9911 h 10164"/>
                <a:gd name="connsiteX7" fmla="*/ 0 w 10000"/>
                <a:gd name="connsiteY7" fmla="*/ 9250 h 10164"/>
                <a:gd name="connsiteX0" fmla="*/ 0 w 10000"/>
                <a:gd name="connsiteY0" fmla="*/ 9250 h 10810"/>
                <a:gd name="connsiteX1" fmla="*/ 1854 w 10000"/>
                <a:gd name="connsiteY1" fmla="*/ 7957 h 10810"/>
                <a:gd name="connsiteX2" fmla="*/ 4712 w 10000"/>
                <a:gd name="connsiteY2" fmla="*/ 0 h 10810"/>
                <a:gd name="connsiteX3" fmla="*/ 6979 w 10000"/>
                <a:gd name="connsiteY3" fmla="*/ 6878 h 10810"/>
                <a:gd name="connsiteX4" fmla="*/ 10000 w 10000"/>
                <a:gd name="connsiteY4" fmla="*/ 9519 h 10810"/>
                <a:gd name="connsiteX5" fmla="*/ 4764 w 10000"/>
                <a:gd name="connsiteY5" fmla="*/ 10585 h 10810"/>
                <a:gd name="connsiteX6" fmla="*/ 1939 w 10000"/>
                <a:gd name="connsiteY6" fmla="*/ 9911 h 10810"/>
                <a:gd name="connsiteX7" fmla="*/ 0 w 10000"/>
                <a:gd name="connsiteY7" fmla="*/ 9250 h 10810"/>
                <a:gd name="connsiteX0" fmla="*/ 0 w 10000"/>
                <a:gd name="connsiteY0" fmla="*/ 9250 h 10810"/>
                <a:gd name="connsiteX1" fmla="*/ 1854 w 10000"/>
                <a:gd name="connsiteY1" fmla="*/ 7957 h 10810"/>
                <a:gd name="connsiteX2" fmla="*/ 4712 w 10000"/>
                <a:gd name="connsiteY2" fmla="*/ 0 h 10810"/>
                <a:gd name="connsiteX3" fmla="*/ 6979 w 10000"/>
                <a:gd name="connsiteY3" fmla="*/ 6878 h 10810"/>
                <a:gd name="connsiteX4" fmla="*/ 10000 w 10000"/>
                <a:gd name="connsiteY4" fmla="*/ 9519 h 10810"/>
                <a:gd name="connsiteX5" fmla="*/ 4764 w 10000"/>
                <a:gd name="connsiteY5" fmla="*/ 10585 h 10810"/>
                <a:gd name="connsiteX6" fmla="*/ 0 w 10000"/>
                <a:gd name="connsiteY6" fmla="*/ 9250 h 10810"/>
                <a:gd name="connsiteX0" fmla="*/ 0 w 10000"/>
                <a:gd name="connsiteY0" fmla="*/ 9250 h 11466"/>
                <a:gd name="connsiteX1" fmla="*/ 1854 w 10000"/>
                <a:gd name="connsiteY1" fmla="*/ 7957 h 11466"/>
                <a:gd name="connsiteX2" fmla="*/ 4712 w 10000"/>
                <a:gd name="connsiteY2" fmla="*/ 0 h 11466"/>
                <a:gd name="connsiteX3" fmla="*/ 6979 w 10000"/>
                <a:gd name="connsiteY3" fmla="*/ 6878 h 11466"/>
                <a:gd name="connsiteX4" fmla="*/ 10000 w 10000"/>
                <a:gd name="connsiteY4" fmla="*/ 9519 h 11466"/>
                <a:gd name="connsiteX5" fmla="*/ 4706 w 10000"/>
                <a:gd name="connsiteY5" fmla="*/ 11461 h 11466"/>
                <a:gd name="connsiteX6" fmla="*/ 0 w 10000"/>
                <a:gd name="connsiteY6" fmla="*/ 9250 h 11466"/>
                <a:gd name="connsiteX0" fmla="*/ 0 w 10000"/>
                <a:gd name="connsiteY0" fmla="*/ 9250 h 11461"/>
                <a:gd name="connsiteX1" fmla="*/ 1854 w 10000"/>
                <a:gd name="connsiteY1" fmla="*/ 7957 h 11461"/>
                <a:gd name="connsiteX2" fmla="*/ 4712 w 10000"/>
                <a:gd name="connsiteY2" fmla="*/ 0 h 11461"/>
                <a:gd name="connsiteX3" fmla="*/ 6979 w 10000"/>
                <a:gd name="connsiteY3" fmla="*/ 6878 h 11461"/>
                <a:gd name="connsiteX4" fmla="*/ 10000 w 10000"/>
                <a:gd name="connsiteY4" fmla="*/ 9519 h 11461"/>
                <a:gd name="connsiteX5" fmla="*/ 4706 w 10000"/>
                <a:gd name="connsiteY5" fmla="*/ 11461 h 11461"/>
                <a:gd name="connsiteX6" fmla="*/ 0 w 10000"/>
                <a:gd name="connsiteY6" fmla="*/ 9250 h 11461"/>
                <a:gd name="connsiteX0" fmla="*/ 0 w 10000"/>
                <a:gd name="connsiteY0" fmla="*/ 9250 h 11461"/>
                <a:gd name="connsiteX1" fmla="*/ 1854 w 10000"/>
                <a:gd name="connsiteY1" fmla="*/ 7957 h 11461"/>
                <a:gd name="connsiteX2" fmla="*/ 4712 w 10000"/>
                <a:gd name="connsiteY2" fmla="*/ 0 h 11461"/>
                <a:gd name="connsiteX3" fmla="*/ 6979 w 10000"/>
                <a:gd name="connsiteY3" fmla="*/ 6878 h 11461"/>
                <a:gd name="connsiteX4" fmla="*/ 10000 w 10000"/>
                <a:gd name="connsiteY4" fmla="*/ 9519 h 11461"/>
                <a:gd name="connsiteX5" fmla="*/ 4706 w 10000"/>
                <a:gd name="connsiteY5" fmla="*/ 11461 h 11461"/>
                <a:gd name="connsiteX6" fmla="*/ 0 w 10000"/>
                <a:gd name="connsiteY6" fmla="*/ 9250 h 11461"/>
                <a:gd name="connsiteX0" fmla="*/ 0 w 10000"/>
                <a:gd name="connsiteY0" fmla="*/ 9250 h 11461"/>
                <a:gd name="connsiteX1" fmla="*/ 2057 w 10000"/>
                <a:gd name="connsiteY1" fmla="*/ 7755 h 11461"/>
                <a:gd name="connsiteX2" fmla="*/ 4712 w 10000"/>
                <a:gd name="connsiteY2" fmla="*/ 0 h 11461"/>
                <a:gd name="connsiteX3" fmla="*/ 6979 w 10000"/>
                <a:gd name="connsiteY3" fmla="*/ 6878 h 11461"/>
                <a:gd name="connsiteX4" fmla="*/ 10000 w 10000"/>
                <a:gd name="connsiteY4" fmla="*/ 9519 h 11461"/>
                <a:gd name="connsiteX5" fmla="*/ 4706 w 10000"/>
                <a:gd name="connsiteY5" fmla="*/ 11461 h 11461"/>
                <a:gd name="connsiteX6" fmla="*/ 0 w 10000"/>
                <a:gd name="connsiteY6" fmla="*/ 9250 h 11461"/>
                <a:gd name="connsiteX0" fmla="*/ 0 w 10000"/>
                <a:gd name="connsiteY0" fmla="*/ 9250 h 11461"/>
                <a:gd name="connsiteX1" fmla="*/ 2057 w 10000"/>
                <a:gd name="connsiteY1" fmla="*/ 7755 h 11461"/>
                <a:gd name="connsiteX2" fmla="*/ 4712 w 10000"/>
                <a:gd name="connsiteY2" fmla="*/ 0 h 11461"/>
                <a:gd name="connsiteX3" fmla="*/ 6979 w 10000"/>
                <a:gd name="connsiteY3" fmla="*/ 6878 h 11461"/>
                <a:gd name="connsiteX4" fmla="*/ 10000 w 10000"/>
                <a:gd name="connsiteY4" fmla="*/ 9519 h 11461"/>
                <a:gd name="connsiteX5" fmla="*/ 4706 w 10000"/>
                <a:gd name="connsiteY5" fmla="*/ 11461 h 11461"/>
                <a:gd name="connsiteX6" fmla="*/ 0 w 10000"/>
                <a:gd name="connsiteY6" fmla="*/ 9250 h 11461"/>
                <a:gd name="connsiteX0" fmla="*/ 0 w 10000"/>
                <a:gd name="connsiteY0" fmla="*/ 9250 h 11461"/>
                <a:gd name="connsiteX1" fmla="*/ 2057 w 10000"/>
                <a:gd name="connsiteY1" fmla="*/ 7755 h 11461"/>
                <a:gd name="connsiteX2" fmla="*/ 4712 w 10000"/>
                <a:gd name="connsiteY2" fmla="*/ 0 h 11461"/>
                <a:gd name="connsiteX3" fmla="*/ 6979 w 10000"/>
                <a:gd name="connsiteY3" fmla="*/ 6878 h 11461"/>
                <a:gd name="connsiteX4" fmla="*/ 10000 w 10000"/>
                <a:gd name="connsiteY4" fmla="*/ 9519 h 11461"/>
                <a:gd name="connsiteX5" fmla="*/ 4706 w 10000"/>
                <a:gd name="connsiteY5" fmla="*/ 11461 h 11461"/>
                <a:gd name="connsiteX6" fmla="*/ 0 w 10000"/>
                <a:gd name="connsiteY6" fmla="*/ 9250 h 11461"/>
                <a:gd name="connsiteX0" fmla="*/ 0 w 10000"/>
                <a:gd name="connsiteY0" fmla="*/ 9250 h 11461"/>
                <a:gd name="connsiteX1" fmla="*/ 2057 w 10000"/>
                <a:gd name="connsiteY1" fmla="*/ 7755 h 11461"/>
                <a:gd name="connsiteX2" fmla="*/ 4712 w 10000"/>
                <a:gd name="connsiteY2" fmla="*/ 0 h 11461"/>
                <a:gd name="connsiteX3" fmla="*/ 6979 w 10000"/>
                <a:gd name="connsiteY3" fmla="*/ 6878 h 11461"/>
                <a:gd name="connsiteX4" fmla="*/ 10000 w 10000"/>
                <a:gd name="connsiteY4" fmla="*/ 9519 h 11461"/>
                <a:gd name="connsiteX5" fmla="*/ 4706 w 10000"/>
                <a:gd name="connsiteY5" fmla="*/ 11461 h 11461"/>
                <a:gd name="connsiteX6" fmla="*/ 0 w 10000"/>
                <a:gd name="connsiteY6" fmla="*/ 9250 h 11461"/>
                <a:gd name="connsiteX0" fmla="*/ 0 w 10000"/>
                <a:gd name="connsiteY0" fmla="*/ 9250 h 11492"/>
                <a:gd name="connsiteX1" fmla="*/ 2057 w 10000"/>
                <a:gd name="connsiteY1" fmla="*/ 7755 h 11492"/>
                <a:gd name="connsiteX2" fmla="*/ 4712 w 10000"/>
                <a:gd name="connsiteY2" fmla="*/ 0 h 11492"/>
                <a:gd name="connsiteX3" fmla="*/ 6979 w 10000"/>
                <a:gd name="connsiteY3" fmla="*/ 6878 h 11492"/>
                <a:gd name="connsiteX4" fmla="*/ 10000 w 10000"/>
                <a:gd name="connsiteY4" fmla="*/ 9519 h 11492"/>
                <a:gd name="connsiteX5" fmla="*/ 4706 w 10000"/>
                <a:gd name="connsiteY5" fmla="*/ 11461 h 11492"/>
                <a:gd name="connsiteX6" fmla="*/ 0 w 10000"/>
                <a:gd name="connsiteY6" fmla="*/ 9250 h 1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1492">
                  <a:moveTo>
                    <a:pt x="0" y="9250"/>
                  </a:moveTo>
                  <a:cubicBezTo>
                    <a:pt x="1040" y="8436"/>
                    <a:pt x="585" y="8770"/>
                    <a:pt x="2057" y="7755"/>
                  </a:cubicBezTo>
                  <a:cubicBezTo>
                    <a:pt x="3672" y="5312"/>
                    <a:pt x="3759" y="2653"/>
                    <a:pt x="4712" y="0"/>
                  </a:cubicBezTo>
                  <a:cubicBezTo>
                    <a:pt x="5573" y="1708"/>
                    <a:pt x="6031" y="5249"/>
                    <a:pt x="6979" y="6878"/>
                  </a:cubicBezTo>
                  <a:cubicBezTo>
                    <a:pt x="7927" y="8507"/>
                    <a:pt x="8216" y="9380"/>
                    <a:pt x="10000" y="9519"/>
                  </a:cubicBezTo>
                  <a:cubicBezTo>
                    <a:pt x="6736" y="11513"/>
                    <a:pt x="7341" y="11568"/>
                    <a:pt x="4706" y="11461"/>
                  </a:cubicBezTo>
                  <a:cubicBezTo>
                    <a:pt x="2071" y="11354"/>
                    <a:pt x="485" y="9688"/>
                    <a:pt x="0" y="9250"/>
                  </a:cubicBezTo>
                  <a:close/>
                </a:path>
              </a:pathLst>
            </a:custGeom>
            <a:solidFill>
              <a:srgbClr val="6F99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18746D-64A5-4AB4-B773-9A701AF787CC}"/>
              </a:ext>
            </a:extLst>
          </p:cNvPr>
          <p:cNvSpPr/>
          <p:nvPr/>
        </p:nvSpPr>
        <p:spPr>
          <a:xfrm>
            <a:off x="-1334463" y="0"/>
            <a:ext cx="133304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13" name="순서도: 준비 50">
            <a:extLst>
              <a:ext uri="{FF2B5EF4-FFF2-40B4-BE49-F238E27FC236}">
                <a16:creationId xmlns:a16="http://schemas.microsoft.com/office/drawing/2014/main" id="{8967F10B-F073-40C1-A61B-34C1FAF09BCB}"/>
              </a:ext>
            </a:extLst>
          </p:cNvPr>
          <p:cNvSpPr/>
          <p:nvPr/>
        </p:nvSpPr>
        <p:spPr>
          <a:xfrm flipH="1">
            <a:off x="10270948" y="4775216"/>
            <a:ext cx="2041677" cy="527185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9174 w 10000"/>
              <a:gd name="connsiteY4" fmla="*/ 7673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9917"/>
              <a:gd name="connsiteY0" fmla="*/ 5000 h 10000"/>
              <a:gd name="connsiteX1" fmla="*/ 2000 w 9917"/>
              <a:gd name="connsiteY1" fmla="*/ 0 h 10000"/>
              <a:gd name="connsiteX2" fmla="*/ 8000 w 9917"/>
              <a:gd name="connsiteY2" fmla="*/ 0 h 10000"/>
              <a:gd name="connsiteX3" fmla="*/ 9917 w 9917"/>
              <a:gd name="connsiteY3" fmla="*/ 4741 h 10000"/>
              <a:gd name="connsiteX4" fmla="*/ 9174 w 9917"/>
              <a:gd name="connsiteY4" fmla="*/ 7673 h 10000"/>
              <a:gd name="connsiteX5" fmla="*/ 2000 w 9917"/>
              <a:gd name="connsiteY5" fmla="*/ 10000 h 10000"/>
              <a:gd name="connsiteX6" fmla="*/ 0 w 9917"/>
              <a:gd name="connsiteY6" fmla="*/ 5000 h 10000"/>
              <a:gd name="connsiteX0" fmla="*/ 0 w 10029"/>
              <a:gd name="connsiteY0" fmla="*/ 5000 h 10000"/>
              <a:gd name="connsiteX1" fmla="*/ 2017 w 10029"/>
              <a:gd name="connsiteY1" fmla="*/ 0 h 10000"/>
              <a:gd name="connsiteX2" fmla="*/ 8067 w 10029"/>
              <a:gd name="connsiteY2" fmla="*/ 0 h 10000"/>
              <a:gd name="connsiteX3" fmla="*/ 10000 w 10029"/>
              <a:gd name="connsiteY3" fmla="*/ 4741 h 10000"/>
              <a:gd name="connsiteX4" fmla="*/ 9251 w 10029"/>
              <a:gd name="connsiteY4" fmla="*/ 7673 h 10000"/>
              <a:gd name="connsiteX5" fmla="*/ 2017 w 10029"/>
              <a:gd name="connsiteY5" fmla="*/ 10000 h 10000"/>
              <a:gd name="connsiteX6" fmla="*/ 0 w 10029"/>
              <a:gd name="connsiteY6" fmla="*/ 5000 h 10000"/>
              <a:gd name="connsiteX0" fmla="*/ 0 w 10029"/>
              <a:gd name="connsiteY0" fmla="*/ 5000 h 10000"/>
              <a:gd name="connsiteX1" fmla="*/ 2017 w 10029"/>
              <a:gd name="connsiteY1" fmla="*/ 0 h 10000"/>
              <a:gd name="connsiteX2" fmla="*/ 8178 w 10029"/>
              <a:gd name="connsiteY2" fmla="*/ 0 h 10000"/>
              <a:gd name="connsiteX3" fmla="*/ 10000 w 10029"/>
              <a:gd name="connsiteY3" fmla="*/ 4741 h 10000"/>
              <a:gd name="connsiteX4" fmla="*/ 9251 w 10029"/>
              <a:gd name="connsiteY4" fmla="*/ 7673 h 10000"/>
              <a:gd name="connsiteX5" fmla="*/ 2017 w 10029"/>
              <a:gd name="connsiteY5" fmla="*/ 10000 h 10000"/>
              <a:gd name="connsiteX6" fmla="*/ 0 w 10029"/>
              <a:gd name="connsiteY6" fmla="*/ 5000 h 10000"/>
              <a:gd name="connsiteX0" fmla="*/ 0 w 10029"/>
              <a:gd name="connsiteY0" fmla="*/ 5587 h 10587"/>
              <a:gd name="connsiteX1" fmla="*/ 2017 w 10029"/>
              <a:gd name="connsiteY1" fmla="*/ 587 h 10587"/>
              <a:gd name="connsiteX2" fmla="*/ 8178 w 10029"/>
              <a:gd name="connsiteY2" fmla="*/ 587 h 10587"/>
              <a:gd name="connsiteX3" fmla="*/ 10000 w 10029"/>
              <a:gd name="connsiteY3" fmla="*/ 5328 h 10587"/>
              <a:gd name="connsiteX4" fmla="*/ 9251 w 10029"/>
              <a:gd name="connsiteY4" fmla="*/ 8260 h 10587"/>
              <a:gd name="connsiteX5" fmla="*/ 2017 w 10029"/>
              <a:gd name="connsiteY5" fmla="*/ 10587 h 10587"/>
              <a:gd name="connsiteX6" fmla="*/ 0 w 10029"/>
              <a:gd name="connsiteY6" fmla="*/ 5587 h 10587"/>
              <a:gd name="connsiteX0" fmla="*/ 0 w 10511"/>
              <a:gd name="connsiteY0" fmla="*/ 5587 h 10587"/>
              <a:gd name="connsiteX1" fmla="*/ 2017 w 10511"/>
              <a:gd name="connsiteY1" fmla="*/ 587 h 10587"/>
              <a:gd name="connsiteX2" fmla="*/ 8178 w 10511"/>
              <a:gd name="connsiteY2" fmla="*/ 587 h 10587"/>
              <a:gd name="connsiteX3" fmla="*/ 10000 w 10511"/>
              <a:gd name="connsiteY3" fmla="*/ 5328 h 10587"/>
              <a:gd name="connsiteX4" fmla="*/ 9251 w 10511"/>
              <a:gd name="connsiteY4" fmla="*/ 8260 h 10587"/>
              <a:gd name="connsiteX5" fmla="*/ 2017 w 10511"/>
              <a:gd name="connsiteY5" fmla="*/ 10587 h 10587"/>
              <a:gd name="connsiteX6" fmla="*/ 0 w 10511"/>
              <a:gd name="connsiteY6" fmla="*/ 5587 h 10587"/>
              <a:gd name="connsiteX0" fmla="*/ 0 w 10066"/>
              <a:gd name="connsiteY0" fmla="*/ 5587 h 10587"/>
              <a:gd name="connsiteX1" fmla="*/ 2017 w 10066"/>
              <a:gd name="connsiteY1" fmla="*/ 587 h 10587"/>
              <a:gd name="connsiteX2" fmla="*/ 8178 w 10066"/>
              <a:gd name="connsiteY2" fmla="*/ 587 h 10587"/>
              <a:gd name="connsiteX3" fmla="*/ 10000 w 10066"/>
              <a:gd name="connsiteY3" fmla="*/ 5328 h 10587"/>
              <a:gd name="connsiteX4" fmla="*/ 9251 w 10066"/>
              <a:gd name="connsiteY4" fmla="*/ 8260 h 10587"/>
              <a:gd name="connsiteX5" fmla="*/ 2017 w 10066"/>
              <a:gd name="connsiteY5" fmla="*/ 10587 h 10587"/>
              <a:gd name="connsiteX6" fmla="*/ 0 w 10066"/>
              <a:gd name="connsiteY6" fmla="*/ 5587 h 10587"/>
              <a:gd name="connsiteX0" fmla="*/ 0 w 10066"/>
              <a:gd name="connsiteY0" fmla="*/ 5587 h 10731"/>
              <a:gd name="connsiteX1" fmla="*/ 2017 w 10066"/>
              <a:gd name="connsiteY1" fmla="*/ 587 h 10731"/>
              <a:gd name="connsiteX2" fmla="*/ 8178 w 10066"/>
              <a:gd name="connsiteY2" fmla="*/ 587 h 10731"/>
              <a:gd name="connsiteX3" fmla="*/ 10000 w 10066"/>
              <a:gd name="connsiteY3" fmla="*/ 5328 h 10731"/>
              <a:gd name="connsiteX4" fmla="*/ 9251 w 10066"/>
              <a:gd name="connsiteY4" fmla="*/ 8260 h 10731"/>
              <a:gd name="connsiteX5" fmla="*/ 2017 w 10066"/>
              <a:gd name="connsiteY5" fmla="*/ 10587 h 10731"/>
              <a:gd name="connsiteX6" fmla="*/ 0 w 10066"/>
              <a:gd name="connsiteY6" fmla="*/ 5587 h 10731"/>
              <a:gd name="connsiteX0" fmla="*/ 0 w 10066"/>
              <a:gd name="connsiteY0" fmla="*/ 5534 h 10678"/>
              <a:gd name="connsiteX1" fmla="*/ 2017 w 10066"/>
              <a:gd name="connsiteY1" fmla="*/ 534 h 10678"/>
              <a:gd name="connsiteX2" fmla="*/ 8178 w 10066"/>
              <a:gd name="connsiteY2" fmla="*/ 534 h 10678"/>
              <a:gd name="connsiteX3" fmla="*/ 10000 w 10066"/>
              <a:gd name="connsiteY3" fmla="*/ 5275 h 10678"/>
              <a:gd name="connsiteX4" fmla="*/ 9251 w 10066"/>
              <a:gd name="connsiteY4" fmla="*/ 8207 h 10678"/>
              <a:gd name="connsiteX5" fmla="*/ 2017 w 10066"/>
              <a:gd name="connsiteY5" fmla="*/ 10534 h 10678"/>
              <a:gd name="connsiteX6" fmla="*/ 0 w 10066"/>
              <a:gd name="connsiteY6" fmla="*/ 5534 h 10678"/>
              <a:gd name="connsiteX0" fmla="*/ 0 w 10066"/>
              <a:gd name="connsiteY0" fmla="*/ 5413 h 10557"/>
              <a:gd name="connsiteX1" fmla="*/ 2017 w 10066"/>
              <a:gd name="connsiteY1" fmla="*/ 413 h 10557"/>
              <a:gd name="connsiteX2" fmla="*/ 8178 w 10066"/>
              <a:gd name="connsiteY2" fmla="*/ 1189 h 10557"/>
              <a:gd name="connsiteX3" fmla="*/ 10000 w 10066"/>
              <a:gd name="connsiteY3" fmla="*/ 5154 h 10557"/>
              <a:gd name="connsiteX4" fmla="*/ 9251 w 10066"/>
              <a:gd name="connsiteY4" fmla="*/ 8086 h 10557"/>
              <a:gd name="connsiteX5" fmla="*/ 2017 w 10066"/>
              <a:gd name="connsiteY5" fmla="*/ 10413 h 10557"/>
              <a:gd name="connsiteX6" fmla="*/ 0 w 10066"/>
              <a:gd name="connsiteY6" fmla="*/ 5413 h 10557"/>
              <a:gd name="connsiteX0" fmla="*/ 0 w 10000"/>
              <a:gd name="connsiteY0" fmla="*/ 5413 h 10557"/>
              <a:gd name="connsiteX1" fmla="*/ 2017 w 10000"/>
              <a:gd name="connsiteY1" fmla="*/ 413 h 10557"/>
              <a:gd name="connsiteX2" fmla="*/ 8178 w 10000"/>
              <a:gd name="connsiteY2" fmla="*/ 1189 h 10557"/>
              <a:gd name="connsiteX3" fmla="*/ 10000 w 10000"/>
              <a:gd name="connsiteY3" fmla="*/ 5154 h 10557"/>
              <a:gd name="connsiteX4" fmla="*/ 9251 w 10000"/>
              <a:gd name="connsiteY4" fmla="*/ 8086 h 10557"/>
              <a:gd name="connsiteX5" fmla="*/ 2017 w 10000"/>
              <a:gd name="connsiteY5" fmla="*/ 10413 h 10557"/>
              <a:gd name="connsiteX6" fmla="*/ 0 w 10000"/>
              <a:gd name="connsiteY6" fmla="*/ 5413 h 10557"/>
              <a:gd name="connsiteX0" fmla="*/ 0 w 10000"/>
              <a:gd name="connsiteY0" fmla="*/ 5413 h 10557"/>
              <a:gd name="connsiteX1" fmla="*/ 2017 w 10000"/>
              <a:gd name="connsiteY1" fmla="*/ 413 h 10557"/>
              <a:gd name="connsiteX2" fmla="*/ 8178 w 10000"/>
              <a:gd name="connsiteY2" fmla="*/ 1189 h 10557"/>
              <a:gd name="connsiteX3" fmla="*/ 10000 w 10000"/>
              <a:gd name="connsiteY3" fmla="*/ 5154 h 10557"/>
              <a:gd name="connsiteX4" fmla="*/ 9251 w 10000"/>
              <a:gd name="connsiteY4" fmla="*/ 8086 h 10557"/>
              <a:gd name="connsiteX5" fmla="*/ 2017 w 10000"/>
              <a:gd name="connsiteY5" fmla="*/ 10413 h 10557"/>
              <a:gd name="connsiteX6" fmla="*/ 0 w 10000"/>
              <a:gd name="connsiteY6" fmla="*/ 5413 h 10557"/>
              <a:gd name="connsiteX0" fmla="*/ 0 w 10000"/>
              <a:gd name="connsiteY0" fmla="*/ 5413 h 10478"/>
              <a:gd name="connsiteX1" fmla="*/ 2017 w 10000"/>
              <a:gd name="connsiteY1" fmla="*/ 413 h 10478"/>
              <a:gd name="connsiteX2" fmla="*/ 8178 w 10000"/>
              <a:gd name="connsiteY2" fmla="*/ 1189 h 10478"/>
              <a:gd name="connsiteX3" fmla="*/ 10000 w 10000"/>
              <a:gd name="connsiteY3" fmla="*/ 5154 h 10478"/>
              <a:gd name="connsiteX4" fmla="*/ 8875 w 10000"/>
              <a:gd name="connsiteY4" fmla="*/ 8215 h 10478"/>
              <a:gd name="connsiteX5" fmla="*/ 2017 w 10000"/>
              <a:gd name="connsiteY5" fmla="*/ 10413 h 10478"/>
              <a:gd name="connsiteX6" fmla="*/ 0 w 10000"/>
              <a:gd name="connsiteY6" fmla="*/ 5413 h 10478"/>
              <a:gd name="connsiteX0" fmla="*/ 0 w 10000"/>
              <a:gd name="connsiteY0" fmla="*/ 5000 h 10065"/>
              <a:gd name="connsiteX1" fmla="*/ 2017 w 10000"/>
              <a:gd name="connsiteY1" fmla="*/ 0 h 10065"/>
              <a:gd name="connsiteX2" fmla="*/ 8178 w 10000"/>
              <a:gd name="connsiteY2" fmla="*/ 776 h 10065"/>
              <a:gd name="connsiteX3" fmla="*/ 10000 w 10000"/>
              <a:gd name="connsiteY3" fmla="*/ 4741 h 10065"/>
              <a:gd name="connsiteX4" fmla="*/ 8875 w 10000"/>
              <a:gd name="connsiteY4" fmla="*/ 7802 h 10065"/>
              <a:gd name="connsiteX5" fmla="*/ 2017 w 10000"/>
              <a:gd name="connsiteY5" fmla="*/ 10000 h 10065"/>
              <a:gd name="connsiteX6" fmla="*/ 0 w 10000"/>
              <a:gd name="connsiteY6" fmla="*/ 5000 h 10065"/>
              <a:gd name="connsiteX0" fmla="*/ 0 w 10000"/>
              <a:gd name="connsiteY0" fmla="*/ 4738 h 9803"/>
              <a:gd name="connsiteX1" fmla="*/ 2069 w 10000"/>
              <a:gd name="connsiteY1" fmla="*/ 0 h 9803"/>
              <a:gd name="connsiteX2" fmla="*/ 8178 w 10000"/>
              <a:gd name="connsiteY2" fmla="*/ 514 h 9803"/>
              <a:gd name="connsiteX3" fmla="*/ 10000 w 10000"/>
              <a:gd name="connsiteY3" fmla="*/ 4479 h 9803"/>
              <a:gd name="connsiteX4" fmla="*/ 8875 w 10000"/>
              <a:gd name="connsiteY4" fmla="*/ 7540 h 9803"/>
              <a:gd name="connsiteX5" fmla="*/ 2017 w 10000"/>
              <a:gd name="connsiteY5" fmla="*/ 9738 h 9803"/>
              <a:gd name="connsiteX6" fmla="*/ 0 w 10000"/>
              <a:gd name="connsiteY6" fmla="*/ 4738 h 9803"/>
              <a:gd name="connsiteX0" fmla="*/ 0 w 10000"/>
              <a:gd name="connsiteY0" fmla="*/ 5555 h 10723"/>
              <a:gd name="connsiteX1" fmla="*/ 2069 w 10000"/>
              <a:gd name="connsiteY1" fmla="*/ 722 h 10723"/>
              <a:gd name="connsiteX2" fmla="*/ 8178 w 10000"/>
              <a:gd name="connsiteY2" fmla="*/ 1246 h 10723"/>
              <a:gd name="connsiteX3" fmla="*/ 10000 w 10000"/>
              <a:gd name="connsiteY3" fmla="*/ 5291 h 10723"/>
              <a:gd name="connsiteX4" fmla="*/ 8875 w 10000"/>
              <a:gd name="connsiteY4" fmla="*/ 8414 h 10723"/>
              <a:gd name="connsiteX5" fmla="*/ 2017 w 10000"/>
              <a:gd name="connsiteY5" fmla="*/ 10656 h 10723"/>
              <a:gd name="connsiteX6" fmla="*/ 0 w 10000"/>
              <a:gd name="connsiteY6" fmla="*/ 5555 h 10723"/>
              <a:gd name="connsiteX0" fmla="*/ 0 w 10000"/>
              <a:gd name="connsiteY0" fmla="*/ 5555 h 10723"/>
              <a:gd name="connsiteX1" fmla="*/ 2069 w 10000"/>
              <a:gd name="connsiteY1" fmla="*/ 722 h 10723"/>
              <a:gd name="connsiteX2" fmla="*/ 8178 w 10000"/>
              <a:gd name="connsiteY2" fmla="*/ 1246 h 10723"/>
              <a:gd name="connsiteX3" fmla="*/ 10000 w 10000"/>
              <a:gd name="connsiteY3" fmla="*/ 5291 h 10723"/>
              <a:gd name="connsiteX4" fmla="*/ 8875 w 10000"/>
              <a:gd name="connsiteY4" fmla="*/ 8414 h 10723"/>
              <a:gd name="connsiteX5" fmla="*/ 2017 w 10000"/>
              <a:gd name="connsiteY5" fmla="*/ 10656 h 10723"/>
              <a:gd name="connsiteX6" fmla="*/ 0 w 10000"/>
              <a:gd name="connsiteY6" fmla="*/ 5555 h 10723"/>
              <a:gd name="connsiteX0" fmla="*/ 36 w 10036"/>
              <a:gd name="connsiteY0" fmla="*/ 5555 h 12621"/>
              <a:gd name="connsiteX1" fmla="*/ 2105 w 10036"/>
              <a:gd name="connsiteY1" fmla="*/ 722 h 12621"/>
              <a:gd name="connsiteX2" fmla="*/ 8214 w 10036"/>
              <a:gd name="connsiteY2" fmla="*/ 1246 h 12621"/>
              <a:gd name="connsiteX3" fmla="*/ 10036 w 10036"/>
              <a:gd name="connsiteY3" fmla="*/ 5291 h 12621"/>
              <a:gd name="connsiteX4" fmla="*/ 8911 w 10036"/>
              <a:gd name="connsiteY4" fmla="*/ 8414 h 12621"/>
              <a:gd name="connsiteX5" fmla="*/ 2053 w 10036"/>
              <a:gd name="connsiteY5" fmla="*/ 10656 h 12621"/>
              <a:gd name="connsiteX6" fmla="*/ 36 w 10036"/>
              <a:gd name="connsiteY6" fmla="*/ 5555 h 12621"/>
              <a:gd name="connsiteX0" fmla="*/ 36 w 10036"/>
              <a:gd name="connsiteY0" fmla="*/ 5566 h 12632"/>
              <a:gd name="connsiteX1" fmla="*/ 2105 w 10036"/>
              <a:gd name="connsiteY1" fmla="*/ 733 h 12632"/>
              <a:gd name="connsiteX2" fmla="*/ 8214 w 10036"/>
              <a:gd name="connsiteY2" fmla="*/ 1257 h 12632"/>
              <a:gd name="connsiteX3" fmla="*/ 10036 w 10036"/>
              <a:gd name="connsiteY3" fmla="*/ 5302 h 12632"/>
              <a:gd name="connsiteX4" fmla="*/ 8911 w 10036"/>
              <a:gd name="connsiteY4" fmla="*/ 8425 h 12632"/>
              <a:gd name="connsiteX5" fmla="*/ 2053 w 10036"/>
              <a:gd name="connsiteY5" fmla="*/ 10667 h 12632"/>
              <a:gd name="connsiteX6" fmla="*/ 36 w 10036"/>
              <a:gd name="connsiteY6" fmla="*/ 5566 h 12632"/>
              <a:gd name="connsiteX0" fmla="*/ 36 w 10036"/>
              <a:gd name="connsiteY0" fmla="*/ 5566 h 12632"/>
              <a:gd name="connsiteX1" fmla="*/ 2105 w 10036"/>
              <a:gd name="connsiteY1" fmla="*/ 733 h 12632"/>
              <a:gd name="connsiteX2" fmla="*/ 8214 w 10036"/>
              <a:gd name="connsiteY2" fmla="*/ 1257 h 12632"/>
              <a:gd name="connsiteX3" fmla="*/ 10036 w 10036"/>
              <a:gd name="connsiteY3" fmla="*/ 5302 h 12632"/>
              <a:gd name="connsiteX4" fmla="*/ 8911 w 10036"/>
              <a:gd name="connsiteY4" fmla="*/ 8425 h 12632"/>
              <a:gd name="connsiteX5" fmla="*/ 2053 w 10036"/>
              <a:gd name="connsiteY5" fmla="*/ 10667 h 12632"/>
              <a:gd name="connsiteX6" fmla="*/ 36 w 10036"/>
              <a:gd name="connsiteY6" fmla="*/ 5566 h 12632"/>
              <a:gd name="connsiteX0" fmla="*/ 36 w 10036"/>
              <a:gd name="connsiteY0" fmla="*/ 7924 h 14990"/>
              <a:gd name="connsiteX1" fmla="*/ 2105 w 10036"/>
              <a:gd name="connsiteY1" fmla="*/ 3091 h 14990"/>
              <a:gd name="connsiteX2" fmla="*/ 6900 w 10036"/>
              <a:gd name="connsiteY2" fmla="*/ 2 h 14990"/>
              <a:gd name="connsiteX3" fmla="*/ 8214 w 10036"/>
              <a:gd name="connsiteY3" fmla="*/ 3615 h 14990"/>
              <a:gd name="connsiteX4" fmla="*/ 10036 w 10036"/>
              <a:gd name="connsiteY4" fmla="*/ 7660 h 14990"/>
              <a:gd name="connsiteX5" fmla="*/ 8911 w 10036"/>
              <a:gd name="connsiteY5" fmla="*/ 10783 h 14990"/>
              <a:gd name="connsiteX6" fmla="*/ 2053 w 10036"/>
              <a:gd name="connsiteY6" fmla="*/ 13025 h 14990"/>
              <a:gd name="connsiteX7" fmla="*/ 36 w 10036"/>
              <a:gd name="connsiteY7" fmla="*/ 7924 h 14990"/>
              <a:gd name="connsiteX0" fmla="*/ 36 w 10036"/>
              <a:gd name="connsiteY0" fmla="*/ 7960 h 15026"/>
              <a:gd name="connsiteX1" fmla="*/ 2105 w 10036"/>
              <a:gd name="connsiteY1" fmla="*/ 3127 h 15026"/>
              <a:gd name="connsiteX2" fmla="*/ 5418 w 10036"/>
              <a:gd name="connsiteY2" fmla="*/ 4592 h 15026"/>
              <a:gd name="connsiteX3" fmla="*/ 6900 w 10036"/>
              <a:gd name="connsiteY3" fmla="*/ 38 h 15026"/>
              <a:gd name="connsiteX4" fmla="*/ 8214 w 10036"/>
              <a:gd name="connsiteY4" fmla="*/ 3651 h 15026"/>
              <a:gd name="connsiteX5" fmla="*/ 10036 w 10036"/>
              <a:gd name="connsiteY5" fmla="*/ 7696 h 15026"/>
              <a:gd name="connsiteX6" fmla="*/ 8911 w 10036"/>
              <a:gd name="connsiteY6" fmla="*/ 10819 h 15026"/>
              <a:gd name="connsiteX7" fmla="*/ 2053 w 10036"/>
              <a:gd name="connsiteY7" fmla="*/ 13061 h 15026"/>
              <a:gd name="connsiteX8" fmla="*/ 36 w 10036"/>
              <a:gd name="connsiteY8" fmla="*/ 7960 h 1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36" h="15026">
                <a:moveTo>
                  <a:pt x="36" y="7960"/>
                </a:moveTo>
                <a:cubicBezTo>
                  <a:pt x="248" y="6126"/>
                  <a:pt x="784" y="373"/>
                  <a:pt x="2105" y="3127"/>
                </a:cubicBezTo>
                <a:cubicBezTo>
                  <a:pt x="2976" y="1910"/>
                  <a:pt x="4619" y="5107"/>
                  <a:pt x="5418" y="4592"/>
                </a:cubicBezTo>
                <a:cubicBezTo>
                  <a:pt x="6217" y="4077"/>
                  <a:pt x="6408" y="-461"/>
                  <a:pt x="6900" y="38"/>
                </a:cubicBezTo>
                <a:cubicBezTo>
                  <a:pt x="7392" y="537"/>
                  <a:pt x="7691" y="2375"/>
                  <a:pt x="8214" y="3651"/>
                </a:cubicBezTo>
                <a:cubicBezTo>
                  <a:pt x="8737" y="4927"/>
                  <a:pt x="9857" y="6524"/>
                  <a:pt x="10036" y="7696"/>
                </a:cubicBezTo>
                <a:cubicBezTo>
                  <a:pt x="9769" y="10582"/>
                  <a:pt x="9678" y="10291"/>
                  <a:pt x="8911" y="10819"/>
                </a:cubicBezTo>
                <a:cubicBezTo>
                  <a:pt x="8144" y="11346"/>
                  <a:pt x="3532" y="13537"/>
                  <a:pt x="2053" y="13061"/>
                </a:cubicBezTo>
                <a:cubicBezTo>
                  <a:pt x="574" y="12584"/>
                  <a:pt x="-180" y="20343"/>
                  <a:pt x="36" y="7960"/>
                </a:cubicBezTo>
                <a:close/>
              </a:path>
            </a:pathLst>
          </a:custGeom>
          <a:solidFill>
            <a:srgbClr val="D6E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B746BEB7-5AAF-470B-B14F-7BE7AFC0ED18}"/>
              </a:ext>
            </a:extLst>
          </p:cNvPr>
          <p:cNvGrpSpPr/>
          <p:nvPr/>
        </p:nvGrpSpPr>
        <p:grpSpPr>
          <a:xfrm>
            <a:off x="10748562" y="1528960"/>
            <a:ext cx="1687915" cy="3573737"/>
            <a:chOff x="5304206" y="2297246"/>
            <a:chExt cx="1093420" cy="1311174"/>
          </a:xfrm>
        </p:grpSpPr>
        <p:sp>
          <p:nvSpPr>
            <p:cNvPr id="104" name="사다리꼴 39">
              <a:extLst>
                <a:ext uri="{FF2B5EF4-FFF2-40B4-BE49-F238E27FC236}">
                  <a16:creationId xmlns:a16="http://schemas.microsoft.com/office/drawing/2014/main" id="{FEC4F567-3DD2-44B7-9857-BA3561A6A58B}"/>
                </a:ext>
              </a:extLst>
            </p:cNvPr>
            <p:cNvSpPr/>
            <p:nvPr/>
          </p:nvSpPr>
          <p:spPr>
            <a:xfrm>
              <a:off x="5808151" y="2974696"/>
              <a:ext cx="85533" cy="633724"/>
            </a:xfrm>
            <a:custGeom>
              <a:avLst/>
              <a:gdLst>
                <a:gd name="connsiteX0" fmla="*/ 0 w 266700"/>
                <a:gd name="connsiteY0" fmla="*/ 1762474 h 1762474"/>
                <a:gd name="connsiteX1" fmla="*/ 66675 w 266700"/>
                <a:gd name="connsiteY1" fmla="*/ 0 h 1762474"/>
                <a:gd name="connsiteX2" fmla="*/ 200025 w 266700"/>
                <a:gd name="connsiteY2" fmla="*/ 0 h 1762474"/>
                <a:gd name="connsiteX3" fmla="*/ 266700 w 266700"/>
                <a:gd name="connsiteY3" fmla="*/ 1762474 h 1762474"/>
                <a:gd name="connsiteX4" fmla="*/ 0 w 266700"/>
                <a:gd name="connsiteY4" fmla="*/ 1762474 h 1762474"/>
                <a:gd name="connsiteX0" fmla="*/ 0 w 266700"/>
                <a:gd name="connsiteY0" fmla="*/ 1762474 h 1762474"/>
                <a:gd name="connsiteX1" fmla="*/ 66675 w 266700"/>
                <a:gd name="connsiteY1" fmla="*/ 0 h 1762474"/>
                <a:gd name="connsiteX2" fmla="*/ 200025 w 266700"/>
                <a:gd name="connsiteY2" fmla="*/ 0 h 1762474"/>
                <a:gd name="connsiteX3" fmla="*/ 234950 w 266700"/>
                <a:gd name="connsiteY3" fmla="*/ 572809 h 1762474"/>
                <a:gd name="connsiteX4" fmla="*/ 266700 w 266700"/>
                <a:gd name="connsiteY4" fmla="*/ 1762474 h 1762474"/>
                <a:gd name="connsiteX5" fmla="*/ 0 w 266700"/>
                <a:gd name="connsiteY5" fmla="*/ 1762474 h 1762474"/>
                <a:gd name="connsiteX0" fmla="*/ 0 w 269875"/>
                <a:gd name="connsiteY0" fmla="*/ 1762474 h 1762474"/>
                <a:gd name="connsiteX1" fmla="*/ 66675 w 269875"/>
                <a:gd name="connsiteY1" fmla="*/ 0 h 1762474"/>
                <a:gd name="connsiteX2" fmla="*/ 200025 w 269875"/>
                <a:gd name="connsiteY2" fmla="*/ 0 h 1762474"/>
                <a:gd name="connsiteX3" fmla="*/ 234950 w 269875"/>
                <a:gd name="connsiteY3" fmla="*/ 572809 h 1762474"/>
                <a:gd name="connsiteX4" fmla="*/ 269875 w 269875"/>
                <a:gd name="connsiteY4" fmla="*/ 1366559 h 1762474"/>
                <a:gd name="connsiteX5" fmla="*/ 266700 w 269875"/>
                <a:gd name="connsiteY5" fmla="*/ 1762474 h 1762474"/>
                <a:gd name="connsiteX6" fmla="*/ 0 w 269875"/>
                <a:gd name="connsiteY6" fmla="*/ 1762474 h 1762474"/>
                <a:gd name="connsiteX0" fmla="*/ 0 w 269875"/>
                <a:gd name="connsiteY0" fmla="*/ 1762474 h 1762474"/>
                <a:gd name="connsiteX1" fmla="*/ 19050 w 269875"/>
                <a:gd name="connsiteY1" fmla="*/ 941109 h 1762474"/>
                <a:gd name="connsiteX2" fmla="*/ 66675 w 269875"/>
                <a:gd name="connsiteY2" fmla="*/ 0 h 1762474"/>
                <a:gd name="connsiteX3" fmla="*/ 200025 w 269875"/>
                <a:gd name="connsiteY3" fmla="*/ 0 h 1762474"/>
                <a:gd name="connsiteX4" fmla="*/ 234950 w 269875"/>
                <a:gd name="connsiteY4" fmla="*/ 572809 h 1762474"/>
                <a:gd name="connsiteX5" fmla="*/ 269875 w 269875"/>
                <a:gd name="connsiteY5" fmla="*/ 1366559 h 1762474"/>
                <a:gd name="connsiteX6" fmla="*/ 266700 w 269875"/>
                <a:gd name="connsiteY6" fmla="*/ 1762474 h 1762474"/>
                <a:gd name="connsiteX7" fmla="*/ 0 w 269875"/>
                <a:gd name="connsiteY7" fmla="*/ 1762474 h 1762474"/>
                <a:gd name="connsiteX0" fmla="*/ 0 w 269875"/>
                <a:gd name="connsiteY0" fmla="*/ 1762474 h 1762474"/>
                <a:gd name="connsiteX1" fmla="*/ 12700 w 269875"/>
                <a:gd name="connsiteY1" fmla="*/ 941109 h 1762474"/>
                <a:gd name="connsiteX2" fmla="*/ 66675 w 269875"/>
                <a:gd name="connsiteY2" fmla="*/ 0 h 1762474"/>
                <a:gd name="connsiteX3" fmla="*/ 200025 w 269875"/>
                <a:gd name="connsiteY3" fmla="*/ 0 h 1762474"/>
                <a:gd name="connsiteX4" fmla="*/ 234950 w 269875"/>
                <a:gd name="connsiteY4" fmla="*/ 572809 h 1762474"/>
                <a:gd name="connsiteX5" fmla="*/ 269875 w 269875"/>
                <a:gd name="connsiteY5" fmla="*/ 1366559 h 1762474"/>
                <a:gd name="connsiteX6" fmla="*/ 266700 w 269875"/>
                <a:gd name="connsiteY6" fmla="*/ 1762474 h 1762474"/>
                <a:gd name="connsiteX7" fmla="*/ 0 w 269875"/>
                <a:gd name="connsiteY7" fmla="*/ 1762474 h 1762474"/>
                <a:gd name="connsiteX0" fmla="*/ 0 w 270580"/>
                <a:gd name="connsiteY0" fmla="*/ 1762474 h 1762474"/>
                <a:gd name="connsiteX1" fmla="*/ 12700 w 270580"/>
                <a:gd name="connsiteY1" fmla="*/ 941109 h 1762474"/>
                <a:gd name="connsiteX2" fmla="*/ 66675 w 270580"/>
                <a:gd name="connsiteY2" fmla="*/ 0 h 1762474"/>
                <a:gd name="connsiteX3" fmla="*/ 200025 w 270580"/>
                <a:gd name="connsiteY3" fmla="*/ 0 h 1762474"/>
                <a:gd name="connsiteX4" fmla="*/ 234950 w 270580"/>
                <a:gd name="connsiteY4" fmla="*/ 572809 h 1762474"/>
                <a:gd name="connsiteX5" fmla="*/ 269875 w 270580"/>
                <a:gd name="connsiteY5" fmla="*/ 1366559 h 1762474"/>
                <a:gd name="connsiteX6" fmla="*/ 266700 w 270580"/>
                <a:gd name="connsiteY6" fmla="*/ 1762474 h 1762474"/>
                <a:gd name="connsiteX7" fmla="*/ 0 w 270580"/>
                <a:gd name="connsiteY7" fmla="*/ 1762474 h 1762474"/>
                <a:gd name="connsiteX0" fmla="*/ 0 w 270371"/>
                <a:gd name="connsiteY0" fmla="*/ 1762474 h 1762474"/>
                <a:gd name="connsiteX1" fmla="*/ 12700 w 270371"/>
                <a:gd name="connsiteY1" fmla="*/ 941109 h 1762474"/>
                <a:gd name="connsiteX2" fmla="*/ 66675 w 270371"/>
                <a:gd name="connsiteY2" fmla="*/ 0 h 1762474"/>
                <a:gd name="connsiteX3" fmla="*/ 200025 w 270371"/>
                <a:gd name="connsiteY3" fmla="*/ 0 h 1762474"/>
                <a:gd name="connsiteX4" fmla="*/ 234950 w 270371"/>
                <a:gd name="connsiteY4" fmla="*/ 572809 h 1762474"/>
                <a:gd name="connsiteX5" fmla="*/ 269875 w 270371"/>
                <a:gd name="connsiteY5" fmla="*/ 1366559 h 1762474"/>
                <a:gd name="connsiteX6" fmla="*/ 266700 w 270371"/>
                <a:gd name="connsiteY6" fmla="*/ 1762474 h 1762474"/>
                <a:gd name="connsiteX7" fmla="*/ 0 w 270371"/>
                <a:gd name="connsiteY7" fmla="*/ 1762474 h 1762474"/>
                <a:gd name="connsiteX0" fmla="*/ 0 w 270371"/>
                <a:gd name="connsiteY0" fmla="*/ 1762474 h 1762474"/>
                <a:gd name="connsiteX1" fmla="*/ 12700 w 270371"/>
                <a:gd name="connsiteY1" fmla="*/ 941109 h 1762474"/>
                <a:gd name="connsiteX2" fmla="*/ 66675 w 270371"/>
                <a:gd name="connsiteY2" fmla="*/ 0 h 1762474"/>
                <a:gd name="connsiteX3" fmla="*/ 200025 w 270371"/>
                <a:gd name="connsiteY3" fmla="*/ 0 h 1762474"/>
                <a:gd name="connsiteX4" fmla="*/ 234950 w 270371"/>
                <a:gd name="connsiteY4" fmla="*/ 572809 h 1762474"/>
                <a:gd name="connsiteX5" fmla="*/ 269875 w 270371"/>
                <a:gd name="connsiteY5" fmla="*/ 1366559 h 1762474"/>
                <a:gd name="connsiteX6" fmla="*/ 266700 w 270371"/>
                <a:gd name="connsiteY6" fmla="*/ 1762474 h 1762474"/>
                <a:gd name="connsiteX7" fmla="*/ 0 w 270371"/>
                <a:gd name="connsiteY7" fmla="*/ 1762474 h 1762474"/>
                <a:gd name="connsiteX0" fmla="*/ 0 w 270371"/>
                <a:gd name="connsiteY0" fmla="*/ 1762474 h 1762474"/>
                <a:gd name="connsiteX1" fmla="*/ 46967 w 270371"/>
                <a:gd name="connsiteY1" fmla="*/ 954356 h 1762474"/>
                <a:gd name="connsiteX2" fmla="*/ 66675 w 270371"/>
                <a:gd name="connsiteY2" fmla="*/ 0 h 1762474"/>
                <a:gd name="connsiteX3" fmla="*/ 200025 w 270371"/>
                <a:gd name="connsiteY3" fmla="*/ 0 h 1762474"/>
                <a:gd name="connsiteX4" fmla="*/ 234950 w 270371"/>
                <a:gd name="connsiteY4" fmla="*/ 572809 h 1762474"/>
                <a:gd name="connsiteX5" fmla="*/ 269875 w 270371"/>
                <a:gd name="connsiteY5" fmla="*/ 1366559 h 1762474"/>
                <a:gd name="connsiteX6" fmla="*/ 266700 w 270371"/>
                <a:gd name="connsiteY6" fmla="*/ 1762474 h 1762474"/>
                <a:gd name="connsiteX7" fmla="*/ 0 w 270371"/>
                <a:gd name="connsiteY7" fmla="*/ 1762474 h 1762474"/>
                <a:gd name="connsiteX0" fmla="*/ 0 w 269875"/>
                <a:gd name="connsiteY0" fmla="*/ 1762474 h 1762474"/>
                <a:gd name="connsiteX1" fmla="*/ 46967 w 269875"/>
                <a:gd name="connsiteY1" fmla="*/ 954356 h 1762474"/>
                <a:gd name="connsiteX2" fmla="*/ 66675 w 269875"/>
                <a:gd name="connsiteY2" fmla="*/ 0 h 1762474"/>
                <a:gd name="connsiteX3" fmla="*/ 200025 w 269875"/>
                <a:gd name="connsiteY3" fmla="*/ 0 h 1762474"/>
                <a:gd name="connsiteX4" fmla="*/ 269875 w 269875"/>
                <a:gd name="connsiteY4" fmla="*/ 1366559 h 1762474"/>
                <a:gd name="connsiteX5" fmla="*/ 266700 w 269875"/>
                <a:gd name="connsiteY5" fmla="*/ 1762474 h 1762474"/>
                <a:gd name="connsiteX6" fmla="*/ 0 w 269875"/>
                <a:gd name="connsiteY6" fmla="*/ 1762474 h 1762474"/>
                <a:gd name="connsiteX0" fmla="*/ 0 w 266714"/>
                <a:gd name="connsiteY0" fmla="*/ 1762474 h 1762474"/>
                <a:gd name="connsiteX1" fmla="*/ 46967 w 266714"/>
                <a:gd name="connsiteY1" fmla="*/ 954356 h 1762474"/>
                <a:gd name="connsiteX2" fmla="*/ 66675 w 266714"/>
                <a:gd name="connsiteY2" fmla="*/ 0 h 1762474"/>
                <a:gd name="connsiteX3" fmla="*/ 200025 w 266714"/>
                <a:gd name="connsiteY3" fmla="*/ 0 h 1762474"/>
                <a:gd name="connsiteX4" fmla="*/ 218474 w 266714"/>
                <a:gd name="connsiteY4" fmla="*/ 1015563 h 1762474"/>
                <a:gd name="connsiteX5" fmla="*/ 266700 w 266714"/>
                <a:gd name="connsiteY5" fmla="*/ 1762474 h 1762474"/>
                <a:gd name="connsiteX6" fmla="*/ 0 w 266714"/>
                <a:gd name="connsiteY6" fmla="*/ 1762474 h 1762474"/>
                <a:gd name="connsiteX0" fmla="*/ 0 w 266716"/>
                <a:gd name="connsiteY0" fmla="*/ 1762474 h 1762474"/>
                <a:gd name="connsiteX1" fmla="*/ 46967 w 266716"/>
                <a:gd name="connsiteY1" fmla="*/ 954356 h 1762474"/>
                <a:gd name="connsiteX2" fmla="*/ 66675 w 266716"/>
                <a:gd name="connsiteY2" fmla="*/ 0 h 1762474"/>
                <a:gd name="connsiteX3" fmla="*/ 200025 w 266716"/>
                <a:gd name="connsiteY3" fmla="*/ 0 h 1762474"/>
                <a:gd name="connsiteX4" fmla="*/ 224184 w 266716"/>
                <a:gd name="connsiteY4" fmla="*/ 1028810 h 1762474"/>
                <a:gd name="connsiteX5" fmla="*/ 266700 w 266716"/>
                <a:gd name="connsiteY5" fmla="*/ 1762474 h 1762474"/>
                <a:gd name="connsiteX6" fmla="*/ 0 w 266716"/>
                <a:gd name="connsiteY6" fmla="*/ 1762474 h 1762474"/>
                <a:gd name="connsiteX0" fmla="*/ 0 w 268383"/>
                <a:gd name="connsiteY0" fmla="*/ 1762474 h 1762474"/>
                <a:gd name="connsiteX1" fmla="*/ 46967 w 268383"/>
                <a:gd name="connsiteY1" fmla="*/ 954356 h 1762474"/>
                <a:gd name="connsiteX2" fmla="*/ 66675 w 268383"/>
                <a:gd name="connsiteY2" fmla="*/ 0 h 1762474"/>
                <a:gd name="connsiteX3" fmla="*/ 200025 w 268383"/>
                <a:gd name="connsiteY3" fmla="*/ 0 h 1762474"/>
                <a:gd name="connsiteX4" fmla="*/ 224184 w 268383"/>
                <a:gd name="connsiteY4" fmla="*/ 1028810 h 1762474"/>
                <a:gd name="connsiteX5" fmla="*/ 266700 w 268383"/>
                <a:gd name="connsiteY5" fmla="*/ 1762474 h 1762474"/>
                <a:gd name="connsiteX6" fmla="*/ 0 w 268383"/>
                <a:gd name="connsiteY6" fmla="*/ 1762474 h 1762474"/>
                <a:gd name="connsiteX0" fmla="*/ 0 w 268939"/>
                <a:gd name="connsiteY0" fmla="*/ 1762474 h 1762474"/>
                <a:gd name="connsiteX1" fmla="*/ 46967 w 268939"/>
                <a:gd name="connsiteY1" fmla="*/ 954356 h 1762474"/>
                <a:gd name="connsiteX2" fmla="*/ 66675 w 268939"/>
                <a:gd name="connsiteY2" fmla="*/ 0 h 1762474"/>
                <a:gd name="connsiteX3" fmla="*/ 200025 w 268939"/>
                <a:gd name="connsiteY3" fmla="*/ 0 h 1762474"/>
                <a:gd name="connsiteX4" fmla="*/ 241316 w 268939"/>
                <a:gd name="connsiteY4" fmla="*/ 955961 h 1762474"/>
                <a:gd name="connsiteX5" fmla="*/ 266700 w 268939"/>
                <a:gd name="connsiteY5" fmla="*/ 1762474 h 1762474"/>
                <a:gd name="connsiteX6" fmla="*/ 0 w 268939"/>
                <a:gd name="connsiteY6" fmla="*/ 1762474 h 1762474"/>
                <a:gd name="connsiteX0" fmla="*/ 0 w 269937"/>
                <a:gd name="connsiteY0" fmla="*/ 1762474 h 1762474"/>
                <a:gd name="connsiteX1" fmla="*/ 46967 w 269937"/>
                <a:gd name="connsiteY1" fmla="*/ 954356 h 1762474"/>
                <a:gd name="connsiteX2" fmla="*/ 66675 w 269937"/>
                <a:gd name="connsiteY2" fmla="*/ 0 h 1762474"/>
                <a:gd name="connsiteX3" fmla="*/ 200025 w 269937"/>
                <a:gd name="connsiteY3" fmla="*/ 0 h 1762474"/>
                <a:gd name="connsiteX4" fmla="*/ 241316 w 269937"/>
                <a:gd name="connsiteY4" fmla="*/ 955961 h 1762474"/>
                <a:gd name="connsiteX5" fmla="*/ 266700 w 269937"/>
                <a:gd name="connsiteY5" fmla="*/ 1762474 h 1762474"/>
                <a:gd name="connsiteX6" fmla="*/ 0 w 269937"/>
                <a:gd name="connsiteY6" fmla="*/ 1762474 h 1762474"/>
                <a:gd name="connsiteX0" fmla="*/ 0 w 269937"/>
                <a:gd name="connsiteY0" fmla="*/ 1762474 h 1762474"/>
                <a:gd name="connsiteX1" fmla="*/ 46967 w 269937"/>
                <a:gd name="connsiteY1" fmla="*/ 954356 h 1762474"/>
                <a:gd name="connsiteX2" fmla="*/ 66675 w 269937"/>
                <a:gd name="connsiteY2" fmla="*/ 0 h 1762474"/>
                <a:gd name="connsiteX3" fmla="*/ 200025 w 269937"/>
                <a:gd name="connsiteY3" fmla="*/ 0 h 1762474"/>
                <a:gd name="connsiteX4" fmla="*/ 241316 w 269937"/>
                <a:gd name="connsiteY4" fmla="*/ 955961 h 1762474"/>
                <a:gd name="connsiteX5" fmla="*/ 266700 w 269937"/>
                <a:gd name="connsiteY5" fmla="*/ 1762474 h 1762474"/>
                <a:gd name="connsiteX6" fmla="*/ 0 w 269937"/>
                <a:gd name="connsiteY6" fmla="*/ 1762474 h 1762474"/>
                <a:gd name="connsiteX0" fmla="*/ 0 w 269937"/>
                <a:gd name="connsiteY0" fmla="*/ 1762474 h 1762474"/>
                <a:gd name="connsiteX1" fmla="*/ 24121 w 269937"/>
                <a:gd name="connsiteY1" fmla="*/ 954356 h 1762474"/>
                <a:gd name="connsiteX2" fmla="*/ 66675 w 269937"/>
                <a:gd name="connsiteY2" fmla="*/ 0 h 1762474"/>
                <a:gd name="connsiteX3" fmla="*/ 200025 w 269937"/>
                <a:gd name="connsiteY3" fmla="*/ 0 h 1762474"/>
                <a:gd name="connsiteX4" fmla="*/ 241316 w 269937"/>
                <a:gd name="connsiteY4" fmla="*/ 955961 h 1762474"/>
                <a:gd name="connsiteX5" fmla="*/ 266700 w 269937"/>
                <a:gd name="connsiteY5" fmla="*/ 1762474 h 1762474"/>
                <a:gd name="connsiteX6" fmla="*/ 0 w 269937"/>
                <a:gd name="connsiteY6" fmla="*/ 1762474 h 1762474"/>
                <a:gd name="connsiteX0" fmla="*/ 0 w 268908"/>
                <a:gd name="connsiteY0" fmla="*/ 1762474 h 1762474"/>
                <a:gd name="connsiteX1" fmla="*/ 24121 w 268908"/>
                <a:gd name="connsiteY1" fmla="*/ 954356 h 1762474"/>
                <a:gd name="connsiteX2" fmla="*/ 66675 w 268908"/>
                <a:gd name="connsiteY2" fmla="*/ 0 h 1762474"/>
                <a:gd name="connsiteX3" fmla="*/ 200025 w 268908"/>
                <a:gd name="connsiteY3" fmla="*/ 0 h 1762474"/>
                <a:gd name="connsiteX4" fmla="*/ 224182 w 268908"/>
                <a:gd name="connsiteY4" fmla="*/ 949339 h 1762474"/>
                <a:gd name="connsiteX5" fmla="*/ 266700 w 268908"/>
                <a:gd name="connsiteY5" fmla="*/ 1762474 h 1762474"/>
                <a:gd name="connsiteX6" fmla="*/ 0 w 268908"/>
                <a:gd name="connsiteY6" fmla="*/ 1762474 h 1762474"/>
                <a:gd name="connsiteX0" fmla="*/ 0 w 268908"/>
                <a:gd name="connsiteY0" fmla="*/ 1762474 h 1762474"/>
                <a:gd name="connsiteX1" fmla="*/ 46967 w 268908"/>
                <a:gd name="connsiteY1" fmla="*/ 954356 h 1762474"/>
                <a:gd name="connsiteX2" fmla="*/ 66675 w 268908"/>
                <a:gd name="connsiteY2" fmla="*/ 0 h 1762474"/>
                <a:gd name="connsiteX3" fmla="*/ 200025 w 268908"/>
                <a:gd name="connsiteY3" fmla="*/ 0 h 1762474"/>
                <a:gd name="connsiteX4" fmla="*/ 224182 w 268908"/>
                <a:gd name="connsiteY4" fmla="*/ 949339 h 1762474"/>
                <a:gd name="connsiteX5" fmla="*/ 266700 w 268908"/>
                <a:gd name="connsiteY5" fmla="*/ 1762474 h 1762474"/>
                <a:gd name="connsiteX6" fmla="*/ 0 w 268908"/>
                <a:gd name="connsiteY6" fmla="*/ 1762474 h 1762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8908" h="1762474">
                  <a:moveTo>
                    <a:pt x="0" y="1762474"/>
                  </a:moveTo>
                  <a:cubicBezTo>
                    <a:pt x="8467" y="1484452"/>
                    <a:pt x="38500" y="1305228"/>
                    <a:pt x="46967" y="954356"/>
                  </a:cubicBezTo>
                  <a:cubicBezTo>
                    <a:pt x="55434" y="603484"/>
                    <a:pt x="48683" y="313703"/>
                    <a:pt x="66675" y="0"/>
                  </a:cubicBezTo>
                  <a:lnTo>
                    <a:pt x="200025" y="0"/>
                  </a:lnTo>
                  <a:cubicBezTo>
                    <a:pt x="233892" y="227760"/>
                    <a:pt x="224492" y="609236"/>
                    <a:pt x="224182" y="949339"/>
                  </a:cubicBezTo>
                  <a:cubicBezTo>
                    <a:pt x="235186" y="1359893"/>
                    <a:pt x="279178" y="1531164"/>
                    <a:pt x="266700" y="1762474"/>
                  </a:cubicBezTo>
                  <a:lnTo>
                    <a:pt x="0" y="1762474"/>
                  </a:lnTo>
                  <a:close/>
                </a:path>
              </a:pathLst>
            </a:custGeom>
            <a:solidFill>
              <a:srgbClr val="71A0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순서도: 추출 72">
              <a:extLst>
                <a:ext uri="{FF2B5EF4-FFF2-40B4-BE49-F238E27FC236}">
                  <a16:creationId xmlns:a16="http://schemas.microsoft.com/office/drawing/2014/main" id="{B823175C-FC7D-40B8-9C83-F7607FB4838D}"/>
                </a:ext>
              </a:extLst>
            </p:cNvPr>
            <p:cNvSpPr/>
            <p:nvPr/>
          </p:nvSpPr>
          <p:spPr>
            <a:xfrm>
              <a:off x="5384435" y="2297246"/>
              <a:ext cx="932962" cy="460974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2496 w 10000"/>
                <a:gd name="connsiteY1" fmla="*/ 7252 h 10000"/>
                <a:gd name="connsiteX2" fmla="*/ 5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496 w 10000"/>
                <a:gd name="connsiteY1" fmla="*/ 7252 h 10000"/>
                <a:gd name="connsiteX2" fmla="*/ 5000 w 10000"/>
                <a:gd name="connsiteY2" fmla="*/ 0 h 10000"/>
                <a:gd name="connsiteX3" fmla="*/ 7144 w 10000"/>
                <a:gd name="connsiteY3" fmla="*/ 7305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2496 w 10000"/>
                <a:gd name="connsiteY1" fmla="*/ 7252 h 10000"/>
                <a:gd name="connsiteX2" fmla="*/ 5000 w 10000"/>
                <a:gd name="connsiteY2" fmla="*/ 0 h 10000"/>
                <a:gd name="connsiteX3" fmla="*/ 7144 w 10000"/>
                <a:gd name="connsiteY3" fmla="*/ 7305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2496 w 10000"/>
                <a:gd name="connsiteY1" fmla="*/ 7252 h 10000"/>
                <a:gd name="connsiteX2" fmla="*/ 5000 w 10000"/>
                <a:gd name="connsiteY2" fmla="*/ 0 h 10000"/>
                <a:gd name="connsiteX3" fmla="*/ 7144 w 10000"/>
                <a:gd name="connsiteY3" fmla="*/ 7305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2496 w 10000"/>
                <a:gd name="connsiteY1" fmla="*/ 7252 h 10000"/>
                <a:gd name="connsiteX2" fmla="*/ 5000 w 10000"/>
                <a:gd name="connsiteY2" fmla="*/ 0 h 10000"/>
                <a:gd name="connsiteX3" fmla="*/ 7144 w 10000"/>
                <a:gd name="connsiteY3" fmla="*/ 7305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2496 w 10000"/>
                <a:gd name="connsiteY1" fmla="*/ 7252 h 10000"/>
                <a:gd name="connsiteX2" fmla="*/ 5000 w 10000"/>
                <a:gd name="connsiteY2" fmla="*/ 0 h 10000"/>
                <a:gd name="connsiteX3" fmla="*/ 7144 w 10000"/>
                <a:gd name="connsiteY3" fmla="*/ 7305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2496 w 10000"/>
                <a:gd name="connsiteY1" fmla="*/ 7252 h 10000"/>
                <a:gd name="connsiteX2" fmla="*/ 5000 w 10000"/>
                <a:gd name="connsiteY2" fmla="*/ 0 h 10000"/>
                <a:gd name="connsiteX3" fmla="*/ 7144 w 10000"/>
                <a:gd name="connsiteY3" fmla="*/ 7305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0" fmla="*/ 0 w 10039"/>
                <a:gd name="connsiteY0" fmla="*/ 10000 h 10000"/>
                <a:gd name="connsiteX1" fmla="*/ 2496 w 10039"/>
                <a:gd name="connsiteY1" fmla="*/ 7252 h 10000"/>
                <a:gd name="connsiteX2" fmla="*/ 5000 w 10039"/>
                <a:gd name="connsiteY2" fmla="*/ 0 h 10000"/>
                <a:gd name="connsiteX3" fmla="*/ 7144 w 10039"/>
                <a:gd name="connsiteY3" fmla="*/ 7305 h 10000"/>
                <a:gd name="connsiteX4" fmla="*/ 10000 w 10039"/>
                <a:gd name="connsiteY4" fmla="*/ 10000 h 10000"/>
                <a:gd name="connsiteX5" fmla="*/ 4992 w 10039"/>
                <a:gd name="connsiteY5" fmla="*/ 8952 h 10000"/>
                <a:gd name="connsiteX6" fmla="*/ 0 w 10039"/>
                <a:gd name="connsiteY6" fmla="*/ 10000 h 10000"/>
                <a:gd name="connsiteX0" fmla="*/ 0 w 10039"/>
                <a:gd name="connsiteY0" fmla="*/ 10000 h 10000"/>
                <a:gd name="connsiteX1" fmla="*/ 2496 w 10039"/>
                <a:gd name="connsiteY1" fmla="*/ 7252 h 10000"/>
                <a:gd name="connsiteX2" fmla="*/ 5000 w 10039"/>
                <a:gd name="connsiteY2" fmla="*/ 0 h 10000"/>
                <a:gd name="connsiteX3" fmla="*/ 7144 w 10039"/>
                <a:gd name="connsiteY3" fmla="*/ 7305 h 10000"/>
                <a:gd name="connsiteX4" fmla="*/ 10000 w 10039"/>
                <a:gd name="connsiteY4" fmla="*/ 10000 h 10000"/>
                <a:gd name="connsiteX5" fmla="*/ 4992 w 10039"/>
                <a:gd name="connsiteY5" fmla="*/ 8952 h 10000"/>
                <a:gd name="connsiteX6" fmla="*/ 0 w 10039"/>
                <a:gd name="connsiteY6" fmla="*/ 10000 h 10000"/>
                <a:gd name="connsiteX0" fmla="*/ 0 w 10039"/>
                <a:gd name="connsiteY0" fmla="*/ 10000 h 10017"/>
                <a:gd name="connsiteX1" fmla="*/ 2496 w 10039"/>
                <a:gd name="connsiteY1" fmla="*/ 7252 h 10017"/>
                <a:gd name="connsiteX2" fmla="*/ 5000 w 10039"/>
                <a:gd name="connsiteY2" fmla="*/ 0 h 10017"/>
                <a:gd name="connsiteX3" fmla="*/ 7144 w 10039"/>
                <a:gd name="connsiteY3" fmla="*/ 7305 h 10017"/>
                <a:gd name="connsiteX4" fmla="*/ 10000 w 10039"/>
                <a:gd name="connsiteY4" fmla="*/ 10000 h 10017"/>
                <a:gd name="connsiteX5" fmla="*/ 4992 w 10039"/>
                <a:gd name="connsiteY5" fmla="*/ 8952 h 10017"/>
                <a:gd name="connsiteX6" fmla="*/ 0 w 10039"/>
                <a:gd name="connsiteY6" fmla="*/ 10000 h 10017"/>
                <a:gd name="connsiteX0" fmla="*/ 0 w 10039"/>
                <a:gd name="connsiteY0" fmla="*/ 10000 h 10000"/>
                <a:gd name="connsiteX1" fmla="*/ 2496 w 10039"/>
                <a:gd name="connsiteY1" fmla="*/ 7252 h 10000"/>
                <a:gd name="connsiteX2" fmla="*/ 5000 w 10039"/>
                <a:gd name="connsiteY2" fmla="*/ 0 h 10000"/>
                <a:gd name="connsiteX3" fmla="*/ 7144 w 10039"/>
                <a:gd name="connsiteY3" fmla="*/ 7305 h 10000"/>
                <a:gd name="connsiteX4" fmla="*/ 10000 w 10039"/>
                <a:gd name="connsiteY4" fmla="*/ 10000 h 10000"/>
                <a:gd name="connsiteX5" fmla="*/ 5021 w 10039"/>
                <a:gd name="connsiteY5" fmla="*/ 8367 h 10000"/>
                <a:gd name="connsiteX6" fmla="*/ 0 w 10039"/>
                <a:gd name="connsiteY6" fmla="*/ 10000 h 10000"/>
                <a:gd name="connsiteX0" fmla="*/ 0 w 10039"/>
                <a:gd name="connsiteY0" fmla="*/ 10000 h 10000"/>
                <a:gd name="connsiteX1" fmla="*/ 2496 w 10039"/>
                <a:gd name="connsiteY1" fmla="*/ 7252 h 10000"/>
                <a:gd name="connsiteX2" fmla="*/ 5000 w 10039"/>
                <a:gd name="connsiteY2" fmla="*/ 0 h 10000"/>
                <a:gd name="connsiteX3" fmla="*/ 7144 w 10039"/>
                <a:gd name="connsiteY3" fmla="*/ 7305 h 10000"/>
                <a:gd name="connsiteX4" fmla="*/ 10000 w 10039"/>
                <a:gd name="connsiteY4" fmla="*/ 10000 h 10000"/>
                <a:gd name="connsiteX5" fmla="*/ 5021 w 10039"/>
                <a:gd name="connsiteY5" fmla="*/ 8367 h 10000"/>
                <a:gd name="connsiteX6" fmla="*/ 0 w 10039"/>
                <a:gd name="connsiteY6" fmla="*/ 10000 h 10000"/>
                <a:gd name="connsiteX0" fmla="*/ 0 w 10039"/>
                <a:gd name="connsiteY0" fmla="*/ 10000 h 10000"/>
                <a:gd name="connsiteX1" fmla="*/ 2496 w 10039"/>
                <a:gd name="connsiteY1" fmla="*/ 7252 h 10000"/>
                <a:gd name="connsiteX2" fmla="*/ 5000 w 10039"/>
                <a:gd name="connsiteY2" fmla="*/ 0 h 10000"/>
                <a:gd name="connsiteX3" fmla="*/ 7144 w 10039"/>
                <a:gd name="connsiteY3" fmla="*/ 7305 h 10000"/>
                <a:gd name="connsiteX4" fmla="*/ 10000 w 10039"/>
                <a:gd name="connsiteY4" fmla="*/ 10000 h 10000"/>
                <a:gd name="connsiteX5" fmla="*/ 5021 w 10039"/>
                <a:gd name="connsiteY5" fmla="*/ 8367 h 10000"/>
                <a:gd name="connsiteX6" fmla="*/ 0 w 10039"/>
                <a:gd name="connsiteY6" fmla="*/ 10000 h 10000"/>
                <a:gd name="connsiteX0" fmla="*/ 0 w 10035"/>
                <a:gd name="connsiteY0" fmla="*/ 10000 h 10000"/>
                <a:gd name="connsiteX1" fmla="*/ 2496 w 10035"/>
                <a:gd name="connsiteY1" fmla="*/ 7252 h 10000"/>
                <a:gd name="connsiteX2" fmla="*/ 5000 w 10035"/>
                <a:gd name="connsiteY2" fmla="*/ 0 h 10000"/>
                <a:gd name="connsiteX3" fmla="*/ 6857 w 10035"/>
                <a:gd name="connsiteY3" fmla="*/ 7358 h 10000"/>
                <a:gd name="connsiteX4" fmla="*/ 10000 w 10035"/>
                <a:gd name="connsiteY4" fmla="*/ 10000 h 10000"/>
                <a:gd name="connsiteX5" fmla="*/ 5021 w 10035"/>
                <a:gd name="connsiteY5" fmla="*/ 8367 h 10000"/>
                <a:gd name="connsiteX6" fmla="*/ 0 w 10035"/>
                <a:gd name="connsiteY6" fmla="*/ 10000 h 10000"/>
                <a:gd name="connsiteX0" fmla="*/ 0 w 10036"/>
                <a:gd name="connsiteY0" fmla="*/ 10000 h 10000"/>
                <a:gd name="connsiteX1" fmla="*/ 2496 w 10036"/>
                <a:gd name="connsiteY1" fmla="*/ 7252 h 10000"/>
                <a:gd name="connsiteX2" fmla="*/ 5000 w 10036"/>
                <a:gd name="connsiteY2" fmla="*/ 0 h 10000"/>
                <a:gd name="connsiteX3" fmla="*/ 6972 w 10036"/>
                <a:gd name="connsiteY3" fmla="*/ 7092 h 10000"/>
                <a:gd name="connsiteX4" fmla="*/ 10000 w 10036"/>
                <a:gd name="connsiteY4" fmla="*/ 10000 h 10000"/>
                <a:gd name="connsiteX5" fmla="*/ 5021 w 10036"/>
                <a:gd name="connsiteY5" fmla="*/ 8367 h 10000"/>
                <a:gd name="connsiteX6" fmla="*/ 0 w 10036"/>
                <a:gd name="connsiteY6" fmla="*/ 10000 h 10000"/>
                <a:gd name="connsiteX0" fmla="*/ 0 w 10038"/>
                <a:gd name="connsiteY0" fmla="*/ 10000 h 10000"/>
                <a:gd name="connsiteX1" fmla="*/ 2496 w 10038"/>
                <a:gd name="connsiteY1" fmla="*/ 7252 h 10000"/>
                <a:gd name="connsiteX2" fmla="*/ 5000 w 10038"/>
                <a:gd name="connsiteY2" fmla="*/ 0 h 10000"/>
                <a:gd name="connsiteX3" fmla="*/ 6972 w 10038"/>
                <a:gd name="connsiteY3" fmla="*/ 7092 h 10000"/>
                <a:gd name="connsiteX4" fmla="*/ 10000 w 10038"/>
                <a:gd name="connsiteY4" fmla="*/ 10000 h 10000"/>
                <a:gd name="connsiteX5" fmla="*/ 5021 w 10038"/>
                <a:gd name="connsiteY5" fmla="*/ 8367 h 10000"/>
                <a:gd name="connsiteX6" fmla="*/ 0 w 10038"/>
                <a:gd name="connsiteY6" fmla="*/ 10000 h 10000"/>
                <a:gd name="connsiteX0" fmla="*/ 0 w 10038"/>
                <a:gd name="connsiteY0" fmla="*/ 10000 h 10000"/>
                <a:gd name="connsiteX1" fmla="*/ 2152 w 10038"/>
                <a:gd name="connsiteY1" fmla="*/ 7465 h 10000"/>
                <a:gd name="connsiteX2" fmla="*/ 5000 w 10038"/>
                <a:gd name="connsiteY2" fmla="*/ 0 h 10000"/>
                <a:gd name="connsiteX3" fmla="*/ 6972 w 10038"/>
                <a:gd name="connsiteY3" fmla="*/ 7092 h 10000"/>
                <a:gd name="connsiteX4" fmla="*/ 10000 w 10038"/>
                <a:gd name="connsiteY4" fmla="*/ 10000 h 10000"/>
                <a:gd name="connsiteX5" fmla="*/ 5021 w 10038"/>
                <a:gd name="connsiteY5" fmla="*/ 8367 h 10000"/>
                <a:gd name="connsiteX6" fmla="*/ 0 w 10038"/>
                <a:gd name="connsiteY6" fmla="*/ 10000 h 10000"/>
                <a:gd name="connsiteX0" fmla="*/ 0 w 10038"/>
                <a:gd name="connsiteY0" fmla="*/ 10000 h 10000"/>
                <a:gd name="connsiteX1" fmla="*/ 2152 w 10038"/>
                <a:gd name="connsiteY1" fmla="*/ 7465 h 10000"/>
                <a:gd name="connsiteX2" fmla="*/ 5000 w 10038"/>
                <a:gd name="connsiteY2" fmla="*/ 0 h 10000"/>
                <a:gd name="connsiteX3" fmla="*/ 6972 w 10038"/>
                <a:gd name="connsiteY3" fmla="*/ 7092 h 10000"/>
                <a:gd name="connsiteX4" fmla="*/ 10000 w 10038"/>
                <a:gd name="connsiteY4" fmla="*/ 10000 h 10000"/>
                <a:gd name="connsiteX5" fmla="*/ 5021 w 10038"/>
                <a:gd name="connsiteY5" fmla="*/ 8367 h 10000"/>
                <a:gd name="connsiteX6" fmla="*/ 0 w 10038"/>
                <a:gd name="connsiteY6" fmla="*/ 10000 h 10000"/>
                <a:gd name="connsiteX0" fmla="*/ 0 w 10038"/>
                <a:gd name="connsiteY0" fmla="*/ 10000 h 10000"/>
                <a:gd name="connsiteX1" fmla="*/ 2152 w 10038"/>
                <a:gd name="connsiteY1" fmla="*/ 7465 h 10000"/>
                <a:gd name="connsiteX2" fmla="*/ 5000 w 10038"/>
                <a:gd name="connsiteY2" fmla="*/ 0 h 10000"/>
                <a:gd name="connsiteX3" fmla="*/ 6972 w 10038"/>
                <a:gd name="connsiteY3" fmla="*/ 7092 h 10000"/>
                <a:gd name="connsiteX4" fmla="*/ 10000 w 10038"/>
                <a:gd name="connsiteY4" fmla="*/ 10000 h 10000"/>
                <a:gd name="connsiteX5" fmla="*/ 5021 w 10038"/>
                <a:gd name="connsiteY5" fmla="*/ 8367 h 10000"/>
                <a:gd name="connsiteX6" fmla="*/ 0 w 10038"/>
                <a:gd name="connsiteY6" fmla="*/ 10000 h 10000"/>
                <a:gd name="connsiteX0" fmla="*/ 0 w 9837"/>
                <a:gd name="connsiteY0" fmla="*/ 8725 h 10000"/>
                <a:gd name="connsiteX1" fmla="*/ 1951 w 9837"/>
                <a:gd name="connsiteY1" fmla="*/ 7465 h 10000"/>
                <a:gd name="connsiteX2" fmla="*/ 4799 w 9837"/>
                <a:gd name="connsiteY2" fmla="*/ 0 h 10000"/>
                <a:gd name="connsiteX3" fmla="*/ 6771 w 9837"/>
                <a:gd name="connsiteY3" fmla="*/ 7092 h 10000"/>
                <a:gd name="connsiteX4" fmla="*/ 9799 w 9837"/>
                <a:gd name="connsiteY4" fmla="*/ 10000 h 10000"/>
                <a:gd name="connsiteX5" fmla="*/ 4820 w 9837"/>
                <a:gd name="connsiteY5" fmla="*/ 8367 h 10000"/>
                <a:gd name="connsiteX6" fmla="*/ 0 w 9837"/>
                <a:gd name="connsiteY6" fmla="*/ 8725 h 10000"/>
                <a:gd name="connsiteX0" fmla="*/ 0 w 9999"/>
                <a:gd name="connsiteY0" fmla="*/ 8725 h 10000"/>
                <a:gd name="connsiteX1" fmla="*/ 2129 w 9999"/>
                <a:gd name="connsiteY1" fmla="*/ 6827 h 10000"/>
                <a:gd name="connsiteX2" fmla="*/ 4879 w 9999"/>
                <a:gd name="connsiteY2" fmla="*/ 0 h 10000"/>
                <a:gd name="connsiteX3" fmla="*/ 6883 w 9999"/>
                <a:gd name="connsiteY3" fmla="*/ 7092 h 10000"/>
                <a:gd name="connsiteX4" fmla="*/ 9961 w 9999"/>
                <a:gd name="connsiteY4" fmla="*/ 10000 h 10000"/>
                <a:gd name="connsiteX5" fmla="*/ 4900 w 9999"/>
                <a:gd name="connsiteY5" fmla="*/ 8367 h 10000"/>
                <a:gd name="connsiteX6" fmla="*/ 0 w 9999"/>
                <a:gd name="connsiteY6" fmla="*/ 8725 h 10000"/>
                <a:gd name="connsiteX0" fmla="*/ 0 w 10000"/>
                <a:gd name="connsiteY0" fmla="*/ 8725 h 10000"/>
                <a:gd name="connsiteX1" fmla="*/ 2129 w 10000"/>
                <a:gd name="connsiteY1" fmla="*/ 6827 h 10000"/>
                <a:gd name="connsiteX2" fmla="*/ 4879 w 10000"/>
                <a:gd name="connsiteY2" fmla="*/ 0 h 10000"/>
                <a:gd name="connsiteX3" fmla="*/ 6884 w 10000"/>
                <a:gd name="connsiteY3" fmla="*/ 7092 h 10000"/>
                <a:gd name="connsiteX4" fmla="*/ 9962 w 10000"/>
                <a:gd name="connsiteY4" fmla="*/ 10000 h 10000"/>
                <a:gd name="connsiteX5" fmla="*/ 4900 w 10000"/>
                <a:gd name="connsiteY5" fmla="*/ 8367 h 10000"/>
                <a:gd name="connsiteX6" fmla="*/ 0 w 10000"/>
                <a:gd name="connsiteY6" fmla="*/ 8725 h 10000"/>
                <a:gd name="connsiteX0" fmla="*/ 0 w 10000"/>
                <a:gd name="connsiteY0" fmla="*/ 8725 h 10000"/>
                <a:gd name="connsiteX1" fmla="*/ 2129 w 10000"/>
                <a:gd name="connsiteY1" fmla="*/ 6827 h 10000"/>
                <a:gd name="connsiteX2" fmla="*/ 4879 w 10000"/>
                <a:gd name="connsiteY2" fmla="*/ 0 h 10000"/>
                <a:gd name="connsiteX3" fmla="*/ 6884 w 10000"/>
                <a:gd name="connsiteY3" fmla="*/ 7092 h 10000"/>
                <a:gd name="connsiteX4" fmla="*/ 9962 w 10000"/>
                <a:gd name="connsiteY4" fmla="*/ 10000 h 10000"/>
                <a:gd name="connsiteX5" fmla="*/ 4900 w 10000"/>
                <a:gd name="connsiteY5" fmla="*/ 8367 h 10000"/>
                <a:gd name="connsiteX6" fmla="*/ 0 w 10000"/>
                <a:gd name="connsiteY6" fmla="*/ 8725 h 10000"/>
                <a:gd name="connsiteX0" fmla="*/ 0 w 10000"/>
                <a:gd name="connsiteY0" fmla="*/ 8725 h 10000"/>
                <a:gd name="connsiteX1" fmla="*/ 2129 w 10000"/>
                <a:gd name="connsiteY1" fmla="*/ 6827 h 10000"/>
                <a:gd name="connsiteX2" fmla="*/ 4879 w 10000"/>
                <a:gd name="connsiteY2" fmla="*/ 0 h 10000"/>
                <a:gd name="connsiteX3" fmla="*/ 6884 w 10000"/>
                <a:gd name="connsiteY3" fmla="*/ 7092 h 10000"/>
                <a:gd name="connsiteX4" fmla="*/ 9962 w 10000"/>
                <a:gd name="connsiteY4" fmla="*/ 10000 h 10000"/>
                <a:gd name="connsiteX5" fmla="*/ 4900 w 10000"/>
                <a:gd name="connsiteY5" fmla="*/ 8367 h 10000"/>
                <a:gd name="connsiteX6" fmla="*/ 0 w 10000"/>
                <a:gd name="connsiteY6" fmla="*/ 8725 h 10000"/>
                <a:gd name="connsiteX0" fmla="*/ 0 w 10000"/>
                <a:gd name="connsiteY0" fmla="*/ 8725 h 10000"/>
                <a:gd name="connsiteX1" fmla="*/ 2129 w 10000"/>
                <a:gd name="connsiteY1" fmla="*/ 6827 h 10000"/>
                <a:gd name="connsiteX2" fmla="*/ 4879 w 10000"/>
                <a:gd name="connsiteY2" fmla="*/ 0 h 10000"/>
                <a:gd name="connsiteX3" fmla="*/ 6884 w 10000"/>
                <a:gd name="connsiteY3" fmla="*/ 7092 h 10000"/>
                <a:gd name="connsiteX4" fmla="*/ 9962 w 10000"/>
                <a:gd name="connsiteY4" fmla="*/ 10000 h 10000"/>
                <a:gd name="connsiteX5" fmla="*/ 4812 w 10000"/>
                <a:gd name="connsiteY5" fmla="*/ 7942 h 10000"/>
                <a:gd name="connsiteX6" fmla="*/ 0 w 10000"/>
                <a:gd name="connsiteY6" fmla="*/ 8725 h 10000"/>
                <a:gd name="connsiteX0" fmla="*/ 0 w 9370"/>
                <a:gd name="connsiteY0" fmla="*/ 8725 h 9042"/>
                <a:gd name="connsiteX1" fmla="*/ 2129 w 9370"/>
                <a:gd name="connsiteY1" fmla="*/ 6827 h 9042"/>
                <a:gd name="connsiteX2" fmla="*/ 4879 w 9370"/>
                <a:gd name="connsiteY2" fmla="*/ 0 h 9042"/>
                <a:gd name="connsiteX3" fmla="*/ 6884 w 9370"/>
                <a:gd name="connsiteY3" fmla="*/ 7092 h 9042"/>
                <a:gd name="connsiteX4" fmla="*/ 9320 w 9370"/>
                <a:gd name="connsiteY4" fmla="*/ 8299 h 9042"/>
                <a:gd name="connsiteX5" fmla="*/ 4812 w 9370"/>
                <a:gd name="connsiteY5" fmla="*/ 7942 h 9042"/>
                <a:gd name="connsiteX6" fmla="*/ 0 w 9370"/>
                <a:gd name="connsiteY6" fmla="*/ 8725 h 9042"/>
                <a:gd name="connsiteX0" fmla="*/ 0 w 10001"/>
                <a:gd name="connsiteY0" fmla="*/ 9649 h 10000"/>
                <a:gd name="connsiteX1" fmla="*/ 2272 w 10001"/>
                <a:gd name="connsiteY1" fmla="*/ 7550 h 10000"/>
                <a:gd name="connsiteX2" fmla="*/ 5207 w 10001"/>
                <a:gd name="connsiteY2" fmla="*/ 0 h 10000"/>
                <a:gd name="connsiteX3" fmla="*/ 7347 w 10001"/>
                <a:gd name="connsiteY3" fmla="*/ 7843 h 10000"/>
                <a:gd name="connsiteX4" fmla="*/ 9947 w 10001"/>
                <a:gd name="connsiteY4" fmla="*/ 9178 h 10000"/>
                <a:gd name="connsiteX5" fmla="*/ 5136 w 10001"/>
                <a:gd name="connsiteY5" fmla="*/ 8783 h 10000"/>
                <a:gd name="connsiteX6" fmla="*/ 0 w 10001"/>
                <a:gd name="connsiteY6" fmla="*/ 9649 h 10000"/>
                <a:gd name="connsiteX0" fmla="*/ 0 w 9991"/>
                <a:gd name="connsiteY0" fmla="*/ 9649 h 10000"/>
                <a:gd name="connsiteX1" fmla="*/ 2272 w 9991"/>
                <a:gd name="connsiteY1" fmla="*/ 7550 h 10000"/>
                <a:gd name="connsiteX2" fmla="*/ 5207 w 9991"/>
                <a:gd name="connsiteY2" fmla="*/ 0 h 10000"/>
                <a:gd name="connsiteX3" fmla="*/ 6849 w 9991"/>
                <a:gd name="connsiteY3" fmla="*/ 6550 h 10000"/>
                <a:gd name="connsiteX4" fmla="*/ 9947 w 9991"/>
                <a:gd name="connsiteY4" fmla="*/ 9178 h 10000"/>
                <a:gd name="connsiteX5" fmla="*/ 5136 w 9991"/>
                <a:gd name="connsiteY5" fmla="*/ 8783 h 10000"/>
                <a:gd name="connsiteX6" fmla="*/ 0 w 9991"/>
                <a:gd name="connsiteY6" fmla="*/ 9649 h 10000"/>
                <a:gd name="connsiteX0" fmla="*/ 0 w 10000"/>
                <a:gd name="connsiteY0" fmla="*/ 9649 h 10000"/>
                <a:gd name="connsiteX1" fmla="*/ 2991 w 10000"/>
                <a:gd name="connsiteY1" fmla="*/ 6551 h 10000"/>
                <a:gd name="connsiteX2" fmla="*/ 5212 w 10000"/>
                <a:gd name="connsiteY2" fmla="*/ 0 h 10000"/>
                <a:gd name="connsiteX3" fmla="*/ 6855 w 10000"/>
                <a:gd name="connsiteY3" fmla="*/ 6550 h 10000"/>
                <a:gd name="connsiteX4" fmla="*/ 9956 w 10000"/>
                <a:gd name="connsiteY4" fmla="*/ 9178 h 10000"/>
                <a:gd name="connsiteX5" fmla="*/ 5141 w 10000"/>
                <a:gd name="connsiteY5" fmla="*/ 8783 h 10000"/>
                <a:gd name="connsiteX6" fmla="*/ 0 w 10000"/>
                <a:gd name="connsiteY6" fmla="*/ 9649 h 10000"/>
                <a:gd name="connsiteX0" fmla="*/ 0 w 10073"/>
                <a:gd name="connsiteY0" fmla="*/ 9649 h 10000"/>
                <a:gd name="connsiteX1" fmla="*/ 2991 w 10073"/>
                <a:gd name="connsiteY1" fmla="*/ 6551 h 10000"/>
                <a:gd name="connsiteX2" fmla="*/ 5212 w 10073"/>
                <a:gd name="connsiteY2" fmla="*/ 0 h 10000"/>
                <a:gd name="connsiteX3" fmla="*/ 6855 w 10073"/>
                <a:gd name="connsiteY3" fmla="*/ 6550 h 10000"/>
                <a:gd name="connsiteX4" fmla="*/ 9956 w 10073"/>
                <a:gd name="connsiteY4" fmla="*/ 9178 h 10000"/>
                <a:gd name="connsiteX5" fmla="*/ 5141 w 10073"/>
                <a:gd name="connsiteY5" fmla="*/ 8783 h 10000"/>
                <a:gd name="connsiteX6" fmla="*/ 0 w 10073"/>
                <a:gd name="connsiteY6" fmla="*/ 9649 h 10000"/>
                <a:gd name="connsiteX0" fmla="*/ 0 w 9537"/>
                <a:gd name="connsiteY0" fmla="*/ 9649 h 10000"/>
                <a:gd name="connsiteX1" fmla="*/ 2991 w 9537"/>
                <a:gd name="connsiteY1" fmla="*/ 6551 h 10000"/>
                <a:gd name="connsiteX2" fmla="*/ 5212 w 9537"/>
                <a:gd name="connsiteY2" fmla="*/ 0 h 10000"/>
                <a:gd name="connsiteX3" fmla="*/ 6855 w 9537"/>
                <a:gd name="connsiteY3" fmla="*/ 6550 h 10000"/>
                <a:gd name="connsiteX4" fmla="*/ 9395 w 9537"/>
                <a:gd name="connsiteY4" fmla="*/ 9296 h 10000"/>
                <a:gd name="connsiteX5" fmla="*/ 5141 w 9537"/>
                <a:gd name="connsiteY5" fmla="*/ 8783 h 10000"/>
                <a:gd name="connsiteX6" fmla="*/ 0 w 9537"/>
                <a:gd name="connsiteY6" fmla="*/ 9649 h 10000"/>
                <a:gd name="connsiteX0" fmla="*/ 0 w 10000"/>
                <a:gd name="connsiteY0" fmla="*/ 9649 h 10000"/>
                <a:gd name="connsiteX1" fmla="*/ 3136 w 10000"/>
                <a:gd name="connsiteY1" fmla="*/ 6551 h 10000"/>
                <a:gd name="connsiteX2" fmla="*/ 5465 w 10000"/>
                <a:gd name="connsiteY2" fmla="*/ 0 h 10000"/>
                <a:gd name="connsiteX3" fmla="*/ 7188 w 10000"/>
                <a:gd name="connsiteY3" fmla="*/ 6550 h 10000"/>
                <a:gd name="connsiteX4" fmla="*/ 9851 w 10000"/>
                <a:gd name="connsiteY4" fmla="*/ 9296 h 10000"/>
                <a:gd name="connsiteX5" fmla="*/ 5391 w 10000"/>
                <a:gd name="connsiteY5" fmla="*/ 8783 h 10000"/>
                <a:gd name="connsiteX6" fmla="*/ 0 w 10000"/>
                <a:gd name="connsiteY6" fmla="*/ 9649 h 10000"/>
                <a:gd name="connsiteX0" fmla="*/ 0 w 10000"/>
                <a:gd name="connsiteY0" fmla="*/ 9649 h 10000"/>
                <a:gd name="connsiteX1" fmla="*/ 3136 w 10000"/>
                <a:gd name="connsiteY1" fmla="*/ 6551 h 10000"/>
                <a:gd name="connsiteX2" fmla="*/ 5465 w 10000"/>
                <a:gd name="connsiteY2" fmla="*/ 0 h 10000"/>
                <a:gd name="connsiteX3" fmla="*/ 7188 w 10000"/>
                <a:gd name="connsiteY3" fmla="*/ 6550 h 10000"/>
                <a:gd name="connsiteX4" fmla="*/ 9851 w 10000"/>
                <a:gd name="connsiteY4" fmla="*/ 9296 h 10000"/>
                <a:gd name="connsiteX5" fmla="*/ 5391 w 10000"/>
                <a:gd name="connsiteY5" fmla="*/ 8783 h 10000"/>
                <a:gd name="connsiteX6" fmla="*/ 0 w 10000"/>
                <a:gd name="connsiteY6" fmla="*/ 9649 h 10000"/>
                <a:gd name="connsiteX0" fmla="*/ 0 w 9990"/>
                <a:gd name="connsiteY0" fmla="*/ 9649 h 10000"/>
                <a:gd name="connsiteX1" fmla="*/ 3136 w 9990"/>
                <a:gd name="connsiteY1" fmla="*/ 6551 h 10000"/>
                <a:gd name="connsiteX2" fmla="*/ 5465 w 9990"/>
                <a:gd name="connsiteY2" fmla="*/ 0 h 10000"/>
                <a:gd name="connsiteX3" fmla="*/ 7188 w 9990"/>
                <a:gd name="connsiteY3" fmla="*/ 6550 h 10000"/>
                <a:gd name="connsiteX4" fmla="*/ 9851 w 9990"/>
                <a:gd name="connsiteY4" fmla="*/ 9296 h 10000"/>
                <a:gd name="connsiteX5" fmla="*/ 5391 w 9990"/>
                <a:gd name="connsiteY5" fmla="*/ 8783 h 10000"/>
                <a:gd name="connsiteX6" fmla="*/ 0 w 9990"/>
                <a:gd name="connsiteY6" fmla="*/ 9649 h 10000"/>
                <a:gd name="connsiteX0" fmla="*/ 0 w 9969"/>
                <a:gd name="connsiteY0" fmla="*/ 9649 h 10000"/>
                <a:gd name="connsiteX1" fmla="*/ 3139 w 9969"/>
                <a:gd name="connsiteY1" fmla="*/ 6551 h 10000"/>
                <a:gd name="connsiteX2" fmla="*/ 5470 w 9969"/>
                <a:gd name="connsiteY2" fmla="*/ 0 h 10000"/>
                <a:gd name="connsiteX3" fmla="*/ 7195 w 9969"/>
                <a:gd name="connsiteY3" fmla="*/ 6550 h 10000"/>
                <a:gd name="connsiteX4" fmla="*/ 9828 w 9969"/>
                <a:gd name="connsiteY4" fmla="*/ 8767 h 10000"/>
                <a:gd name="connsiteX5" fmla="*/ 5396 w 9969"/>
                <a:gd name="connsiteY5" fmla="*/ 8783 h 10000"/>
                <a:gd name="connsiteX6" fmla="*/ 0 w 9969"/>
                <a:gd name="connsiteY6" fmla="*/ 9649 h 10000"/>
                <a:gd name="connsiteX0" fmla="*/ 0 w 10000"/>
                <a:gd name="connsiteY0" fmla="*/ 9649 h 10000"/>
                <a:gd name="connsiteX1" fmla="*/ 3149 w 10000"/>
                <a:gd name="connsiteY1" fmla="*/ 6551 h 10000"/>
                <a:gd name="connsiteX2" fmla="*/ 5487 w 10000"/>
                <a:gd name="connsiteY2" fmla="*/ 0 h 10000"/>
                <a:gd name="connsiteX3" fmla="*/ 7217 w 10000"/>
                <a:gd name="connsiteY3" fmla="*/ 6550 h 10000"/>
                <a:gd name="connsiteX4" fmla="*/ 9859 w 10000"/>
                <a:gd name="connsiteY4" fmla="*/ 8767 h 10000"/>
                <a:gd name="connsiteX5" fmla="*/ 5413 w 10000"/>
                <a:gd name="connsiteY5" fmla="*/ 8783 h 10000"/>
                <a:gd name="connsiteX6" fmla="*/ 0 w 10000"/>
                <a:gd name="connsiteY6" fmla="*/ 9649 h 10000"/>
                <a:gd name="connsiteX0" fmla="*/ 0 w 10000"/>
                <a:gd name="connsiteY0" fmla="*/ 9649 h 9949"/>
                <a:gd name="connsiteX1" fmla="*/ 3149 w 10000"/>
                <a:gd name="connsiteY1" fmla="*/ 6551 h 9949"/>
                <a:gd name="connsiteX2" fmla="*/ 5487 w 10000"/>
                <a:gd name="connsiteY2" fmla="*/ 0 h 9949"/>
                <a:gd name="connsiteX3" fmla="*/ 7217 w 10000"/>
                <a:gd name="connsiteY3" fmla="*/ 6550 h 9949"/>
                <a:gd name="connsiteX4" fmla="*/ 9859 w 10000"/>
                <a:gd name="connsiteY4" fmla="*/ 8767 h 9949"/>
                <a:gd name="connsiteX5" fmla="*/ 5511 w 10000"/>
                <a:gd name="connsiteY5" fmla="*/ 8430 h 9949"/>
                <a:gd name="connsiteX6" fmla="*/ 0 w 10000"/>
                <a:gd name="connsiteY6" fmla="*/ 9649 h 9949"/>
                <a:gd name="connsiteX0" fmla="*/ 0 w 10000"/>
                <a:gd name="connsiteY0" fmla="*/ 9698 h 10092"/>
                <a:gd name="connsiteX1" fmla="*/ 3149 w 10000"/>
                <a:gd name="connsiteY1" fmla="*/ 6585 h 10092"/>
                <a:gd name="connsiteX2" fmla="*/ 5487 w 10000"/>
                <a:gd name="connsiteY2" fmla="*/ 0 h 10092"/>
                <a:gd name="connsiteX3" fmla="*/ 7217 w 10000"/>
                <a:gd name="connsiteY3" fmla="*/ 6584 h 10092"/>
                <a:gd name="connsiteX4" fmla="*/ 9859 w 10000"/>
                <a:gd name="connsiteY4" fmla="*/ 8812 h 10092"/>
                <a:gd name="connsiteX5" fmla="*/ 5511 w 10000"/>
                <a:gd name="connsiteY5" fmla="*/ 8473 h 10092"/>
                <a:gd name="connsiteX6" fmla="*/ 0 w 10000"/>
                <a:gd name="connsiteY6" fmla="*/ 9698 h 10092"/>
                <a:gd name="connsiteX0" fmla="*/ 0 w 9639"/>
                <a:gd name="connsiteY0" fmla="*/ 9284 h 9776"/>
                <a:gd name="connsiteX1" fmla="*/ 2788 w 9639"/>
                <a:gd name="connsiteY1" fmla="*/ 6585 h 9776"/>
                <a:gd name="connsiteX2" fmla="*/ 5126 w 9639"/>
                <a:gd name="connsiteY2" fmla="*/ 0 h 9776"/>
                <a:gd name="connsiteX3" fmla="*/ 6856 w 9639"/>
                <a:gd name="connsiteY3" fmla="*/ 6584 h 9776"/>
                <a:gd name="connsiteX4" fmla="*/ 9498 w 9639"/>
                <a:gd name="connsiteY4" fmla="*/ 8812 h 9776"/>
                <a:gd name="connsiteX5" fmla="*/ 5150 w 9639"/>
                <a:gd name="connsiteY5" fmla="*/ 8473 h 9776"/>
                <a:gd name="connsiteX6" fmla="*/ 0 w 9639"/>
                <a:gd name="connsiteY6" fmla="*/ 9284 h 9776"/>
                <a:gd name="connsiteX0" fmla="*/ 0 w 10001"/>
                <a:gd name="connsiteY0" fmla="*/ 9497 h 9866"/>
                <a:gd name="connsiteX1" fmla="*/ 2892 w 10001"/>
                <a:gd name="connsiteY1" fmla="*/ 6736 h 9866"/>
                <a:gd name="connsiteX2" fmla="*/ 5318 w 10001"/>
                <a:gd name="connsiteY2" fmla="*/ 0 h 9866"/>
                <a:gd name="connsiteX3" fmla="*/ 7113 w 10001"/>
                <a:gd name="connsiteY3" fmla="*/ 6735 h 9866"/>
                <a:gd name="connsiteX4" fmla="*/ 9854 w 10001"/>
                <a:gd name="connsiteY4" fmla="*/ 9014 h 9866"/>
                <a:gd name="connsiteX5" fmla="*/ 5343 w 10001"/>
                <a:gd name="connsiteY5" fmla="*/ 8667 h 9866"/>
                <a:gd name="connsiteX6" fmla="*/ 0 w 10001"/>
                <a:gd name="connsiteY6" fmla="*/ 9497 h 9866"/>
                <a:gd name="connsiteX0" fmla="*/ 0 w 10000"/>
                <a:gd name="connsiteY0" fmla="*/ 8707 h 9081"/>
                <a:gd name="connsiteX1" fmla="*/ 2892 w 10000"/>
                <a:gd name="connsiteY1" fmla="*/ 5908 h 9081"/>
                <a:gd name="connsiteX2" fmla="*/ 5385 w 10000"/>
                <a:gd name="connsiteY2" fmla="*/ 0 h 9081"/>
                <a:gd name="connsiteX3" fmla="*/ 7112 w 10000"/>
                <a:gd name="connsiteY3" fmla="*/ 5907 h 9081"/>
                <a:gd name="connsiteX4" fmla="*/ 9853 w 10000"/>
                <a:gd name="connsiteY4" fmla="*/ 8217 h 9081"/>
                <a:gd name="connsiteX5" fmla="*/ 5342 w 10000"/>
                <a:gd name="connsiteY5" fmla="*/ 7866 h 9081"/>
                <a:gd name="connsiteX6" fmla="*/ 0 w 10000"/>
                <a:gd name="connsiteY6" fmla="*/ 8707 h 9081"/>
                <a:gd name="connsiteX0" fmla="*/ 0 w 10000"/>
                <a:gd name="connsiteY0" fmla="*/ 9588 h 10000"/>
                <a:gd name="connsiteX1" fmla="*/ 2892 w 10000"/>
                <a:gd name="connsiteY1" fmla="*/ 6506 h 10000"/>
                <a:gd name="connsiteX2" fmla="*/ 5385 w 10000"/>
                <a:gd name="connsiteY2" fmla="*/ 0 h 10000"/>
                <a:gd name="connsiteX3" fmla="*/ 7112 w 10000"/>
                <a:gd name="connsiteY3" fmla="*/ 6505 h 10000"/>
                <a:gd name="connsiteX4" fmla="*/ 9853 w 10000"/>
                <a:gd name="connsiteY4" fmla="*/ 9049 h 10000"/>
                <a:gd name="connsiteX5" fmla="*/ 5342 w 10000"/>
                <a:gd name="connsiteY5" fmla="*/ 8662 h 10000"/>
                <a:gd name="connsiteX6" fmla="*/ 0 w 10000"/>
                <a:gd name="connsiteY6" fmla="*/ 9588 h 10000"/>
                <a:gd name="connsiteX0" fmla="*/ 0 w 10000"/>
                <a:gd name="connsiteY0" fmla="*/ 9588 h 10000"/>
                <a:gd name="connsiteX1" fmla="*/ 2892 w 10000"/>
                <a:gd name="connsiteY1" fmla="*/ 6506 h 10000"/>
                <a:gd name="connsiteX2" fmla="*/ 5385 w 10000"/>
                <a:gd name="connsiteY2" fmla="*/ 0 h 10000"/>
                <a:gd name="connsiteX3" fmla="*/ 7112 w 10000"/>
                <a:gd name="connsiteY3" fmla="*/ 6505 h 10000"/>
                <a:gd name="connsiteX4" fmla="*/ 9853 w 10000"/>
                <a:gd name="connsiteY4" fmla="*/ 9049 h 10000"/>
                <a:gd name="connsiteX5" fmla="*/ 5342 w 10000"/>
                <a:gd name="connsiteY5" fmla="*/ 8662 h 10000"/>
                <a:gd name="connsiteX6" fmla="*/ 0 w 10000"/>
                <a:gd name="connsiteY6" fmla="*/ 9588 h 10000"/>
                <a:gd name="connsiteX0" fmla="*/ 0 w 10000"/>
                <a:gd name="connsiteY0" fmla="*/ 9588 h 10000"/>
                <a:gd name="connsiteX1" fmla="*/ 3198 w 10000"/>
                <a:gd name="connsiteY1" fmla="*/ 6606 h 10000"/>
                <a:gd name="connsiteX2" fmla="*/ 5385 w 10000"/>
                <a:gd name="connsiteY2" fmla="*/ 0 h 10000"/>
                <a:gd name="connsiteX3" fmla="*/ 7112 w 10000"/>
                <a:gd name="connsiteY3" fmla="*/ 6505 h 10000"/>
                <a:gd name="connsiteX4" fmla="*/ 9853 w 10000"/>
                <a:gd name="connsiteY4" fmla="*/ 9049 h 10000"/>
                <a:gd name="connsiteX5" fmla="*/ 5342 w 10000"/>
                <a:gd name="connsiteY5" fmla="*/ 8662 h 10000"/>
                <a:gd name="connsiteX6" fmla="*/ 0 w 10000"/>
                <a:gd name="connsiteY6" fmla="*/ 9588 h 10000"/>
                <a:gd name="connsiteX0" fmla="*/ 0 w 10000"/>
                <a:gd name="connsiteY0" fmla="*/ 9588 h 10000"/>
                <a:gd name="connsiteX1" fmla="*/ 3198 w 10000"/>
                <a:gd name="connsiteY1" fmla="*/ 6606 h 10000"/>
                <a:gd name="connsiteX2" fmla="*/ 5385 w 10000"/>
                <a:gd name="connsiteY2" fmla="*/ 0 h 10000"/>
                <a:gd name="connsiteX3" fmla="*/ 7112 w 10000"/>
                <a:gd name="connsiteY3" fmla="*/ 6505 h 10000"/>
                <a:gd name="connsiteX4" fmla="*/ 9853 w 10000"/>
                <a:gd name="connsiteY4" fmla="*/ 9049 h 10000"/>
                <a:gd name="connsiteX5" fmla="*/ 5342 w 10000"/>
                <a:gd name="connsiteY5" fmla="*/ 8662 h 10000"/>
                <a:gd name="connsiteX6" fmla="*/ 0 w 10000"/>
                <a:gd name="connsiteY6" fmla="*/ 9588 h 10000"/>
                <a:gd name="connsiteX0" fmla="*/ 0 w 10000"/>
                <a:gd name="connsiteY0" fmla="*/ 9588 h 10000"/>
                <a:gd name="connsiteX1" fmla="*/ 3198 w 10000"/>
                <a:gd name="connsiteY1" fmla="*/ 6606 h 10000"/>
                <a:gd name="connsiteX2" fmla="*/ 5385 w 10000"/>
                <a:gd name="connsiteY2" fmla="*/ 0 h 10000"/>
                <a:gd name="connsiteX3" fmla="*/ 7112 w 10000"/>
                <a:gd name="connsiteY3" fmla="*/ 6505 h 10000"/>
                <a:gd name="connsiteX4" fmla="*/ 9853 w 10000"/>
                <a:gd name="connsiteY4" fmla="*/ 9049 h 10000"/>
                <a:gd name="connsiteX5" fmla="*/ 5342 w 10000"/>
                <a:gd name="connsiteY5" fmla="*/ 8662 h 10000"/>
                <a:gd name="connsiteX6" fmla="*/ 0 w 10000"/>
                <a:gd name="connsiteY6" fmla="*/ 9588 h 10000"/>
                <a:gd name="connsiteX0" fmla="*/ 0 w 10000"/>
                <a:gd name="connsiteY0" fmla="*/ 9288 h 9802"/>
                <a:gd name="connsiteX1" fmla="*/ 3198 w 10000"/>
                <a:gd name="connsiteY1" fmla="*/ 6606 h 9802"/>
                <a:gd name="connsiteX2" fmla="*/ 5385 w 10000"/>
                <a:gd name="connsiteY2" fmla="*/ 0 h 9802"/>
                <a:gd name="connsiteX3" fmla="*/ 7112 w 10000"/>
                <a:gd name="connsiteY3" fmla="*/ 6505 h 9802"/>
                <a:gd name="connsiteX4" fmla="*/ 9853 w 10000"/>
                <a:gd name="connsiteY4" fmla="*/ 9049 h 9802"/>
                <a:gd name="connsiteX5" fmla="*/ 5342 w 10000"/>
                <a:gd name="connsiteY5" fmla="*/ 8662 h 9802"/>
                <a:gd name="connsiteX6" fmla="*/ 0 w 10000"/>
                <a:gd name="connsiteY6" fmla="*/ 9288 h 9802"/>
                <a:gd name="connsiteX0" fmla="*/ 0 w 10000"/>
                <a:gd name="connsiteY0" fmla="*/ 9476 h 10000"/>
                <a:gd name="connsiteX1" fmla="*/ 3198 w 10000"/>
                <a:gd name="connsiteY1" fmla="*/ 6739 h 10000"/>
                <a:gd name="connsiteX2" fmla="*/ 5385 w 10000"/>
                <a:gd name="connsiteY2" fmla="*/ 0 h 10000"/>
                <a:gd name="connsiteX3" fmla="*/ 7112 w 10000"/>
                <a:gd name="connsiteY3" fmla="*/ 6636 h 10000"/>
                <a:gd name="connsiteX4" fmla="*/ 9853 w 10000"/>
                <a:gd name="connsiteY4" fmla="*/ 9232 h 10000"/>
                <a:gd name="connsiteX5" fmla="*/ 5342 w 10000"/>
                <a:gd name="connsiteY5" fmla="*/ 8837 h 10000"/>
                <a:gd name="connsiteX6" fmla="*/ 0 w 10000"/>
                <a:gd name="connsiteY6" fmla="*/ 9476 h 10000"/>
                <a:gd name="connsiteX0" fmla="*/ 0 w 10000"/>
                <a:gd name="connsiteY0" fmla="*/ 9476 h 9990"/>
                <a:gd name="connsiteX1" fmla="*/ 3198 w 10000"/>
                <a:gd name="connsiteY1" fmla="*/ 6739 h 9990"/>
                <a:gd name="connsiteX2" fmla="*/ 5385 w 10000"/>
                <a:gd name="connsiteY2" fmla="*/ 0 h 9990"/>
                <a:gd name="connsiteX3" fmla="*/ 7112 w 10000"/>
                <a:gd name="connsiteY3" fmla="*/ 6636 h 9990"/>
                <a:gd name="connsiteX4" fmla="*/ 9853 w 10000"/>
                <a:gd name="connsiteY4" fmla="*/ 9232 h 9990"/>
                <a:gd name="connsiteX5" fmla="*/ 5342 w 10000"/>
                <a:gd name="connsiteY5" fmla="*/ 8837 h 9990"/>
                <a:gd name="connsiteX6" fmla="*/ 0 w 10000"/>
                <a:gd name="connsiteY6" fmla="*/ 9476 h 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9990">
                  <a:moveTo>
                    <a:pt x="0" y="9476"/>
                  </a:moveTo>
                  <a:cubicBezTo>
                    <a:pt x="1010" y="8495"/>
                    <a:pt x="1799" y="8873"/>
                    <a:pt x="3198" y="6739"/>
                  </a:cubicBezTo>
                  <a:cubicBezTo>
                    <a:pt x="4385" y="4416"/>
                    <a:pt x="4260" y="2718"/>
                    <a:pt x="5385" y="0"/>
                  </a:cubicBezTo>
                  <a:cubicBezTo>
                    <a:pt x="6446" y="2900"/>
                    <a:pt x="5982" y="3943"/>
                    <a:pt x="7112" y="6636"/>
                  </a:cubicBezTo>
                  <a:cubicBezTo>
                    <a:pt x="8175" y="9605"/>
                    <a:pt x="10623" y="8923"/>
                    <a:pt x="9853" y="9232"/>
                  </a:cubicBezTo>
                  <a:cubicBezTo>
                    <a:pt x="8339" y="10201"/>
                    <a:pt x="7161" y="10413"/>
                    <a:pt x="5342" y="8837"/>
                  </a:cubicBezTo>
                  <a:cubicBezTo>
                    <a:pt x="3409" y="9998"/>
                    <a:pt x="2145" y="10262"/>
                    <a:pt x="0" y="9476"/>
                  </a:cubicBezTo>
                  <a:close/>
                </a:path>
              </a:pathLst>
            </a:custGeom>
            <a:solidFill>
              <a:srgbClr val="88B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순서도: 추출 73">
              <a:extLst>
                <a:ext uri="{FF2B5EF4-FFF2-40B4-BE49-F238E27FC236}">
                  <a16:creationId xmlns:a16="http://schemas.microsoft.com/office/drawing/2014/main" id="{984F9C9B-E96C-4C33-8898-12FFBDC0440C}"/>
                </a:ext>
              </a:extLst>
            </p:cNvPr>
            <p:cNvSpPr/>
            <p:nvPr/>
          </p:nvSpPr>
          <p:spPr>
            <a:xfrm>
              <a:off x="5376977" y="2535312"/>
              <a:ext cx="947879" cy="489358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3558 w 10000"/>
                <a:gd name="connsiteY1" fmla="*/ 4236 h 10000"/>
                <a:gd name="connsiteX2" fmla="*/ 5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3558 w 10000"/>
                <a:gd name="connsiteY1" fmla="*/ 4236 h 10000"/>
                <a:gd name="connsiteX2" fmla="*/ 5000 w 10000"/>
                <a:gd name="connsiteY2" fmla="*/ 0 h 10000"/>
                <a:gd name="connsiteX3" fmla="*/ 6427 w 10000"/>
                <a:gd name="connsiteY3" fmla="*/ 4289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3558 w 10000"/>
                <a:gd name="connsiteY1" fmla="*/ 4236 h 10000"/>
                <a:gd name="connsiteX2" fmla="*/ 5000 w 10000"/>
                <a:gd name="connsiteY2" fmla="*/ 0 h 10000"/>
                <a:gd name="connsiteX3" fmla="*/ 6427 w 10000"/>
                <a:gd name="connsiteY3" fmla="*/ 4289 h 10000"/>
                <a:gd name="connsiteX4" fmla="*/ 10000 w 10000"/>
                <a:gd name="connsiteY4" fmla="*/ 10000 h 10000"/>
                <a:gd name="connsiteX5" fmla="*/ 4992 w 10000"/>
                <a:gd name="connsiteY5" fmla="*/ 7677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3558 w 10000"/>
                <a:gd name="connsiteY1" fmla="*/ 4236 h 10000"/>
                <a:gd name="connsiteX2" fmla="*/ 5000 w 10000"/>
                <a:gd name="connsiteY2" fmla="*/ 0 h 10000"/>
                <a:gd name="connsiteX3" fmla="*/ 6427 w 10000"/>
                <a:gd name="connsiteY3" fmla="*/ 4289 h 10000"/>
                <a:gd name="connsiteX4" fmla="*/ 10000 w 10000"/>
                <a:gd name="connsiteY4" fmla="*/ 10000 h 10000"/>
                <a:gd name="connsiteX5" fmla="*/ 4992 w 10000"/>
                <a:gd name="connsiteY5" fmla="*/ 7677 h 10000"/>
                <a:gd name="connsiteX6" fmla="*/ 0 w 10000"/>
                <a:gd name="connsiteY6" fmla="*/ 10000 h 10000"/>
                <a:gd name="connsiteX0" fmla="*/ 0 w 9656"/>
                <a:gd name="connsiteY0" fmla="*/ 8763 h 10000"/>
                <a:gd name="connsiteX1" fmla="*/ 3214 w 9656"/>
                <a:gd name="connsiteY1" fmla="*/ 4236 h 10000"/>
                <a:gd name="connsiteX2" fmla="*/ 4656 w 9656"/>
                <a:gd name="connsiteY2" fmla="*/ 0 h 10000"/>
                <a:gd name="connsiteX3" fmla="*/ 6083 w 9656"/>
                <a:gd name="connsiteY3" fmla="*/ 4289 h 10000"/>
                <a:gd name="connsiteX4" fmla="*/ 9656 w 9656"/>
                <a:gd name="connsiteY4" fmla="*/ 10000 h 10000"/>
                <a:gd name="connsiteX5" fmla="*/ 4648 w 9656"/>
                <a:gd name="connsiteY5" fmla="*/ 7677 h 10000"/>
                <a:gd name="connsiteX6" fmla="*/ 0 w 9656"/>
                <a:gd name="connsiteY6" fmla="*/ 8763 h 10000"/>
                <a:gd name="connsiteX0" fmla="*/ 0 w 10000"/>
                <a:gd name="connsiteY0" fmla="*/ 8763 h 10000"/>
                <a:gd name="connsiteX1" fmla="*/ 3329 w 10000"/>
                <a:gd name="connsiteY1" fmla="*/ 4236 h 10000"/>
                <a:gd name="connsiteX2" fmla="*/ 4822 w 10000"/>
                <a:gd name="connsiteY2" fmla="*/ 0 h 10000"/>
                <a:gd name="connsiteX3" fmla="*/ 6300 w 10000"/>
                <a:gd name="connsiteY3" fmla="*/ 4289 h 10000"/>
                <a:gd name="connsiteX4" fmla="*/ 10000 w 10000"/>
                <a:gd name="connsiteY4" fmla="*/ 10000 h 10000"/>
                <a:gd name="connsiteX5" fmla="*/ 4814 w 10000"/>
                <a:gd name="connsiteY5" fmla="*/ 7677 h 10000"/>
                <a:gd name="connsiteX6" fmla="*/ 0 w 10000"/>
                <a:gd name="connsiteY6" fmla="*/ 8763 h 10000"/>
                <a:gd name="connsiteX0" fmla="*/ 0 w 10000"/>
                <a:gd name="connsiteY0" fmla="*/ 8763 h 10000"/>
                <a:gd name="connsiteX1" fmla="*/ 3329 w 10000"/>
                <a:gd name="connsiteY1" fmla="*/ 4236 h 10000"/>
                <a:gd name="connsiteX2" fmla="*/ 4822 w 10000"/>
                <a:gd name="connsiteY2" fmla="*/ 0 h 10000"/>
                <a:gd name="connsiteX3" fmla="*/ 6300 w 10000"/>
                <a:gd name="connsiteY3" fmla="*/ 4289 h 10000"/>
                <a:gd name="connsiteX4" fmla="*/ 10000 w 10000"/>
                <a:gd name="connsiteY4" fmla="*/ 10000 h 10000"/>
                <a:gd name="connsiteX5" fmla="*/ 4814 w 10000"/>
                <a:gd name="connsiteY5" fmla="*/ 7677 h 10000"/>
                <a:gd name="connsiteX6" fmla="*/ 0 w 10000"/>
                <a:gd name="connsiteY6" fmla="*/ 8763 h 10000"/>
                <a:gd name="connsiteX0" fmla="*/ 0 w 10000"/>
                <a:gd name="connsiteY0" fmla="*/ 8763 h 10000"/>
                <a:gd name="connsiteX1" fmla="*/ 3329 w 10000"/>
                <a:gd name="connsiteY1" fmla="*/ 4236 h 10000"/>
                <a:gd name="connsiteX2" fmla="*/ 4822 w 10000"/>
                <a:gd name="connsiteY2" fmla="*/ 0 h 10000"/>
                <a:gd name="connsiteX3" fmla="*/ 6300 w 10000"/>
                <a:gd name="connsiteY3" fmla="*/ 4289 h 10000"/>
                <a:gd name="connsiteX4" fmla="*/ 10000 w 10000"/>
                <a:gd name="connsiteY4" fmla="*/ 10000 h 10000"/>
                <a:gd name="connsiteX5" fmla="*/ 4814 w 10000"/>
                <a:gd name="connsiteY5" fmla="*/ 7677 h 10000"/>
                <a:gd name="connsiteX6" fmla="*/ 0 w 10000"/>
                <a:gd name="connsiteY6" fmla="*/ 8763 h 10000"/>
                <a:gd name="connsiteX0" fmla="*/ 0 w 10000"/>
                <a:gd name="connsiteY0" fmla="*/ 8763 h 10000"/>
                <a:gd name="connsiteX1" fmla="*/ 3329 w 10000"/>
                <a:gd name="connsiteY1" fmla="*/ 4236 h 10000"/>
                <a:gd name="connsiteX2" fmla="*/ 4822 w 10000"/>
                <a:gd name="connsiteY2" fmla="*/ 0 h 10000"/>
                <a:gd name="connsiteX3" fmla="*/ 6300 w 10000"/>
                <a:gd name="connsiteY3" fmla="*/ 4289 h 10000"/>
                <a:gd name="connsiteX4" fmla="*/ 10000 w 10000"/>
                <a:gd name="connsiteY4" fmla="*/ 10000 h 10000"/>
                <a:gd name="connsiteX5" fmla="*/ 4814 w 10000"/>
                <a:gd name="connsiteY5" fmla="*/ 7677 h 10000"/>
                <a:gd name="connsiteX6" fmla="*/ 0 w 10000"/>
                <a:gd name="connsiteY6" fmla="*/ 8763 h 10000"/>
                <a:gd name="connsiteX0" fmla="*/ 0 w 9287"/>
                <a:gd name="connsiteY0" fmla="*/ 8763 h 8925"/>
                <a:gd name="connsiteX1" fmla="*/ 3329 w 9287"/>
                <a:gd name="connsiteY1" fmla="*/ 4236 h 8925"/>
                <a:gd name="connsiteX2" fmla="*/ 4822 w 9287"/>
                <a:gd name="connsiteY2" fmla="*/ 0 h 8925"/>
                <a:gd name="connsiteX3" fmla="*/ 6300 w 9287"/>
                <a:gd name="connsiteY3" fmla="*/ 4289 h 8925"/>
                <a:gd name="connsiteX4" fmla="*/ 9287 w 9287"/>
                <a:gd name="connsiteY4" fmla="*/ 8925 h 8925"/>
                <a:gd name="connsiteX5" fmla="*/ 4814 w 9287"/>
                <a:gd name="connsiteY5" fmla="*/ 7677 h 8925"/>
                <a:gd name="connsiteX6" fmla="*/ 0 w 9287"/>
                <a:gd name="connsiteY6" fmla="*/ 8763 h 8925"/>
                <a:gd name="connsiteX0" fmla="*/ 0 w 9872"/>
                <a:gd name="connsiteY0" fmla="*/ 9818 h 9818"/>
                <a:gd name="connsiteX1" fmla="*/ 3585 w 9872"/>
                <a:gd name="connsiteY1" fmla="*/ 4746 h 9818"/>
                <a:gd name="connsiteX2" fmla="*/ 5192 w 9872"/>
                <a:gd name="connsiteY2" fmla="*/ 0 h 9818"/>
                <a:gd name="connsiteX3" fmla="*/ 6784 w 9872"/>
                <a:gd name="connsiteY3" fmla="*/ 4806 h 9818"/>
                <a:gd name="connsiteX4" fmla="*/ 9872 w 9872"/>
                <a:gd name="connsiteY4" fmla="*/ 8554 h 9818"/>
                <a:gd name="connsiteX5" fmla="*/ 5184 w 9872"/>
                <a:gd name="connsiteY5" fmla="*/ 8602 h 9818"/>
                <a:gd name="connsiteX6" fmla="*/ 0 w 9872"/>
                <a:gd name="connsiteY6" fmla="*/ 9818 h 9818"/>
                <a:gd name="connsiteX0" fmla="*/ 0 w 10000"/>
                <a:gd name="connsiteY0" fmla="*/ 10000 h 10000"/>
                <a:gd name="connsiteX1" fmla="*/ 3631 w 10000"/>
                <a:gd name="connsiteY1" fmla="*/ 4834 h 10000"/>
                <a:gd name="connsiteX2" fmla="*/ 5259 w 10000"/>
                <a:gd name="connsiteY2" fmla="*/ 0 h 10000"/>
                <a:gd name="connsiteX3" fmla="*/ 6872 w 10000"/>
                <a:gd name="connsiteY3" fmla="*/ 4895 h 10000"/>
                <a:gd name="connsiteX4" fmla="*/ 10000 w 10000"/>
                <a:gd name="connsiteY4" fmla="*/ 8713 h 10000"/>
                <a:gd name="connsiteX5" fmla="*/ 5251 w 10000"/>
                <a:gd name="connsiteY5" fmla="*/ 8761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3631 w 10000"/>
                <a:gd name="connsiteY1" fmla="*/ 4834 h 10000"/>
                <a:gd name="connsiteX2" fmla="*/ 5259 w 10000"/>
                <a:gd name="connsiteY2" fmla="*/ 0 h 10000"/>
                <a:gd name="connsiteX3" fmla="*/ 6872 w 10000"/>
                <a:gd name="connsiteY3" fmla="*/ 4895 h 10000"/>
                <a:gd name="connsiteX4" fmla="*/ 10000 w 10000"/>
                <a:gd name="connsiteY4" fmla="*/ 8713 h 10000"/>
                <a:gd name="connsiteX5" fmla="*/ 5251 w 10000"/>
                <a:gd name="connsiteY5" fmla="*/ 8761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3631 w 10000"/>
                <a:gd name="connsiteY1" fmla="*/ 4834 h 10000"/>
                <a:gd name="connsiteX2" fmla="*/ 5259 w 10000"/>
                <a:gd name="connsiteY2" fmla="*/ 0 h 10000"/>
                <a:gd name="connsiteX3" fmla="*/ 6872 w 10000"/>
                <a:gd name="connsiteY3" fmla="*/ 4895 h 10000"/>
                <a:gd name="connsiteX4" fmla="*/ 10000 w 10000"/>
                <a:gd name="connsiteY4" fmla="*/ 8713 h 10000"/>
                <a:gd name="connsiteX5" fmla="*/ 5251 w 10000"/>
                <a:gd name="connsiteY5" fmla="*/ 8761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3631 w 10000"/>
                <a:gd name="connsiteY1" fmla="*/ 4834 h 10000"/>
                <a:gd name="connsiteX2" fmla="*/ 5259 w 10000"/>
                <a:gd name="connsiteY2" fmla="*/ 0 h 10000"/>
                <a:gd name="connsiteX3" fmla="*/ 6872 w 10000"/>
                <a:gd name="connsiteY3" fmla="*/ 4895 h 10000"/>
                <a:gd name="connsiteX4" fmla="*/ 10000 w 10000"/>
                <a:gd name="connsiteY4" fmla="*/ 8713 h 10000"/>
                <a:gd name="connsiteX5" fmla="*/ 5251 w 10000"/>
                <a:gd name="connsiteY5" fmla="*/ 8761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3631 w 10000"/>
                <a:gd name="connsiteY1" fmla="*/ 4834 h 10000"/>
                <a:gd name="connsiteX2" fmla="*/ 5259 w 10000"/>
                <a:gd name="connsiteY2" fmla="*/ 0 h 10000"/>
                <a:gd name="connsiteX3" fmla="*/ 6872 w 10000"/>
                <a:gd name="connsiteY3" fmla="*/ 4895 h 10000"/>
                <a:gd name="connsiteX4" fmla="*/ 10000 w 10000"/>
                <a:gd name="connsiteY4" fmla="*/ 8713 h 10000"/>
                <a:gd name="connsiteX5" fmla="*/ 5251 w 10000"/>
                <a:gd name="connsiteY5" fmla="*/ 8761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3631 w 10000"/>
                <a:gd name="connsiteY1" fmla="*/ 4834 h 10000"/>
                <a:gd name="connsiteX2" fmla="*/ 5259 w 10000"/>
                <a:gd name="connsiteY2" fmla="*/ 0 h 10000"/>
                <a:gd name="connsiteX3" fmla="*/ 6872 w 10000"/>
                <a:gd name="connsiteY3" fmla="*/ 4895 h 10000"/>
                <a:gd name="connsiteX4" fmla="*/ 10000 w 10000"/>
                <a:gd name="connsiteY4" fmla="*/ 8713 h 10000"/>
                <a:gd name="connsiteX5" fmla="*/ 5251 w 10000"/>
                <a:gd name="connsiteY5" fmla="*/ 8761 h 10000"/>
                <a:gd name="connsiteX6" fmla="*/ 0 w 10000"/>
                <a:gd name="connsiteY6" fmla="*/ 10000 h 10000"/>
                <a:gd name="connsiteX0" fmla="*/ 0 w 9935"/>
                <a:gd name="connsiteY0" fmla="*/ 9141 h 9311"/>
                <a:gd name="connsiteX1" fmla="*/ 3566 w 9935"/>
                <a:gd name="connsiteY1" fmla="*/ 4834 h 9311"/>
                <a:gd name="connsiteX2" fmla="*/ 5194 w 9935"/>
                <a:gd name="connsiteY2" fmla="*/ 0 h 9311"/>
                <a:gd name="connsiteX3" fmla="*/ 6807 w 9935"/>
                <a:gd name="connsiteY3" fmla="*/ 4895 h 9311"/>
                <a:gd name="connsiteX4" fmla="*/ 9935 w 9935"/>
                <a:gd name="connsiteY4" fmla="*/ 8713 h 9311"/>
                <a:gd name="connsiteX5" fmla="*/ 5186 w 9935"/>
                <a:gd name="connsiteY5" fmla="*/ 8761 h 9311"/>
                <a:gd name="connsiteX6" fmla="*/ 0 w 9935"/>
                <a:gd name="connsiteY6" fmla="*/ 9141 h 9311"/>
                <a:gd name="connsiteX0" fmla="*/ 0 w 10000"/>
                <a:gd name="connsiteY0" fmla="*/ 9817 h 10112"/>
                <a:gd name="connsiteX1" fmla="*/ 3589 w 10000"/>
                <a:gd name="connsiteY1" fmla="*/ 5192 h 10112"/>
                <a:gd name="connsiteX2" fmla="*/ 5228 w 10000"/>
                <a:gd name="connsiteY2" fmla="*/ 0 h 10112"/>
                <a:gd name="connsiteX3" fmla="*/ 6852 w 10000"/>
                <a:gd name="connsiteY3" fmla="*/ 5257 h 10112"/>
                <a:gd name="connsiteX4" fmla="*/ 10000 w 10000"/>
                <a:gd name="connsiteY4" fmla="*/ 9358 h 10112"/>
                <a:gd name="connsiteX5" fmla="*/ 5220 w 10000"/>
                <a:gd name="connsiteY5" fmla="*/ 9409 h 10112"/>
                <a:gd name="connsiteX6" fmla="*/ 0 w 10000"/>
                <a:gd name="connsiteY6" fmla="*/ 9817 h 10112"/>
                <a:gd name="connsiteX0" fmla="*/ 0 w 10000"/>
                <a:gd name="connsiteY0" fmla="*/ 9817 h 10112"/>
                <a:gd name="connsiteX1" fmla="*/ 3589 w 10000"/>
                <a:gd name="connsiteY1" fmla="*/ 5192 h 10112"/>
                <a:gd name="connsiteX2" fmla="*/ 5228 w 10000"/>
                <a:gd name="connsiteY2" fmla="*/ 0 h 10112"/>
                <a:gd name="connsiteX3" fmla="*/ 6852 w 10000"/>
                <a:gd name="connsiteY3" fmla="*/ 5257 h 10112"/>
                <a:gd name="connsiteX4" fmla="*/ 10000 w 10000"/>
                <a:gd name="connsiteY4" fmla="*/ 9358 h 10112"/>
                <a:gd name="connsiteX5" fmla="*/ 5220 w 10000"/>
                <a:gd name="connsiteY5" fmla="*/ 9409 h 10112"/>
                <a:gd name="connsiteX6" fmla="*/ 0 w 10000"/>
                <a:gd name="connsiteY6" fmla="*/ 9817 h 10112"/>
                <a:gd name="connsiteX0" fmla="*/ 0 w 10000"/>
                <a:gd name="connsiteY0" fmla="*/ 9817 h 10287"/>
                <a:gd name="connsiteX1" fmla="*/ 3589 w 10000"/>
                <a:gd name="connsiteY1" fmla="*/ 5192 h 10287"/>
                <a:gd name="connsiteX2" fmla="*/ 5228 w 10000"/>
                <a:gd name="connsiteY2" fmla="*/ 0 h 10287"/>
                <a:gd name="connsiteX3" fmla="*/ 6852 w 10000"/>
                <a:gd name="connsiteY3" fmla="*/ 5257 h 10287"/>
                <a:gd name="connsiteX4" fmla="*/ 10000 w 10000"/>
                <a:gd name="connsiteY4" fmla="*/ 9358 h 10287"/>
                <a:gd name="connsiteX5" fmla="*/ 5220 w 10000"/>
                <a:gd name="connsiteY5" fmla="*/ 9409 h 10287"/>
                <a:gd name="connsiteX6" fmla="*/ 0 w 10000"/>
                <a:gd name="connsiteY6" fmla="*/ 9817 h 10287"/>
                <a:gd name="connsiteX0" fmla="*/ 0 w 10000"/>
                <a:gd name="connsiteY0" fmla="*/ 9817 h 10158"/>
                <a:gd name="connsiteX1" fmla="*/ 3589 w 10000"/>
                <a:gd name="connsiteY1" fmla="*/ 5192 h 10158"/>
                <a:gd name="connsiteX2" fmla="*/ 5228 w 10000"/>
                <a:gd name="connsiteY2" fmla="*/ 0 h 10158"/>
                <a:gd name="connsiteX3" fmla="*/ 6852 w 10000"/>
                <a:gd name="connsiteY3" fmla="*/ 5257 h 10158"/>
                <a:gd name="connsiteX4" fmla="*/ 10000 w 10000"/>
                <a:gd name="connsiteY4" fmla="*/ 9358 h 10158"/>
                <a:gd name="connsiteX5" fmla="*/ 5187 w 10000"/>
                <a:gd name="connsiteY5" fmla="*/ 8684 h 10158"/>
                <a:gd name="connsiteX6" fmla="*/ 0 w 10000"/>
                <a:gd name="connsiteY6" fmla="*/ 9817 h 10158"/>
                <a:gd name="connsiteX0" fmla="*/ 0 w 10000"/>
                <a:gd name="connsiteY0" fmla="*/ 9817 h 10158"/>
                <a:gd name="connsiteX1" fmla="*/ 3589 w 10000"/>
                <a:gd name="connsiteY1" fmla="*/ 5192 h 10158"/>
                <a:gd name="connsiteX2" fmla="*/ 5228 w 10000"/>
                <a:gd name="connsiteY2" fmla="*/ 0 h 10158"/>
                <a:gd name="connsiteX3" fmla="*/ 6852 w 10000"/>
                <a:gd name="connsiteY3" fmla="*/ 5257 h 10158"/>
                <a:gd name="connsiteX4" fmla="*/ 10000 w 10000"/>
                <a:gd name="connsiteY4" fmla="*/ 9358 h 10158"/>
                <a:gd name="connsiteX5" fmla="*/ 5187 w 10000"/>
                <a:gd name="connsiteY5" fmla="*/ 8684 h 10158"/>
                <a:gd name="connsiteX6" fmla="*/ 0 w 10000"/>
                <a:gd name="connsiteY6" fmla="*/ 9817 h 10158"/>
                <a:gd name="connsiteX0" fmla="*/ 0 w 9739"/>
                <a:gd name="connsiteY0" fmla="*/ 9817 h 10158"/>
                <a:gd name="connsiteX1" fmla="*/ 3589 w 9739"/>
                <a:gd name="connsiteY1" fmla="*/ 5192 h 10158"/>
                <a:gd name="connsiteX2" fmla="*/ 5228 w 9739"/>
                <a:gd name="connsiteY2" fmla="*/ 0 h 10158"/>
                <a:gd name="connsiteX3" fmla="*/ 6852 w 9739"/>
                <a:gd name="connsiteY3" fmla="*/ 5257 h 10158"/>
                <a:gd name="connsiteX4" fmla="*/ 9739 w 9739"/>
                <a:gd name="connsiteY4" fmla="*/ 9358 h 10158"/>
                <a:gd name="connsiteX5" fmla="*/ 5187 w 9739"/>
                <a:gd name="connsiteY5" fmla="*/ 8684 h 10158"/>
                <a:gd name="connsiteX6" fmla="*/ 0 w 9739"/>
                <a:gd name="connsiteY6" fmla="*/ 9817 h 10158"/>
                <a:gd name="connsiteX0" fmla="*/ 0 w 10000"/>
                <a:gd name="connsiteY0" fmla="*/ 9664 h 10000"/>
                <a:gd name="connsiteX1" fmla="*/ 3685 w 10000"/>
                <a:gd name="connsiteY1" fmla="*/ 5111 h 10000"/>
                <a:gd name="connsiteX2" fmla="*/ 5368 w 10000"/>
                <a:gd name="connsiteY2" fmla="*/ 0 h 10000"/>
                <a:gd name="connsiteX3" fmla="*/ 7036 w 10000"/>
                <a:gd name="connsiteY3" fmla="*/ 5175 h 10000"/>
                <a:gd name="connsiteX4" fmla="*/ 10000 w 10000"/>
                <a:gd name="connsiteY4" fmla="*/ 9212 h 10000"/>
                <a:gd name="connsiteX5" fmla="*/ 5326 w 10000"/>
                <a:gd name="connsiteY5" fmla="*/ 8549 h 10000"/>
                <a:gd name="connsiteX6" fmla="*/ 0 w 10000"/>
                <a:gd name="connsiteY6" fmla="*/ 9664 h 10000"/>
                <a:gd name="connsiteX0" fmla="*/ 0 w 10000"/>
                <a:gd name="connsiteY0" fmla="*/ 9664 h 10000"/>
                <a:gd name="connsiteX1" fmla="*/ 3685 w 10000"/>
                <a:gd name="connsiteY1" fmla="*/ 5111 h 10000"/>
                <a:gd name="connsiteX2" fmla="*/ 5368 w 10000"/>
                <a:gd name="connsiteY2" fmla="*/ 0 h 10000"/>
                <a:gd name="connsiteX3" fmla="*/ 6835 w 10000"/>
                <a:gd name="connsiteY3" fmla="*/ 5370 h 10000"/>
                <a:gd name="connsiteX4" fmla="*/ 10000 w 10000"/>
                <a:gd name="connsiteY4" fmla="*/ 9212 h 10000"/>
                <a:gd name="connsiteX5" fmla="*/ 5326 w 10000"/>
                <a:gd name="connsiteY5" fmla="*/ 8549 h 10000"/>
                <a:gd name="connsiteX6" fmla="*/ 0 w 10000"/>
                <a:gd name="connsiteY6" fmla="*/ 9664 h 10000"/>
                <a:gd name="connsiteX0" fmla="*/ 0 w 10000"/>
                <a:gd name="connsiteY0" fmla="*/ 9664 h 10000"/>
                <a:gd name="connsiteX1" fmla="*/ 3685 w 10000"/>
                <a:gd name="connsiteY1" fmla="*/ 5111 h 10000"/>
                <a:gd name="connsiteX2" fmla="*/ 5368 w 10000"/>
                <a:gd name="connsiteY2" fmla="*/ 0 h 10000"/>
                <a:gd name="connsiteX3" fmla="*/ 6835 w 10000"/>
                <a:gd name="connsiteY3" fmla="*/ 5370 h 10000"/>
                <a:gd name="connsiteX4" fmla="*/ 10000 w 10000"/>
                <a:gd name="connsiteY4" fmla="*/ 9212 h 10000"/>
                <a:gd name="connsiteX5" fmla="*/ 5326 w 10000"/>
                <a:gd name="connsiteY5" fmla="*/ 8549 h 10000"/>
                <a:gd name="connsiteX6" fmla="*/ 0 w 10000"/>
                <a:gd name="connsiteY6" fmla="*/ 9664 h 10000"/>
                <a:gd name="connsiteX0" fmla="*/ 0 w 10000"/>
                <a:gd name="connsiteY0" fmla="*/ 9664 h 10000"/>
                <a:gd name="connsiteX1" fmla="*/ 3685 w 10000"/>
                <a:gd name="connsiteY1" fmla="*/ 5111 h 10000"/>
                <a:gd name="connsiteX2" fmla="*/ 5368 w 10000"/>
                <a:gd name="connsiteY2" fmla="*/ 0 h 10000"/>
                <a:gd name="connsiteX3" fmla="*/ 6835 w 10000"/>
                <a:gd name="connsiteY3" fmla="*/ 5370 h 10000"/>
                <a:gd name="connsiteX4" fmla="*/ 10000 w 10000"/>
                <a:gd name="connsiteY4" fmla="*/ 9212 h 10000"/>
                <a:gd name="connsiteX5" fmla="*/ 5326 w 10000"/>
                <a:gd name="connsiteY5" fmla="*/ 8549 h 10000"/>
                <a:gd name="connsiteX6" fmla="*/ 0 w 10000"/>
                <a:gd name="connsiteY6" fmla="*/ 9664 h 10000"/>
                <a:gd name="connsiteX0" fmla="*/ 0 w 10000"/>
                <a:gd name="connsiteY0" fmla="*/ 9664 h 10000"/>
                <a:gd name="connsiteX1" fmla="*/ 3685 w 10000"/>
                <a:gd name="connsiteY1" fmla="*/ 5111 h 10000"/>
                <a:gd name="connsiteX2" fmla="*/ 5368 w 10000"/>
                <a:gd name="connsiteY2" fmla="*/ 0 h 10000"/>
                <a:gd name="connsiteX3" fmla="*/ 6835 w 10000"/>
                <a:gd name="connsiteY3" fmla="*/ 5370 h 10000"/>
                <a:gd name="connsiteX4" fmla="*/ 10000 w 10000"/>
                <a:gd name="connsiteY4" fmla="*/ 9212 h 10000"/>
                <a:gd name="connsiteX5" fmla="*/ 5326 w 10000"/>
                <a:gd name="connsiteY5" fmla="*/ 8549 h 10000"/>
                <a:gd name="connsiteX6" fmla="*/ 0 w 10000"/>
                <a:gd name="connsiteY6" fmla="*/ 966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>
                  <a:moveTo>
                    <a:pt x="0" y="9664"/>
                  </a:moveTo>
                  <a:cubicBezTo>
                    <a:pt x="1954" y="8817"/>
                    <a:pt x="2670" y="7256"/>
                    <a:pt x="3685" y="5111"/>
                  </a:cubicBezTo>
                  <a:lnTo>
                    <a:pt x="5368" y="0"/>
                  </a:lnTo>
                  <a:cubicBezTo>
                    <a:pt x="5779" y="2071"/>
                    <a:pt x="6189" y="4727"/>
                    <a:pt x="6835" y="5370"/>
                  </a:cubicBezTo>
                  <a:cubicBezTo>
                    <a:pt x="7488" y="7149"/>
                    <a:pt x="7774" y="8276"/>
                    <a:pt x="10000" y="9212"/>
                  </a:cubicBezTo>
                  <a:cubicBezTo>
                    <a:pt x="7963" y="10806"/>
                    <a:pt x="6826" y="9289"/>
                    <a:pt x="5326" y="8549"/>
                  </a:cubicBezTo>
                  <a:cubicBezTo>
                    <a:pt x="3516" y="8986"/>
                    <a:pt x="2278" y="10721"/>
                    <a:pt x="0" y="9664"/>
                  </a:cubicBezTo>
                  <a:close/>
                </a:path>
              </a:pathLst>
            </a:custGeom>
            <a:solidFill>
              <a:srgbClr val="88B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순서도: 추출 74">
              <a:extLst>
                <a:ext uri="{FF2B5EF4-FFF2-40B4-BE49-F238E27FC236}">
                  <a16:creationId xmlns:a16="http://schemas.microsoft.com/office/drawing/2014/main" id="{EA8BE443-9C64-418A-A792-E824D7739F40}"/>
                </a:ext>
              </a:extLst>
            </p:cNvPr>
            <p:cNvSpPr/>
            <p:nvPr/>
          </p:nvSpPr>
          <p:spPr>
            <a:xfrm>
              <a:off x="5304206" y="2841172"/>
              <a:ext cx="1093420" cy="461935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4868 w 10000"/>
                <a:gd name="connsiteY3" fmla="*/ 7213 h 10000"/>
                <a:gd name="connsiteX4" fmla="*/ 0 w 10000"/>
                <a:gd name="connsiteY4" fmla="*/ 10000 h 10000"/>
                <a:gd name="connsiteX0" fmla="*/ 0 w 9875"/>
                <a:gd name="connsiteY0" fmla="*/ 8523 h 10000"/>
                <a:gd name="connsiteX1" fmla="*/ 4875 w 9875"/>
                <a:gd name="connsiteY1" fmla="*/ 0 h 10000"/>
                <a:gd name="connsiteX2" fmla="*/ 9875 w 9875"/>
                <a:gd name="connsiteY2" fmla="*/ 10000 h 10000"/>
                <a:gd name="connsiteX3" fmla="*/ 4743 w 9875"/>
                <a:gd name="connsiteY3" fmla="*/ 7213 h 10000"/>
                <a:gd name="connsiteX4" fmla="*/ 0 w 9875"/>
                <a:gd name="connsiteY4" fmla="*/ 8523 h 10000"/>
                <a:gd name="connsiteX0" fmla="*/ 0 w 10000"/>
                <a:gd name="connsiteY0" fmla="*/ 8523 h 10000"/>
                <a:gd name="connsiteX1" fmla="*/ 4937 w 10000"/>
                <a:gd name="connsiteY1" fmla="*/ 0 h 10000"/>
                <a:gd name="connsiteX2" fmla="*/ 10000 w 10000"/>
                <a:gd name="connsiteY2" fmla="*/ 10000 h 10000"/>
                <a:gd name="connsiteX3" fmla="*/ 4803 w 10000"/>
                <a:gd name="connsiteY3" fmla="*/ 7213 h 10000"/>
                <a:gd name="connsiteX4" fmla="*/ 2444 w 10000"/>
                <a:gd name="connsiteY4" fmla="*/ 9635 h 10000"/>
                <a:gd name="connsiteX5" fmla="*/ 0 w 10000"/>
                <a:gd name="connsiteY5" fmla="*/ 8523 h 10000"/>
                <a:gd name="connsiteX0" fmla="*/ 0 w 9214"/>
                <a:gd name="connsiteY0" fmla="*/ 7401 h 10000"/>
                <a:gd name="connsiteX1" fmla="*/ 4151 w 9214"/>
                <a:gd name="connsiteY1" fmla="*/ 0 h 10000"/>
                <a:gd name="connsiteX2" fmla="*/ 9214 w 9214"/>
                <a:gd name="connsiteY2" fmla="*/ 10000 h 10000"/>
                <a:gd name="connsiteX3" fmla="*/ 4017 w 9214"/>
                <a:gd name="connsiteY3" fmla="*/ 7213 h 10000"/>
                <a:gd name="connsiteX4" fmla="*/ 1658 w 9214"/>
                <a:gd name="connsiteY4" fmla="*/ 9635 h 10000"/>
                <a:gd name="connsiteX5" fmla="*/ 0 w 9214"/>
                <a:gd name="connsiteY5" fmla="*/ 7401 h 10000"/>
                <a:gd name="connsiteX0" fmla="*/ 0 w 10000"/>
                <a:gd name="connsiteY0" fmla="*/ 7401 h 10000"/>
                <a:gd name="connsiteX1" fmla="*/ 4505 w 10000"/>
                <a:gd name="connsiteY1" fmla="*/ 0 h 10000"/>
                <a:gd name="connsiteX2" fmla="*/ 10000 w 10000"/>
                <a:gd name="connsiteY2" fmla="*/ 10000 h 10000"/>
                <a:gd name="connsiteX3" fmla="*/ 4360 w 10000"/>
                <a:gd name="connsiteY3" fmla="*/ 7213 h 10000"/>
                <a:gd name="connsiteX4" fmla="*/ 1799 w 10000"/>
                <a:gd name="connsiteY4" fmla="*/ 9635 h 10000"/>
                <a:gd name="connsiteX5" fmla="*/ 0 w 10000"/>
                <a:gd name="connsiteY5" fmla="*/ 7401 h 10000"/>
                <a:gd name="connsiteX0" fmla="*/ 0 w 10000"/>
                <a:gd name="connsiteY0" fmla="*/ 7401 h 10000"/>
                <a:gd name="connsiteX1" fmla="*/ 1910 w 10000"/>
                <a:gd name="connsiteY1" fmla="*/ 7213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799 w 10000"/>
                <a:gd name="connsiteY5" fmla="*/ 9635 h 10000"/>
                <a:gd name="connsiteX6" fmla="*/ 0 w 10000"/>
                <a:gd name="connsiteY6" fmla="*/ 7401 h 10000"/>
                <a:gd name="connsiteX0" fmla="*/ 0 w 10000"/>
                <a:gd name="connsiteY0" fmla="*/ 8110 h 10000"/>
                <a:gd name="connsiteX1" fmla="*/ 1910 w 10000"/>
                <a:gd name="connsiteY1" fmla="*/ 7213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799 w 10000"/>
                <a:gd name="connsiteY5" fmla="*/ 9635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910 w 10000"/>
                <a:gd name="connsiteY1" fmla="*/ 7213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799 w 10000"/>
                <a:gd name="connsiteY5" fmla="*/ 9635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910 w 10000"/>
                <a:gd name="connsiteY1" fmla="*/ 7213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854 w 10000"/>
                <a:gd name="connsiteY5" fmla="*/ 8690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910 w 10000"/>
                <a:gd name="connsiteY1" fmla="*/ 7213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854 w 10000"/>
                <a:gd name="connsiteY5" fmla="*/ 8690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772 w 10000"/>
                <a:gd name="connsiteY1" fmla="*/ 7154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854 w 10000"/>
                <a:gd name="connsiteY5" fmla="*/ 8690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772 w 10000"/>
                <a:gd name="connsiteY1" fmla="*/ 7154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854 w 10000"/>
                <a:gd name="connsiteY5" fmla="*/ 8690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772 w 10000"/>
                <a:gd name="connsiteY1" fmla="*/ 6977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854 w 10000"/>
                <a:gd name="connsiteY5" fmla="*/ 8690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772 w 10000"/>
                <a:gd name="connsiteY1" fmla="*/ 6977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854 w 10000"/>
                <a:gd name="connsiteY5" fmla="*/ 8690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772 w 10000"/>
                <a:gd name="connsiteY1" fmla="*/ 6977 h 10000"/>
                <a:gd name="connsiteX2" fmla="*/ 4505 w 10000"/>
                <a:gd name="connsiteY2" fmla="*/ 0 h 10000"/>
                <a:gd name="connsiteX3" fmla="*/ 10000 w 10000"/>
                <a:gd name="connsiteY3" fmla="*/ 10000 h 10000"/>
                <a:gd name="connsiteX4" fmla="*/ 4360 w 10000"/>
                <a:gd name="connsiteY4" fmla="*/ 7213 h 10000"/>
                <a:gd name="connsiteX5" fmla="*/ 1854 w 10000"/>
                <a:gd name="connsiteY5" fmla="*/ 8690 h 10000"/>
                <a:gd name="connsiteX6" fmla="*/ 0 w 10000"/>
                <a:gd name="connsiteY6" fmla="*/ 8110 h 10000"/>
                <a:gd name="connsiteX0" fmla="*/ 0 w 10000"/>
                <a:gd name="connsiteY0" fmla="*/ 8110 h 10000"/>
                <a:gd name="connsiteX1" fmla="*/ 1772 w 10000"/>
                <a:gd name="connsiteY1" fmla="*/ 6977 h 10000"/>
                <a:gd name="connsiteX2" fmla="*/ 4505 w 10000"/>
                <a:gd name="connsiteY2" fmla="*/ 0 h 10000"/>
                <a:gd name="connsiteX3" fmla="*/ 6672 w 10000"/>
                <a:gd name="connsiteY3" fmla="*/ 6031 h 10000"/>
                <a:gd name="connsiteX4" fmla="*/ 10000 w 10000"/>
                <a:gd name="connsiteY4" fmla="*/ 10000 h 10000"/>
                <a:gd name="connsiteX5" fmla="*/ 4360 w 10000"/>
                <a:gd name="connsiteY5" fmla="*/ 7213 h 10000"/>
                <a:gd name="connsiteX6" fmla="*/ 1854 w 10000"/>
                <a:gd name="connsiteY6" fmla="*/ 8690 h 10000"/>
                <a:gd name="connsiteX7" fmla="*/ 0 w 10000"/>
                <a:gd name="connsiteY7" fmla="*/ 8110 h 10000"/>
                <a:gd name="connsiteX0" fmla="*/ 0 w 9560"/>
                <a:gd name="connsiteY0" fmla="*/ 8110 h 8768"/>
                <a:gd name="connsiteX1" fmla="*/ 1772 w 9560"/>
                <a:gd name="connsiteY1" fmla="*/ 6977 h 8768"/>
                <a:gd name="connsiteX2" fmla="*/ 4505 w 9560"/>
                <a:gd name="connsiteY2" fmla="*/ 0 h 8768"/>
                <a:gd name="connsiteX3" fmla="*/ 6672 w 9560"/>
                <a:gd name="connsiteY3" fmla="*/ 6031 h 8768"/>
                <a:gd name="connsiteX4" fmla="*/ 9560 w 9560"/>
                <a:gd name="connsiteY4" fmla="*/ 8346 h 8768"/>
                <a:gd name="connsiteX5" fmla="*/ 4360 w 9560"/>
                <a:gd name="connsiteY5" fmla="*/ 7213 h 8768"/>
                <a:gd name="connsiteX6" fmla="*/ 1854 w 9560"/>
                <a:gd name="connsiteY6" fmla="*/ 8690 h 8768"/>
                <a:gd name="connsiteX7" fmla="*/ 0 w 9560"/>
                <a:gd name="connsiteY7" fmla="*/ 8110 h 8768"/>
                <a:gd name="connsiteX0" fmla="*/ 0 w 10000"/>
                <a:gd name="connsiteY0" fmla="*/ 9250 h 10164"/>
                <a:gd name="connsiteX1" fmla="*/ 1854 w 10000"/>
                <a:gd name="connsiteY1" fmla="*/ 7957 h 10164"/>
                <a:gd name="connsiteX2" fmla="*/ 4712 w 10000"/>
                <a:gd name="connsiteY2" fmla="*/ 0 h 10164"/>
                <a:gd name="connsiteX3" fmla="*/ 6979 w 10000"/>
                <a:gd name="connsiteY3" fmla="*/ 6878 h 10164"/>
                <a:gd name="connsiteX4" fmla="*/ 10000 w 10000"/>
                <a:gd name="connsiteY4" fmla="*/ 9519 h 10164"/>
                <a:gd name="connsiteX5" fmla="*/ 4561 w 10000"/>
                <a:gd name="connsiteY5" fmla="*/ 8227 h 10164"/>
                <a:gd name="connsiteX6" fmla="*/ 1939 w 10000"/>
                <a:gd name="connsiteY6" fmla="*/ 9911 h 10164"/>
                <a:gd name="connsiteX7" fmla="*/ 0 w 10000"/>
                <a:gd name="connsiteY7" fmla="*/ 9250 h 10164"/>
                <a:gd name="connsiteX0" fmla="*/ 0 w 10000"/>
                <a:gd name="connsiteY0" fmla="*/ 9250 h 10164"/>
                <a:gd name="connsiteX1" fmla="*/ 1854 w 10000"/>
                <a:gd name="connsiteY1" fmla="*/ 7957 h 10164"/>
                <a:gd name="connsiteX2" fmla="*/ 4712 w 10000"/>
                <a:gd name="connsiteY2" fmla="*/ 0 h 10164"/>
                <a:gd name="connsiteX3" fmla="*/ 6979 w 10000"/>
                <a:gd name="connsiteY3" fmla="*/ 6878 h 10164"/>
                <a:gd name="connsiteX4" fmla="*/ 10000 w 10000"/>
                <a:gd name="connsiteY4" fmla="*/ 9519 h 10164"/>
                <a:gd name="connsiteX5" fmla="*/ 4561 w 10000"/>
                <a:gd name="connsiteY5" fmla="*/ 8227 h 10164"/>
                <a:gd name="connsiteX6" fmla="*/ 1939 w 10000"/>
                <a:gd name="connsiteY6" fmla="*/ 9911 h 10164"/>
                <a:gd name="connsiteX7" fmla="*/ 0 w 10000"/>
                <a:gd name="connsiteY7" fmla="*/ 9250 h 10164"/>
                <a:gd name="connsiteX0" fmla="*/ 0 w 10000"/>
                <a:gd name="connsiteY0" fmla="*/ 9250 h 10810"/>
                <a:gd name="connsiteX1" fmla="*/ 1854 w 10000"/>
                <a:gd name="connsiteY1" fmla="*/ 7957 h 10810"/>
                <a:gd name="connsiteX2" fmla="*/ 4712 w 10000"/>
                <a:gd name="connsiteY2" fmla="*/ 0 h 10810"/>
                <a:gd name="connsiteX3" fmla="*/ 6979 w 10000"/>
                <a:gd name="connsiteY3" fmla="*/ 6878 h 10810"/>
                <a:gd name="connsiteX4" fmla="*/ 10000 w 10000"/>
                <a:gd name="connsiteY4" fmla="*/ 9519 h 10810"/>
                <a:gd name="connsiteX5" fmla="*/ 4764 w 10000"/>
                <a:gd name="connsiteY5" fmla="*/ 10585 h 10810"/>
                <a:gd name="connsiteX6" fmla="*/ 1939 w 10000"/>
                <a:gd name="connsiteY6" fmla="*/ 9911 h 10810"/>
                <a:gd name="connsiteX7" fmla="*/ 0 w 10000"/>
                <a:gd name="connsiteY7" fmla="*/ 9250 h 10810"/>
                <a:gd name="connsiteX0" fmla="*/ 0 w 10000"/>
                <a:gd name="connsiteY0" fmla="*/ 9250 h 10810"/>
                <a:gd name="connsiteX1" fmla="*/ 1854 w 10000"/>
                <a:gd name="connsiteY1" fmla="*/ 7957 h 10810"/>
                <a:gd name="connsiteX2" fmla="*/ 4712 w 10000"/>
                <a:gd name="connsiteY2" fmla="*/ 0 h 10810"/>
                <a:gd name="connsiteX3" fmla="*/ 6979 w 10000"/>
                <a:gd name="connsiteY3" fmla="*/ 6878 h 10810"/>
                <a:gd name="connsiteX4" fmla="*/ 10000 w 10000"/>
                <a:gd name="connsiteY4" fmla="*/ 9519 h 10810"/>
                <a:gd name="connsiteX5" fmla="*/ 4764 w 10000"/>
                <a:gd name="connsiteY5" fmla="*/ 10585 h 10810"/>
                <a:gd name="connsiteX6" fmla="*/ 0 w 10000"/>
                <a:gd name="connsiteY6" fmla="*/ 9250 h 10810"/>
                <a:gd name="connsiteX0" fmla="*/ 0 w 10000"/>
                <a:gd name="connsiteY0" fmla="*/ 9250 h 11466"/>
                <a:gd name="connsiteX1" fmla="*/ 1854 w 10000"/>
                <a:gd name="connsiteY1" fmla="*/ 7957 h 11466"/>
                <a:gd name="connsiteX2" fmla="*/ 4712 w 10000"/>
                <a:gd name="connsiteY2" fmla="*/ 0 h 11466"/>
                <a:gd name="connsiteX3" fmla="*/ 6979 w 10000"/>
                <a:gd name="connsiteY3" fmla="*/ 6878 h 11466"/>
                <a:gd name="connsiteX4" fmla="*/ 10000 w 10000"/>
                <a:gd name="connsiteY4" fmla="*/ 9519 h 11466"/>
                <a:gd name="connsiteX5" fmla="*/ 4706 w 10000"/>
                <a:gd name="connsiteY5" fmla="*/ 11461 h 11466"/>
                <a:gd name="connsiteX6" fmla="*/ 0 w 10000"/>
                <a:gd name="connsiteY6" fmla="*/ 9250 h 11466"/>
                <a:gd name="connsiteX0" fmla="*/ 0 w 10000"/>
                <a:gd name="connsiteY0" fmla="*/ 9250 h 11461"/>
                <a:gd name="connsiteX1" fmla="*/ 1854 w 10000"/>
                <a:gd name="connsiteY1" fmla="*/ 7957 h 11461"/>
                <a:gd name="connsiteX2" fmla="*/ 4712 w 10000"/>
                <a:gd name="connsiteY2" fmla="*/ 0 h 11461"/>
                <a:gd name="connsiteX3" fmla="*/ 6979 w 10000"/>
                <a:gd name="connsiteY3" fmla="*/ 6878 h 11461"/>
                <a:gd name="connsiteX4" fmla="*/ 10000 w 10000"/>
                <a:gd name="connsiteY4" fmla="*/ 9519 h 11461"/>
                <a:gd name="connsiteX5" fmla="*/ 4706 w 10000"/>
                <a:gd name="connsiteY5" fmla="*/ 11461 h 11461"/>
                <a:gd name="connsiteX6" fmla="*/ 0 w 10000"/>
                <a:gd name="connsiteY6" fmla="*/ 9250 h 11461"/>
                <a:gd name="connsiteX0" fmla="*/ 0 w 10000"/>
                <a:gd name="connsiteY0" fmla="*/ 9250 h 11461"/>
                <a:gd name="connsiteX1" fmla="*/ 1854 w 10000"/>
                <a:gd name="connsiteY1" fmla="*/ 7957 h 11461"/>
                <a:gd name="connsiteX2" fmla="*/ 4712 w 10000"/>
                <a:gd name="connsiteY2" fmla="*/ 0 h 11461"/>
                <a:gd name="connsiteX3" fmla="*/ 6979 w 10000"/>
                <a:gd name="connsiteY3" fmla="*/ 6878 h 11461"/>
                <a:gd name="connsiteX4" fmla="*/ 10000 w 10000"/>
                <a:gd name="connsiteY4" fmla="*/ 9519 h 11461"/>
                <a:gd name="connsiteX5" fmla="*/ 4706 w 10000"/>
                <a:gd name="connsiteY5" fmla="*/ 11461 h 11461"/>
                <a:gd name="connsiteX6" fmla="*/ 0 w 10000"/>
                <a:gd name="connsiteY6" fmla="*/ 9250 h 11461"/>
                <a:gd name="connsiteX0" fmla="*/ 0 w 10000"/>
                <a:gd name="connsiteY0" fmla="*/ 9250 h 11461"/>
                <a:gd name="connsiteX1" fmla="*/ 2057 w 10000"/>
                <a:gd name="connsiteY1" fmla="*/ 7755 h 11461"/>
                <a:gd name="connsiteX2" fmla="*/ 4712 w 10000"/>
                <a:gd name="connsiteY2" fmla="*/ 0 h 11461"/>
                <a:gd name="connsiteX3" fmla="*/ 6979 w 10000"/>
                <a:gd name="connsiteY3" fmla="*/ 6878 h 11461"/>
                <a:gd name="connsiteX4" fmla="*/ 10000 w 10000"/>
                <a:gd name="connsiteY4" fmla="*/ 9519 h 11461"/>
                <a:gd name="connsiteX5" fmla="*/ 4706 w 10000"/>
                <a:gd name="connsiteY5" fmla="*/ 11461 h 11461"/>
                <a:gd name="connsiteX6" fmla="*/ 0 w 10000"/>
                <a:gd name="connsiteY6" fmla="*/ 9250 h 11461"/>
                <a:gd name="connsiteX0" fmla="*/ 0 w 10000"/>
                <a:gd name="connsiteY0" fmla="*/ 9250 h 11461"/>
                <a:gd name="connsiteX1" fmla="*/ 2057 w 10000"/>
                <a:gd name="connsiteY1" fmla="*/ 7755 h 11461"/>
                <a:gd name="connsiteX2" fmla="*/ 4712 w 10000"/>
                <a:gd name="connsiteY2" fmla="*/ 0 h 11461"/>
                <a:gd name="connsiteX3" fmla="*/ 6979 w 10000"/>
                <a:gd name="connsiteY3" fmla="*/ 6878 h 11461"/>
                <a:gd name="connsiteX4" fmla="*/ 10000 w 10000"/>
                <a:gd name="connsiteY4" fmla="*/ 9519 h 11461"/>
                <a:gd name="connsiteX5" fmla="*/ 4706 w 10000"/>
                <a:gd name="connsiteY5" fmla="*/ 11461 h 11461"/>
                <a:gd name="connsiteX6" fmla="*/ 0 w 10000"/>
                <a:gd name="connsiteY6" fmla="*/ 9250 h 11461"/>
                <a:gd name="connsiteX0" fmla="*/ 0 w 10000"/>
                <a:gd name="connsiteY0" fmla="*/ 9250 h 11461"/>
                <a:gd name="connsiteX1" fmla="*/ 2057 w 10000"/>
                <a:gd name="connsiteY1" fmla="*/ 7755 h 11461"/>
                <a:gd name="connsiteX2" fmla="*/ 4712 w 10000"/>
                <a:gd name="connsiteY2" fmla="*/ 0 h 11461"/>
                <a:gd name="connsiteX3" fmla="*/ 6979 w 10000"/>
                <a:gd name="connsiteY3" fmla="*/ 6878 h 11461"/>
                <a:gd name="connsiteX4" fmla="*/ 10000 w 10000"/>
                <a:gd name="connsiteY4" fmla="*/ 9519 h 11461"/>
                <a:gd name="connsiteX5" fmla="*/ 4706 w 10000"/>
                <a:gd name="connsiteY5" fmla="*/ 11461 h 11461"/>
                <a:gd name="connsiteX6" fmla="*/ 0 w 10000"/>
                <a:gd name="connsiteY6" fmla="*/ 9250 h 11461"/>
                <a:gd name="connsiteX0" fmla="*/ 0 w 10000"/>
                <a:gd name="connsiteY0" fmla="*/ 9250 h 11461"/>
                <a:gd name="connsiteX1" fmla="*/ 2057 w 10000"/>
                <a:gd name="connsiteY1" fmla="*/ 7755 h 11461"/>
                <a:gd name="connsiteX2" fmla="*/ 4712 w 10000"/>
                <a:gd name="connsiteY2" fmla="*/ 0 h 11461"/>
                <a:gd name="connsiteX3" fmla="*/ 6979 w 10000"/>
                <a:gd name="connsiteY3" fmla="*/ 6878 h 11461"/>
                <a:gd name="connsiteX4" fmla="*/ 10000 w 10000"/>
                <a:gd name="connsiteY4" fmla="*/ 9519 h 11461"/>
                <a:gd name="connsiteX5" fmla="*/ 4706 w 10000"/>
                <a:gd name="connsiteY5" fmla="*/ 11461 h 11461"/>
                <a:gd name="connsiteX6" fmla="*/ 0 w 10000"/>
                <a:gd name="connsiteY6" fmla="*/ 9250 h 11461"/>
                <a:gd name="connsiteX0" fmla="*/ 0 w 10000"/>
                <a:gd name="connsiteY0" fmla="*/ 9250 h 11492"/>
                <a:gd name="connsiteX1" fmla="*/ 2057 w 10000"/>
                <a:gd name="connsiteY1" fmla="*/ 7755 h 11492"/>
                <a:gd name="connsiteX2" fmla="*/ 4712 w 10000"/>
                <a:gd name="connsiteY2" fmla="*/ 0 h 11492"/>
                <a:gd name="connsiteX3" fmla="*/ 6979 w 10000"/>
                <a:gd name="connsiteY3" fmla="*/ 6878 h 11492"/>
                <a:gd name="connsiteX4" fmla="*/ 10000 w 10000"/>
                <a:gd name="connsiteY4" fmla="*/ 9519 h 11492"/>
                <a:gd name="connsiteX5" fmla="*/ 4706 w 10000"/>
                <a:gd name="connsiteY5" fmla="*/ 11461 h 11492"/>
                <a:gd name="connsiteX6" fmla="*/ 0 w 10000"/>
                <a:gd name="connsiteY6" fmla="*/ 9250 h 1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1492">
                  <a:moveTo>
                    <a:pt x="0" y="9250"/>
                  </a:moveTo>
                  <a:cubicBezTo>
                    <a:pt x="1040" y="8436"/>
                    <a:pt x="585" y="8770"/>
                    <a:pt x="2057" y="7755"/>
                  </a:cubicBezTo>
                  <a:cubicBezTo>
                    <a:pt x="3672" y="5312"/>
                    <a:pt x="3759" y="2653"/>
                    <a:pt x="4712" y="0"/>
                  </a:cubicBezTo>
                  <a:cubicBezTo>
                    <a:pt x="5573" y="1708"/>
                    <a:pt x="6031" y="5249"/>
                    <a:pt x="6979" y="6878"/>
                  </a:cubicBezTo>
                  <a:cubicBezTo>
                    <a:pt x="7927" y="8507"/>
                    <a:pt x="8216" y="9380"/>
                    <a:pt x="10000" y="9519"/>
                  </a:cubicBezTo>
                  <a:cubicBezTo>
                    <a:pt x="6736" y="11513"/>
                    <a:pt x="7341" y="11568"/>
                    <a:pt x="4706" y="11461"/>
                  </a:cubicBezTo>
                  <a:cubicBezTo>
                    <a:pt x="2071" y="11354"/>
                    <a:pt x="485" y="9688"/>
                    <a:pt x="0" y="9250"/>
                  </a:cubicBezTo>
                  <a:close/>
                </a:path>
              </a:pathLst>
            </a:custGeom>
            <a:solidFill>
              <a:srgbClr val="88B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07EC75C-397D-4A68-AA8D-BD068A612786}"/>
              </a:ext>
            </a:extLst>
          </p:cNvPr>
          <p:cNvGrpSpPr/>
          <p:nvPr/>
        </p:nvGrpSpPr>
        <p:grpSpPr>
          <a:xfrm>
            <a:off x="10129122" y="2065328"/>
            <a:ext cx="1473032" cy="2942008"/>
            <a:chOff x="10049219" y="1895823"/>
            <a:chExt cx="1326161" cy="3058245"/>
          </a:xfrm>
        </p:grpSpPr>
        <p:sp>
          <p:nvSpPr>
            <p:cNvPr id="109" name="사다리꼴 39">
              <a:extLst>
                <a:ext uri="{FF2B5EF4-FFF2-40B4-BE49-F238E27FC236}">
                  <a16:creationId xmlns:a16="http://schemas.microsoft.com/office/drawing/2014/main" id="{A361AAED-AC6F-454F-8F29-43F5D2FA0ACB}"/>
                </a:ext>
              </a:extLst>
            </p:cNvPr>
            <p:cNvSpPr/>
            <p:nvPr/>
          </p:nvSpPr>
          <p:spPr>
            <a:xfrm>
              <a:off x="10660432" y="3475940"/>
              <a:ext cx="103739" cy="1478128"/>
            </a:xfrm>
            <a:custGeom>
              <a:avLst/>
              <a:gdLst>
                <a:gd name="connsiteX0" fmla="*/ 0 w 266700"/>
                <a:gd name="connsiteY0" fmla="*/ 1762474 h 1762474"/>
                <a:gd name="connsiteX1" fmla="*/ 66675 w 266700"/>
                <a:gd name="connsiteY1" fmla="*/ 0 h 1762474"/>
                <a:gd name="connsiteX2" fmla="*/ 200025 w 266700"/>
                <a:gd name="connsiteY2" fmla="*/ 0 h 1762474"/>
                <a:gd name="connsiteX3" fmla="*/ 266700 w 266700"/>
                <a:gd name="connsiteY3" fmla="*/ 1762474 h 1762474"/>
                <a:gd name="connsiteX4" fmla="*/ 0 w 266700"/>
                <a:gd name="connsiteY4" fmla="*/ 1762474 h 1762474"/>
                <a:gd name="connsiteX0" fmla="*/ 0 w 266700"/>
                <a:gd name="connsiteY0" fmla="*/ 1762474 h 1762474"/>
                <a:gd name="connsiteX1" fmla="*/ 66675 w 266700"/>
                <a:gd name="connsiteY1" fmla="*/ 0 h 1762474"/>
                <a:gd name="connsiteX2" fmla="*/ 200025 w 266700"/>
                <a:gd name="connsiteY2" fmla="*/ 0 h 1762474"/>
                <a:gd name="connsiteX3" fmla="*/ 234950 w 266700"/>
                <a:gd name="connsiteY3" fmla="*/ 572809 h 1762474"/>
                <a:gd name="connsiteX4" fmla="*/ 266700 w 266700"/>
                <a:gd name="connsiteY4" fmla="*/ 1762474 h 1762474"/>
                <a:gd name="connsiteX5" fmla="*/ 0 w 266700"/>
                <a:gd name="connsiteY5" fmla="*/ 1762474 h 1762474"/>
                <a:gd name="connsiteX0" fmla="*/ 0 w 269875"/>
                <a:gd name="connsiteY0" fmla="*/ 1762474 h 1762474"/>
                <a:gd name="connsiteX1" fmla="*/ 66675 w 269875"/>
                <a:gd name="connsiteY1" fmla="*/ 0 h 1762474"/>
                <a:gd name="connsiteX2" fmla="*/ 200025 w 269875"/>
                <a:gd name="connsiteY2" fmla="*/ 0 h 1762474"/>
                <a:gd name="connsiteX3" fmla="*/ 234950 w 269875"/>
                <a:gd name="connsiteY3" fmla="*/ 572809 h 1762474"/>
                <a:gd name="connsiteX4" fmla="*/ 269875 w 269875"/>
                <a:gd name="connsiteY4" fmla="*/ 1366559 h 1762474"/>
                <a:gd name="connsiteX5" fmla="*/ 266700 w 269875"/>
                <a:gd name="connsiteY5" fmla="*/ 1762474 h 1762474"/>
                <a:gd name="connsiteX6" fmla="*/ 0 w 269875"/>
                <a:gd name="connsiteY6" fmla="*/ 1762474 h 1762474"/>
                <a:gd name="connsiteX0" fmla="*/ 0 w 269875"/>
                <a:gd name="connsiteY0" fmla="*/ 1762474 h 1762474"/>
                <a:gd name="connsiteX1" fmla="*/ 19050 w 269875"/>
                <a:gd name="connsiteY1" fmla="*/ 941109 h 1762474"/>
                <a:gd name="connsiteX2" fmla="*/ 66675 w 269875"/>
                <a:gd name="connsiteY2" fmla="*/ 0 h 1762474"/>
                <a:gd name="connsiteX3" fmla="*/ 200025 w 269875"/>
                <a:gd name="connsiteY3" fmla="*/ 0 h 1762474"/>
                <a:gd name="connsiteX4" fmla="*/ 234950 w 269875"/>
                <a:gd name="connsiteY4" fmla="*/ 572809 h 1762474"/>
                <a:gd name="connsiteX5" fmla="*/ 269875 w 269875"/>
                <a:gd name="connsiteY5" fmla="*/ 1366559 h 1762474"/>
                <a:gd name="connsiteX6" fmla="*/ 266700 w 269875"/>
                <a:gd name="connsiteY6" fmla="*/ 1762474 h 1762474"/>
                <a:gd name="connsiteX7" fmla="*/ 0 w 269875"/>
                <a:gd name="connsiteY7" fmla="*/ 1762474 h 1762474"/>
                <a:gd name="connsiteX0" fmla="*/ 0 w 269875"/>
                <a:gd name="connsiteY0" fmla="*/ 1762474 h 1762474"/>
                <a:gd name="connsiteX1" fmla="*/ 12700 w 269875"/>
                <a:gd name="connsiteY1" fmla="*/ 941109 h 1762474"/>
                <a:gd name="connsiteX2" fmla="*/ 66675 w 269875"/>
                <a:gd name="connsiteY2" fmla="*/ 0 h 1762474"/>
                <a:gd name="connsiteX3" fmla="*/ 200025 w 269875"/>
                <a:gd name="connsiteY3" fmla="*/ 0 h 1762474"/>
                <a:gd name="connsiteX4" fmla="*/ 234950 w 269875"/>
                <a:gd name="connsiteY4" fmla="*/ 572809 h 1762474"/>
                <a:gd name="connsiteX5" fmla="*/ 269875 w 269875"/>
                <a:gd name="connsiteY5" fmla="*/ 1366559 h 1762474"/>
                <a:gd name="connsiteX6" fmla="*/ 266700 w 269875"/>
                <a:gd name="connsiteY6" fmla="*/ 1762474 h 1762474"/>
                <a:gd name="connsiteX7" fmla="*/ 0 w 269875"/>
                <a:gd name="connsiteY7" fmla="*/ 1762474 h 1762474"/>
                <a:gd name="connsiteX0" fmla="*/ 0 w 270580"/>
                <a:gd name="connsiteY0" fmla="*/ 1762474 h 1762474"/>
                <a:gd name="connsiteX1" fmla="*/ 12700 w 270580"/>
                <a:gd name="connsiteY1" fmla="*/ 941109 h 1762474"/>
                <a:gd name="connsiteX2" fmla="*/ 66675 w 270580"/>
                <a:gd name="connsiteY2" fmla="*/ 0 h 1762474"/>
                <a:gd name="connsiteX3" fmla="*/ 200025 w 270580"/>
                <a:gd name="connsiteY3" fmla="*/ 0 h 1762474"/>
                <a:gd name="connsiteX4" fmla="*/ 234950 w 270580"/>
                <a:gd name="connsiteY4" fmla="*/ 572809 h 1762474"/>
                <a:gd name="connsiteX5" fmla="*/ 269875 w 270580"/>
                <a:gd name="connsiteY5" fmla="*/ 1366559 h 1762474"/>
                <a:gd name="connsiteX6" fmla="*/ 266700 w 270580"/>
                <a:gd name="connsiteY6" fmla="*/ 1762474 h 1762474"/>
                <a:gd name="connsiteX7" fmla="*/ 0 w 270580"/>
                <a:gd name="connsiteY7" fmla="*/ 1762474 h 1762474"/>
                <a:gd name="connsiteX0" fmla="*/ 0 w 270371"/>
                <a:gd name="connsiteY0" fmla="*/ 1762474 h 1762474"/>
                <a:gd name="connsiteX1" fmla="*/ 12700 w 270371"/>
                <a:gd name="connsiteY1" fmla="*/ 941109 h 1762474"/>
                <a:gd name="connsiteX2" fmla="*/ 66675 w 270371"/>
                <a:gd name="connsiteY2" fmla="*/ 0 h 1762474"/>
                <a:gd name="connsiteX3" fmla="*/ 200025 w 270371"/>
                <a:gd name="connsiteY3" fmla="*/ 0 h 1762474"/>
                <a:gd name="connsiteX4" fmla="*/ 234950 w 270371"/>
                <a:gd name="connsiteY4" fmla="*/ 572809 h 1762474"/>
                <a:gd name="connsiteX5" fmla="*/ 269875 w 270371"/>
                <a:gd name="connsiteY5" fmla="*/ 1366559 h 1762474"/>
                <a:gd name="connsiteX6" fmla="*/ 266700 w 270371"/>
                <a:gd name="connsiteY6" fmla="*/ 1762474 h 1762474"/>
                <a:gd name="connsiteX7" fmla="*/ 0 w 270371"/>
                <a:gd name="connsiteY7" fmla="*/ 1762474 h 1762474"/>
                <a:gd name="connsiteX0" fmla="*/ 0 w 270371"/>
                <a:gd name="connsiteY0" fmla="*/ 1762474 h 1762474"/>
                <a:gd name="connsiteX1" fmla="*/ 12700 w 270371"/>
                <a:gd name="connsiteY1" fmla="*/ 941109 h 1762474"/>
                <a:gd name="connsiteX2" fmla="*/ 66675 w 270371"/>
                <a:gd name="connsiteY2" fmla="*/ 0 h 1762474"/>
                <a:gd name="connsiteX3" fmla="*/ 200025 w 270371"/>
                <a:gd name="connsiteY3" fmla="*/ 0 h 1762474"/>
                <a:gd name="connsiteX4" fmla="*/ 234950 w 270371"/>
                <a:gd name="connsiteY4" fmla="*/ 572809 h 1762474"/>
                <a:gd name="connsiteX5" fmla="*/ 269875 w 270371"/>
                <a:gd name="connsiteY5" fmla="*/ 1366559 h 1762474"/>
                <a:gd name="connsiteX6" fmla="*/ 266700 w 270371"/>
                <a:gd name="connsiteY6" fmla="*/ 1762474 h 1762474"/>
                <a:gd name="connsiteX7" fmla="*/ 0 w 270371"/>
                <a:gd name="connsiteY7" fmla="*/ 1762474 h 1762474"/>
                <a:gd name="connsiteX0" fmla="*/ 0 w 270371"/>
                <a:gd name="connsiteY0" fmla="*/ 1762474 h 1762474"/>
                <a:gd name="connsiteX1" fmla="*/ 46967 w 270371"/>
                <a:gd name="connsiteY1" fmla="*/ 954356 h 1762474"/>
                <a:gd name="connsiteX2" fmla="*/ 66675 w 270371"/>
                <a:gd name="connsiteY2" fmla="*/ 0 h 1762474"/>
                <a:gd name="connsiteX3" fmla="*/ 200025 w 270371"/>
                <a:gd name="connsiteY3" fmla="*/ 0 h 1762474"/>
                <a:gd name="connsiteX4" fmla="*/ 234950 w 270371"/>
                <a:gd name="connsiteY4" fmla="*/ 572809 h 1762474"/>
                <a:gd name="connsiteX5" fmla="*/ 269875 w 270371"/>
                <a:gd name="connsiteY5" fmla="*/ 1366559 h 1762474"/>
                <a:gd name="connsiteX6" fmla="*/ 266700 w 270371"/>
                <a:gd name="connsiteY6" fmla="*/ 1762474 h 1762474"/>
                <a:gd name="connsiteX7" fmla="*/ 0 w 270371"/>
                <a:gd name="connsiteY7" fmla="*/ 1762474 h 1762474"/>
                <a:gd name="connsiteX0" fmla="*/ 0 w 269875"/>
                <a:gd name="connsiteY0" fmla="*/ 1762474 h 1762474"/>
                <a:gd name="connsiteX1" fmla="*/ 46967 w 269875"/>
                <a:gd name="connsiteY1" fmla="*/ 954356 h 1762474"/>
                <a:gd name="connsiteX2" fmla="*/ 66675 w 269875"/>
                <a:gd name="connsiteY2" fmla="*/ 0 h 1762474"/>
                <a:gd name="connsiteX3" fmla="*/ 200025 w 269875"/>
                <a:gd name="connsiteY3" fmla="*/ 0 h 1762474"/>
                <a:gd name="connsiteX4" fmla="*/ 269875 w 269875"/>
                <a:gd name="connsiteY4" fmla="*/ 1366559 h 1762474"/>
                <a:gd name="connsiteX5" fmla="*/ 266700 w 269875"/>
                <a:gd name="connsiteY5" fmla="*/ 1762474 h 1762474"/>
                <a:gd name="connsiteX6" fmla="*/ 0 w 269875"/>
                <a:gd name="connsiteY6" fmla="*/ 1762474 h 1762474"/>
                <a:gd name="connsiteX0" fmla="*/ 0 w 266714"/>
                <a:gd name="connsiteY0" fmla="*/ 1762474 h 1762474"/>
                <a:gd name="connsiteX1" fmla="*/ 46967 w 266714"/>
                <a:gd name="connsiteY1" fmla="*/ 954356 h 1762474"/>
                <a:gd name="connsiteX2" fmla="*/ 66675 w 266714"/>
                <a:gd name="connsiteY2" fmla="*/ 0 h 1762474"/>
                <a:gd name="connsiteX3" fmla="*/ 200025 w 266714"/>
                <a:gd name="connsiteY3" fmla="*/ 0 h 1762474"/>
                <a:gd name="connsiteX4" fmla="*/ 218474 w 266714"/>
                <a:gd name="connsiteY4" fmla="*/ 1015563 h 1762474"/>
                <a:gd name="connsiteX5" fmla="*/ 266700 w 266714"/>
                <a:gd name="connsiteY5" fmla="*/ 1762474 h 1762474"/>
                <a:gd name="connsiteX6" fmla="*/ 0 w 266714"/>
                <a:gd name="connsiteY6" fmla="*/ 1762474 h 1762474"/>
                <a:gd name="connsiteX0" fmla="*/ 0 w 266716"/>
                <a:gd name="connsiteY0" fmla="*/ 1762474 h 1762474"/>
                <a:gd name="connsiteX1" fmla="*/ 46967 w 266716"/>
                <a:gd name="connsiteY1" fmla="*/ 954356 h 1762474"/>
                <a:gd name="connsiteX2" fmla="*/ 66675 w 266716"/>
                <a:gd name="connsiteY2" fmla="*/ 0 h 1762474"/>
                <a:gd name="connsiteX3" fmla="*/ 200025 w 266716"/>
                <a:gd name="connsiteY3" fmla="*/ 0 h 1762474"/>
                <a:gd name="connsiteX4" fmla="*/ 224184 w 266716"/>
                <a:gd name="connsiteY4" fmla="*/ 1028810 h 1762474"/>
                <a:gd name="connsiteX5" fmla="*/ 266700 w 266716"/>
                <a:gd name="connsiteY5" fmla="*/ 1762474 h 1762474"/>
                <a:gd name="connsiteX6" fmla="*/ 0 w 266716"/>
                <a:gd name="connsiteY6" fmla="*/ 1762474 h 1762474"/>
                <a:gd name="connsiteX0" fmla="*/ 0 w 268383"/>
                <a:gd name="connsiteY0" fmla="*/ 1762474 h 1762474"/>
                <a:gd name="connsiteX1" fmla="*/ 46967 w 268383"/>
                <a:gd name="connsiteY1" fmla="*/ 954356 h 1762474"/>
                <a:gd name="connsiteX2" fmla="*/ 66675 w 268383"/>
                <a:gd name="connsiteY2" fmla="*/ 0 h 1762474"/>
                <a:gd name="connsiteX3" fmla="*/ 200025 w 268383"/>
                <a:gd name="connsiteY3" fmla="*/ 0 h 1762474"/>
                <a:gd name="connsiteX4" fmla="*/ 224184 w 268383"/>
                <a:gd name="connsiteY4" fmla="*/ 1028810 h 1762474"/>
                <a:gd name="connsiteX5" fmla="*/ 266700 w 268383"/>
                <a:gd name="connsiteY5" fmla="*/ 1762474 h 1762474"/>
                <a:gd name="connsiteX6" fmla="*/ 0 w 268383"/>
                <a:gd name="connsiteY6" fmla="*/ 1762474 h 1762474"/>
                <a:gd name="connsiteX0" fmla="*/ 0 w 268939"/>
                <a:gd name="connsiteY0" fmla="*/ 1762474 h 1762474"/>
                <a:gd name="connsiteX1" fmla="*/ 46967 w 268939"/>
                <a:gd name="connsiteY1" fmla="*/ 954356 h 1762474"/>
                <a:gd name="connsiteX2" fmla="*/ 66675 w 268939"/>
                <a:gd name="connsiteY2" fmla="*/ 0 h 1762474"/>
                <a:gd name="connsiteX3" fmla="*/ 200025 w 268939"/>
                <a:gd name="connsiteY3" fmla="*/ 0 h 1762474"/>
                <a:gd name="connsiteX4" fmla="*/ 241316 w 268939"/>
                <a:gd name="connsiteY4" fmla="*/ 955961 h 1762474"/>
                <a:gd name="connsiteX5" fmla="*/ 266700 w 268939"/>
                <a:gd name="connsiteY5" fmla="*/ 1762474 h 1762474"/>
                <a:gd name="connsiteX6" fmla="*/ 0 w 268939"/>
                <a:gd name="connsiteY6" fmla="*/ 1762474 h 1762474"/>
                <a:gd name="connsiteX0" fmla="*/ 0 w 269937"/>
                <a:gd name="connsiteY0" fmla="*/ 1762474 h 1762474"/>
                <a:gd name="connsiteX1" fmla="*/ 46967 w 269937"/>
                <a:gd name="connsiteY1" fmla="*/ 954356 h 1762474"/>
                <a:gd name="connsiteX2" fmla="*/ 66675 w 269937"/>
                <a:gd name="connsiteY2" fmla="*/ 0 h 1762474"/>
                <a:gd name="connsiteX3" fmla="*/ 200025 w 269937"/>
                <a:gd name="connsiteY3" fmla="*/ 0 h 1762474"/>
                <a:gd name="connsiteX4" fmla="*/ 241316 w 269937"/>
                <a:gd name="connsiteY4" fmla="*/ 955961 h 1762474"/>
                <a:gd name="connsiteX5" fmla="*/ 266700 w 269937"/>
                <a:gd name="connsiteY5" fmla="*/ 1762474 h 1762474"/>
                <a:gd name="connsiteX6" fmla="*/ 0 w 269937"/>
                <a:gd name="connsiteY6" fmla="*/ 1762474 h 1762474"/>
                <a:gd name="connsiteX0" fmla="*/ 0 w 269937"/>
                <a:gd name="connsiteY0" fmla="*/ 1762474 h 1762474"/>
                <a:gd name="connsiteX1" fmla="*/ 46967 w 269937"/>
                <a:gd name="connsiteY1" fmla="*/ 954356 h 1762474"/>
                <a:gd name="connsiteX2" fmla="*/ 66675 w 269937"/>
                <a:gd name="connsiteY2" fmla="*/ 0 h 1762474"/>
                <a:gd name="connsiteX3" fmla="*/ 200025 w 269937"/>
                <a:gd name="connsiteY3" fmla="*/ 0 h 1762474"/>
                <a:gd name="connsiteX4" fmla="*/ 241316 w 269937"/>
                <a:gd name="connsiteY4" fmla="*/ 955961 h 1762474"/>
                <a:gd name="connsiteX5" fmla="*/ 266700 w 269937"/>
                <a:gd name="connsiteY5" fmla="*/ 1762474 h 1762474"/>
                <a:gd name="connsiteX6" fmla="*/ 0 w 269937"/>
                <a:gd name="connsiteY6" fmla="*/ 1762474 h 1762474"/>
                <a:gd name="connsiteX0" fmla="*/ 0 w 269937"/>
                <a:gd name="connsiteY0" fmla="*/ 1762474 h 1762474"/>
                <a:gd name="connsiteX1" fmla="*/ 24121 w 269937"/>
                <a:gd name="connsiteY1" fmla="*/ 954356 h 1762474"/>
                <a:gd name="connsiteX2" fmla="*/ 66675 w 269937"/>
                <a:gd name="connsiteY2" fmla="*/ 0 h 1762474"/>
                <a:gd name="connsiteX3" fmla="*/ 200025 w 269937"/>
                <a:gd name="connsiteY3" fmla="*/ 0 h 1762474"/>
                <a:gd name="connsiteX4" fmla="*/ 241316 w 269937"/>
                <a:gd name="connsiteY4" fmla="*/ 955961 h 1762474"/>
                <a:gd name="connsiteX5" fmla="*/ 266700 w 269937"/>
                <a:gd name="connsiteY5" fmla="*/ 1762474 h 1762474"/>
                <a:gd name="connsiteX6" fmla="*/ 0 w 269937"/>
                <a:gd name="connsiteY6" fmla="*/ 1762474 h 1762474"/>
                <a:gd name="connsiteX0" fmla="*/ 0 w 268908"/>
                <a:gd name="connsiteY0" fmla="*/ 1762474 h 1762474"/>
                <a:gd name="connsiteX1" fmla="*/ 24121 w 268908"/>
                <a:gd name="connsiteY1" fmla="*/ 954356 h 1762474"/>
                <a:gd name="connsiteX2" fmla="*/ 66675 w 268908"/>
                <a:gd name="connsiteY2" fmla="*/ 0 h 1762474"/>
                <a:gd name="connsiteX3" fmla="*/ 200025 w 268908"/>
                <a:gd name="connsiteY3" fmla="*/ 0 h 1762474"/>
                <a:gd name="connsiteX4" fmla="*/ 224182 w 268908"/>
                <a:gd name="connsiteY4" fmla="*/ 949339 h 1762474"/>
                <a:gd name="connsiteX5" fmla="*/ 266700 w 268908"/>
                <a:gd name="connsiteY5" fmla="*/ 1762474 h 1762474"/>
                <a:gd name="connsiteX6" fmla="*/ 0 w 268908"/>
                <a:gd name="connsiteY6" fmla="*/ 1762474 h 1762474"/>
                <a:gd name="connsiteX0" fmla="*/ 0 w 268908"/>
                <a:gd name="connsiteY0" fmla="*/ 1762474 h 1762474"/>
                <a:gd name="connsiteX1" fmla="*/ 46967 w 268908"/>
                <a:gd name="connsiteY1" fmla="*/ 954356 h 1762474"/>
                <a:gd name="connsiteX2" fmla="*/ 66675 w 268908"/>
                <a:gd name="connsiteY2" fmla="*/ 0 h 1762474"/>
                <a:gd name="connsiteX3" fmla="*/ 200025 w 268908"/>
                <a:gd name="connsiteY3" fmla="*/ 0 h 1762474"/>
                <a:gd name="connsiteX4" fmla="*/ 224182 w 268908"/>
                <a:gd name="connsiteY4" fmla="*/ 949339 h 1762474"/>
                <a:gd name="connsiteX5" fmla="*/ 266700 w 268908"/>
                <a:gd name="connsiteY5" fmla="*/ 1762474 h 1762474"/>
                <a:gd name="connsiteX6" fmla="*/ 0 w 268908"/>
                <a:gd name="connsiteY6" fmla="*/ 1762474 h 1762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8908" h="1762474">
                  <a:moveTo>
                    <a:pt x="0" y="1762474"/>
                  </a:moveTo>
                  <a:cubicBezTo>
                    <a:pt x="8467" y="1484452"/>
                    <a:pt x="38500" y="1305228"/>
                    <a:pt x="46967" y="954356"/>
                  </a:cubicBezTo>
                  <a:cubicBezTo>
                    <a:pt x="55434" y="603484"/>
                    <a:pt x="48683" y="313703"/>
                    <a:pt x="66675" y="0"/>
                  </a:cubicBezTo>
                  <a:lnTo>
                    <a:pt x="200025" y="0"/>
                  </a:lnTo>
                  <a:cubicBezTo>
                    <a:pt x="233892" y="227760"/>
                    <a:pt x="224492" y="609236"/>
                    <a:pt x="224182" y="949339"/>
                  </a:cubicBezTo>
                  <a:cubicBezTo>
                    <a:pt x="235186" y="1359893"/>
                    <a:pt x="279178" y="1531164"/>
                    <a:pt x="266700" y="1762474"/>
                  </a:cubicBezTo>
                  <a:lnTo>
                    <a:pt x="0" y="1762474"/>
                  </a:lnTo>
                  <a:close/>
                </a:path>
              </a:pathLst>
            </a:custGeom>
            <a:solidFill>
              <a:srgbClr val="253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5657B6B-6D6C-4285-A351-1A5319118BAB}"/>
                </a:ext>
              </a:extLst>
            </p:cNvPr>
            <p:cNvGrpSpPr/>
            <p:nvPr/>
          </p:nvGrpSpPr>
          <p:grpSpPr>
            <a:xfrm rot="21420899">
              <a:off x="10049219" y="1895823"/>
              <a:ext cx="1326161" cy="2346118"/>
              <a:chOff x="10049219" y="1895823"/>
              <a:chExt cx="1326161" cy="2346118"/>
            </a:xfrm>
          </p:grpSpPr>
          <p:sp>
            <p:nvSpPr>
              <p:cNvPr id="110" name="순서도: 추출 72">
                <a:extLst>
                  <a:ext uri="{FF2B5EF4-FFF2-40B4-BE49-F238E27FC236}">
                    <a16:creationId xmlns:a16="http://schemas.microsoft.com/office/drawing/2014/main" id="{331170D6-CE59-4D29-8D30-C823FBB3E871}"/>
                  </a:ext>
                </a:extLst>
              </p:cNvPr>
              <p:cNvSpPr/>
              <p:nvPr/>
            </p:nvSpPr>
            <p:spPr>
              <a:xfrm>
                <a:off x="10146525" y="1895823"/>
                <a:ext cx="1131549" cy="1098014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2496 w 10000"/>
                  <a:gd name="connsiteY1" fmla="*/ 7252 h 10000"/>
                  <a:gd name="connsiteX2" fmla="*/ 5000 w 10000"/>
                  <a:gd name="connsiteY2" fmla="*/ 0 h 10000"/>
                  <a:gd name="connsiteX3" fmla="*/ 10000 w 10000"/>
                  <a:gd name="connsiteY3" fmla="*/ 10000 h 10000"/>
                  <a:gd name="connsiteX4" fmla="*/ 0 w 10000"/>
                  <a:gd name="connsiteY4" fmla="*/ 10000 h 10000"/>
                  <a:gd name="connsiteX0" fmla="*/ 0 w 10000"/>
                  <a:gd name="connsiteY0" fmla="*/ 10000 h 10000"/>
                  <a:gd name="connsiteX1" fmla="*/ 2496 w 10000"/>
                  <a:gd name="connsiteY1" fmla="*/ 7252 h 10000"/>
                  <a:gd name="connsiteX2" fmla="*/ 5000 w 10000"/>
                  <a:gd name="connsiteY2" fmla="*/ 0 h 10000"/>
                  <a:gd name="connsiteX3" fmla="*/ 7144 w 10000"/>
                  <a:gd name="connsiteY3" fmla="*/ 7305 h 10000"/>
                  <a:gd name="connsiteX4" fmla="*/ 10000 w 10000"/>
                  <a:gd name="connsiteY4" fmla="*/ 10000 h 10000"/>
                  <a:gd name="connsiteX5" fmla="*/ 0 w 10000"/>
                  <a:gd name="connsiteY5" fmla="*/ 10000 h 10000"/>
                  <a:gd name="connsiteX0" fmla="*/ 0 w 10000"/>
                  <a:gd name="connsiteY0" fmla="*/ 10000 h 10000"/>
                  <a:gd name="connsiteX1" fmla="*/ 2496 w 10000"/>
                  <a:gd name="connsiteY1" fmla="*/ 7252 h 10000"/>
                  <a:gd name="connsiteX2" fmla="*/ 5000 w 10000"/>
                  <a:gd name="connsiteY2" fmla="*/ 0 h 10000"/>
                  <a:gd name="connsiteX3" fmla="*/ 7144 w 10000"/>
                  <a:gd name="connsiteY3" fmla="*/ 7305 h 10000"/>
                  <a:gd name="connsiteX4" fmla="*/ 10000 w 10000"/>
                  <a:gd name="connsiteY4" fmla="*/ 10000 h 10000"/>
                  <a:gd name="connsiteX5" fmla="*/ 0 w 10000"/>
                  <a:gd name="connsiteY5" fmla="*/ 10000 h 10000"/>
                  <a:gd name="connsiteX0" fmla="*/ 0 w 10000"/>
                  <a:gd name="connsiteY0" fmla="*/ 10000 h 10000"/>
                  <a:gd name="connsiteX1" fmla="*/ 2496 w 10000"/>
                  <a:gd name="connsiteY1" fmla="*/ 7252 h 10000"/>
                  <a:gd name="connsiteX2" fmla="*/ 5000 w 10000"/>
                  <a:gd name="connsiteY2" fmla="*/ 0 h 10000"/>
                  <a:gd name="connsiteX3" fmla="*/ 7144 w 10000"/>
                  <a:gd name="connsiteY3" fmla="*/ 7305 h 10000"/>
                  <a:gd name="connsiteX4" fmla="*/ 10000 w 10000"/>
                  <a:gd name="connsiteY4" fmla="*/ 10000 h 10000"/>
                  <a:gd name="connsiteX5" fmla="*/ 0 w 10000"/>
                  <a:gd name="connsiteY5" fmla="*/ 10000 h 10000"/>
                  <a:gd name="connsiteX0" fmla="*/ 0 w 10000"/>
                  <a:gd name="connsiteY0" fmla="*/ 10000 h 10000"/>
                  <a:gd name="connsiteX1" fmla="*/ 2496 w 10000"/>
                  <a:gd name="connsiteY1" fmla="*/ 7252 h 10000"/>
                  <a:gd name="connsiteX2" fmla="*/ 5000 w 10000"/>
                  <a:gd name="connsiteY2" fmla="*/ 0 h 10000"/>
                  <a:gd name="connsiteX3" fmla="*/ 7144 w 10000"/>
                  <a:gd name="connsiteY3" fmla="*/ 7305 h 10000"/>
                  <a:gd name="connsiteX4" fmla="*/ 10000 w 10000"/>
                  <a:gd name="connsiteY4" fmla="*/ 10000 h 10000"/>
                  <a:gd name="connsiteX5" fmla="*/ 0 w 10000"/>
                  <a:gd name="connsiteY5" fmla="*/ 10000 h 10000"/>
                  <a:gd name="connsiteX0" fmla="*/ 0 w 10000"/>
                  <a:gd name="connsiteY0" fmla="*/ 10000 h 10000"/>
                  <a:gd name="connsiteX1" fmla="*/ 2496 w 10000"/>
                  <a:gd name="connsiteY1" fmla="*/ 7252 h 10000"/>
                  <a:gd name="connsiteX2" fmla="*/ 5000 w 10000"/>
                  <a:gd name="connsiteY2" fmla="*/ 0 h 10000"/>
                  <a:gd name="connsiteX3" fmla="*/ 7144 w 10000"/>
                  <a:gd name="connsiteY3" fmla="*/ 7305 h 10000"/>
                  <a:gd name="connsiteX4" fmla="*/ 10000 w 10000"/>
                  <a:gd name="connsiteY4" fmla="*/ 10000 h 10000"/>
                  <a:gd name="connsiteX5" fmla="*/ 0 w 10000"/>
                  <a:gd name="connsiteY5" fmla="*/ 10000 h 10000"/>
                  <a:gd name="connsiteX0" fmla="*/ 0 w 10000"/>
                  <a:gd name="connsiteY0" fmla="*/ 10000 h 10000"/>
                  <a:gd name="connsiteX1" fmla="*/ 2496 w 10000"/>
                  <a:gd name="connsiteY1" fmla="*/ 7252 h 10000"/>
                  <a:gd name="connsiteX2" fmla="*/ 5000 w 10000"/>
                  <a:gd name="connsiteY2" fmla="*/ 0 h 10000"/>
                  <a:gd name="connsiteX3" fmla="*/ 7144 w 10000"/>
                  <a:gd name="connsiteY3" fmla="*/ 7305 h 10000"/>
                  <a:gd name="connsiteX4" fmla="*/ 10000 w 10000"/>
                  <a:gd name="connsiteY4" fmla="*/ 10000 h 10000"/>
                  <a:gd name="connsiteX5" fmla="*/ 0 w 10000"/>
                  <a:gd name="connsiteY5" fmla="*/ 10000 h 10000"/>
                  <a:gd name="connsiteX0" fmla="*/ 0 w 10039"/>
                  <a:gd name="connsiteY0" fmla="*/ 10000 h 10000"/>
                  <a:gd name="connsiteX1" fmla="*/ 2496 w 10039"/>
                  <a:gd name="connsiteY1" fmla="*/ 7252 h 10000"/>
                  <a:gd name="connsiteX2" fmla="*/ 5000 w 10039"/>
                  <a:gd name="connsiteY2" fmla="*/ 0 h 10000"/>
                  <a:gd name="connsiteX3" fmla="*/ 7144 w 10039"/>
                  <a:gd name="connsiteY3" fmla="*/ 7305 h 10000"/>
                  <a:gd name="connsiteX4" fmla="*/ 10000 w 10039"/>
                  <a:gd name="connsiteY4" fmla="*/ 10000 h 10000"/>
                  <a:gd name="connsiteX5" fmla="*/ 4992 w 10039"/>
                  <a:gd name="connsiteY5" fmla="*/ 8952 h 10000"/>
                  <a:gd name="connsiteX6" fmla="*/ 0 w 10039"/>
                  <a:gd name="connsiteY6" fmla="*/ 10000 h 10000"/>
                  <a:gd name="connsiteX0" fmla="*/ 0 w 10039"/>
                  <a:gd name="connsiteY0" fmla="*/ 10000 h 10000"/>
                  <a:gd name="connsiteX1" fmla="*/ 2496 w 10039"/>
                  <a:gd name="connsiteY1" fmla="*/ 7252 h 10000"/>
                  <a:gd name="connsiteX2" fmla="*/ 5000 w 10039"/>
                  <a:gd name="connsiteY2" fmla="*/ 0 h 10000"/>
                  <a:gd name="connsiteX3" fmla="*/ 7144 w 10039"/>
                  <a:gd name="connsiteY3" fmla="*/ 7305 h 10000"/>
                  <a:gd name="connsiteX4" fmla="*/ 10000 w 10039"/>
                  <a:gd name="connsiteY4" fmla="*/ 10000 h 10000"/>
                  <a:gd name="connsiteX5" fmla="*/ 4992 w 10039"/>
                  <a:gd name="connsiteY5" fmla="*/ 8952 h 10000"/>
                  <a:gd name="connsiteX6" fmla="*/ 0 w 10039"/>
                  <a:gd name="connsiteY6" fmla="*/ 10000 h 10000"/>
                  <a:gd name="connsiteX0" fmla="*/ 0 w 10039"/>
                  <a:gd name="connsiteY0" fmla="*/ 10000 h 10017"/>
                  <a:gd name="connsiteX1" fmla="*/ 2496 w 10039"/>
                  <a:gd name="connsiteY1" fmla="*/ 7252 h 10017"/>
                  <a:gd name="connsiteX2" fmla="*/ 5000 w 10039"/>
                  <a:gd name="connsiteY2" fmla="*/ 0 h 10017"/>
                  <a:gd name="connsiteX3" fmla="*/ 7144 w 10039"/>
                  <a:gd name="connsiteY3" fmla="*/ 7305 h 10017"/>
                  <a:gd name="connsiteX4" fmla="*/ 10000 w 10039"/>
                  <a:gd name="connsiteY4" fmla="*/ 10000 h 10017"/>
                  <a:gd name="connsiteX5" fmla="*/ 4992 w 10039"/>
                  <a:gd name="connsiteY5" fmla="*/ 8952 h 10017"/>
                  <a:gd name="connsiteX6" fmla="*/ 0 w 10039"/>
                  <a:gd name="connsiteY6" fmla="*/ 10000 h 10017"/>
                  <a:gd name="connsiteX0" fmla="*/ 0 w 10039"/>
                  <a:gd name="connsiteY0" fmla="*/ 10000 h 10000"/>
                  <a:gd name="connsiteX1" fmla="*/ 2496 w 10039"/>
                  <a:gd name="connsiteY1" fmla="*/ 7252 h 10000"/>
                  <a:gd name="connsiteX2" fmla="*/ 5000 w 10039"/>
                  <a:gd name="connsiteY2" fmla="*/ 0 h 10000"/>
                  <a:gd name="connsiteX3" fmla="*/ 7144 w 10039"/>
                  <a:gd name="connsiteY3" fmla="*/ 7305 h 10000"/>
                  <a:gd name="connsiteX4" fmla="*/ 10000 w 10039"/>
                  <a:gd name="connsiteY4" fmla="*/ 10000 h 10000"/>
                  <a:gd name="connsiteX5" fmla="*/ 5021 w 10039"/>
                  <a:gd name="connsiteY5" fmla="*/ 8367 h 10000"/>
                  <a:gd name="connsiteX6" fmla="*/ 0 w 10039"/>
                  <a:gd name="connsiteY6" fmla="*/ 10000 h 10000"/>
                  <a:gd name="connsiteX0" fmla="*/ 0 w 10039"/>
                  <a:gd name="connsiteY0" fmla="*/ 10000 h 10000"/>
                  <a:gd name="connsiteX1" fmla="*/ 2496 w 10039"/>
                  <a:gd name="connsiteY1" fmla="*/ 7252 h 10000"/>
                  <a:gd name="connsiteX2" fmla="*/ 5000 w 10039"/>
                  <a:gd name="connsiteY2" fmla="*/ 0 h 10000"/>
                  <a:gd name="connsiteX3" fmla="*/ 7144 w 10039"/>
                  <a:gd name="connsiteY3" fmla="*/ 7305 h 10000"/>
                  <a:gd name="connsiteX4" fmla="*/ 10000 w 10039"/>
                  <a:gd name="connsiteY4" fmla="*/ 10000 h 10000"/>
                  <a:gd name="connsiteX5" fmla="*/ 5021 w 10039"/>
                  <a:gd name="connsiteY5" fmla="*/ 8367 h 10000"/>
                  <a:gd name="connsiteX6" fmla="*/ 0 w 10039"/>
                  <a:gd name="connsiteY6" fmla="*/ 10000 h 10000"/>
                  <a:gd name="connsiteX0" fmla="*/ 0 w 10039"/>
                  <a:gd name="connsiteY0" fmla="*/ 10000 h 10000"/>
                  <a:gd name="connsiteX1" fmla="*/ 2496 w 10039"/>
                  <a:gd name="connsiteY1" fmla="*/ 7252 h 10000"/>
                  <a:gd name="connsiteX2" fmla="*/ 5000 w 10039"/>
                  <a:gd name="connsiteY2" fmla="*/ 0 h 10000"/>
                  <a:gd name="connsiteX3" fmla="*/ 7144 w 10039"/>
                  <a:gd name="connsiteY3" fmla="*/ 7305 h 10000"/>
                  <a:gd name="connsiteX4" fmla="*/ 10000 w 10039"/>
                  <a:gd name="connsiteY4" fmla="*/ 10000 h 10000"/>
                  <a:gd name="connsiteX5" fmla="*/ 5021 w 10039"/>
                  <a:gd name="connsiteY5" fmla="*/ 8367 h 10000"/>
                  <a:gd name="connsiteX6" fmla="*/ 0 w 10039"/>
                  <a:gd name="connsiteY6" fmla="*/ 10000 h 10000"/>
                  <a:gd name="connsiteX0" fmla="*/ 0 w 10035"/>
                  <a:gd name="connsiteY0" fmla="*/ 10000 h 10000"/>
                  <a:gd name="connsiteX1" fmla="*/ 2496 w 10035"/>
                  <a:gd name="connsiteY1" fmla="*/ 7252 h 10000"/>
                  <a:gd name="connsiteX2" fmla="*/ 5000 w 10035"/>
                  <a:gd name="connsiteY2" fmla="*/ 0 h 10000"/>
                  <a:gd name="connsiteX3" fmla="*/ 6857 w 10035"/>
                  <a:gd name="connsiteY3" fmla="*/ 7358 h 10000"/>
                  <a:gd name="connsiteX4" fmla="*/ 10000 w 10035"/>
                  <a:gd name="connsiteY4" fmla="*/ 10000 h 10000"/>
                  <a:gd name="connsiteX5" fmla="*/ 5021 w 10035"/>
                  <a:gd name="connsiteY5" fmla="*/ 8367 h 10000"/>
                  <a:gd name="connsiteX6" fmla="*/ 0 w 10035"/>
                  <a:gd name="connsiteY6" fmla="*/ 10000 h 10000"/>
                  <a:gd name="connsiteX0" fmla="*/ 0 w 10036"/>
                  <a:gd name="connsiteY0" fmla="*/ 10000 h 10000"/>
                  <a:gd name="connsiteX1" fmla="*/ 2496 w 10036"/>
                  <a:gd name="connsiteY1" fmla="*/ 7252 h 10000"/>
                  <a:gd name="connsiteX2" fmla="*/ 5000 w 10036"/>
                  <a:gd name="connsiteY2" fmla="*/ 0 h 10000"/>
                  <a:gd name="connsiteX3" fmla="*/ 6972 w 10036"/>
                  <a:gd name="connsiteY3" fmla="*/ 7092 h 10000"/>
                  <a:gd name="connsiteX4" fmla="*/ 10000 w 10036"/>
                  <a:gd name="connsiteY4" fmla="*/ 10000 h 10000"/>
                  <a:gd name="connsiteX5" fmla="*/ 5021 w 10036"/>
                  <a:gd name="connsiteY5" fmla="*/ 8367 h 10000"/>
                  <a:gd name="connsiteX6" fmla="*/ 0 w 10036"/>
                  <a:gd name="connsiteY6" fmla="*/ 10000 h 10000"/>
                  <a:gd name="connsiteX0" fmla="*/ 0 w 10038"/>
                  <a:gd name="connsiteY0" fmla="*/ 10000 h 10000"/>
                  <a:gd name="connsiteX1" fmla="*/ 2496 w 10038"/>
                  <a:gd name="connsiteY1" fmla="*/ 7252 h 10000"/>
                  <a:gd name="connsiteX2" fmla="*/ 5000 w 10038"/>
                  <a:gd name="connsiteY2" fmla="*/ 0 h 10000"/>
                  <a:gd name="connsiteX3" fmla="*/ 6972 w 10038"/>
                  <a:gd name="connsiteY3" fmla="*/ 7092 h 10000"/>
                  <a:gd name="connsiteX4" fmla="*/ 10000 w 10038"/>
                  <a:gd name="connsiteY4" fmla="*/ 10000 h 10000"/>
                  <a:gd name="connsiteX5" fmla="*/ 5021 w 10038"/>
                  <a:gd name="connsiteY5" fmla="*/ 8367 h 10000"/>
                  <a:gd name="connsiteX6" fmla="*/ 0 w 10038"/>
                  <a:gd name="connsiteY6" fmla="*/ 10000 h 10000"/>
                  <a:gd name="connsiteX0" fmla="*/ 0 w 10038"/>
                  <a:gd name="connsiteY0" fmla="*/ 10000 h 10000"/>
                  <a:gd name="connsiteX1" fmla="*/ 2152 w 10038"/>
                  <a:gd name="connsiteY1" fmla="*/ 7465 h 10000"/>
                  <a:gd name="connsiteX2" fmla="*/ 5000 w 10038"/>
                  <a:gd name="connsiteY2" fmla="*/ 0 h 10000"/>
                  <a:gd name="connsiteX3" fmla="*/ 6972 w 10038"/>
                  <a:gd name="connsiteY3" fmla="*/ 7092 h 10000"/>
                  <a:gd name="connsiteX4" fmla="*/ 10000 w 10038"/>
                  <a:gd name="connsiteY4" fmla="*/ 10000 h 10000"/>
                  <a:gd name="connsiteX5" fmla="*/ 5021 w 10038"/>
                  <a:gd name="connsiteY5" fmla="*/ 8367 h 10000"/>
                  <a:gd name="connsiteX6" fmla="*/ 0 w 10038"/>
                  <a:gd name="connsiteY6" fmla="*/ 10000 h 10000"/>
                  <a:gd name="connsiteX0" fmla="*/ 0 w 10038"/>
                  <a:gd name="connsiteY0" fmla="*/ 10000 h 10000"/>
                  <a:gd name="connsiteX1" fmla="*/ 2152 w 10038"/>
                  <a:gd name="connsiteY1" fmla="*/ 7465 h 10000"/>
                  <a:gd name="connsiteX2" fmla="*/ 5000 w 10038"/>
                  <a:gd name="connsiteY2" fmla="*/ 0 h 10000"/>
                  <a:gd name="connsiteX3" fmla="*/ 6972 w 10038"/>
                  <a:gd name="connsiteY3" fmla="*/ 7092 h 10000"/>
                  <a:gd name="connsiteX4" fmla="*/ 10000 w 10038"/>
                  <a:gd name="connsiteY4" fmla="*/ 10000 h 10000"/>
                  <a:gd name="connsiteX5" fmla="*/ 5021 w 10038"/>
                  <a:gd name="connsiteY5" fmla="*/ 8367 h 10000"/>
                  <a:gd name="connsiteX6" fmla="*/ 0 w 10038"/>
                  <a:gd name="connsiteY6" fmla="*/ 10000 h 10000"/>
                  <a:gd name="connsiteX0" fmla="*/ 0 w 10038"/>
                  <a:gd name="connsiteY0" fmla="*/ 10000 h 10000"/>
                  <a:gd name="connsiteX1" fmla="*/ 2152 w 10038"/>
                  <a:gd name="connsiteY1" fmla="*/ 7465 h 10000"/>
                  <a:gd name="connsiteX2" fmla="*/ 5000 w 10038"/>
                  <a:gd name="connsiteY2" fmla="*/ 0 h 10000"/>
                  <a:gd name="connsiteX3" fmla="*/ 6972 w 10038"/>
                  <a:gd name="connsiteY3" fmla="*/ 7092 h 10000"/>
                  <a:gd name="connsiteX4" fmla="*/ 10000 w 10038"/>
                  <a:gd name="connsiteY4" fmla="*/ 10000 h 10000"/>
                  <a:gd name="connsiteX5" fmla="*/ 5021 w 10038"/>
                  <a:gd name="connsiteY5" fmla="*/ 8367 h 10000"/>
                  <a:gd name="connsiteX6" fmla="*/ 0 w 10038"/>
                  <a:gd name="connsiteY6" fmla="*/ 10000 h 10000"/>
                  <a:gd name="connsiteX0" fmla="*/ 0 w 9837"/>
                  <a:gd name="connsiteY0" fmla="*/ 8725 h 10000"/>
                  <a:gd name="connsiteX1" fmla="*/ 1951 w 9837"/>
                  <a:gd name="connsiteY1" fmla="*/ 7465 h 10000"/>
                  <a:gd name="connsiteX2" fmla="*/ 4799 w 9837"/>
                  <a:gd name="connsiteY2" fmla="*/ 0 h 10000"/>
                  <a:gd name="connsiteX3" fmla="*/ 6771 w 9837"/>
                  <a:gd name="connsiteY3" fmla="*/ 7092 h 10000"/>
                  <a:gd name="connsiteX4" fmla="*/ 9799 w 9837"/>
                  <a:gd name="connsiteY4" fmla="*/ 10000 h 10000"/>
                  <a:gd name="connsiteX5" fmla="*/ 4820 w 9837"/>
                  <a:gd name="connsiteY5" fmla="*/ 8367 h 10000"/>
                  <a:gd name="connsiteX6" fmla="*/ 0 w 9837"/>
                  <a:gd name="connsiteY6" fmla="*/ 8725 h 10000"/>
                  <a:gd name="connsiteX0" fmla="*/ 0 w 9999"/>
                  <a:gd name="connsiteY0" fmla="*/ 8725 h 10000"/>
                  <a:gd name="connsiteX1" fmla="*/ 2129 w 9999"/>
                  <a:gd name="connsiteY1" fmla="*/ 6827 h 10000"/>
                  <a:gd name="connsiteX2" fmla="*/ 4879 w 9999"/>
                  <a:gd name="connsiteY2" fmla="*/ 0 h 10000"/>
                  <a:gd name="connsiteX3" fmla="*/ 6883 w 9999"/>
                  <a:gd name="connsiteY3" fmla="*/ 7092 h 10000"/>
                  <a:gd name="connsiteX4" fmla="*/ 9961 w 9999"/>
                  <a:gd name="connsiteY4" fmla="*/ 10000 h 10000"/>
                  <a:gd name="connsiteX5" fmla="*/ 4900 w 9999"/>
                  <a:gd name="connsiteY5" fmla="*/ 8367 h 10000"/>
                  <a:gd name="connsiteX6" fmla="*/ 0 w 9999"/>
                  <a:gd name="connsiteY6" fmla="*/ 8725 h 10000"/>
                  <a:gd name="connsiteX0" fmla="*/ 0 w 10000"/>
                  <a:gd name="connsiteY0" fmla="*/ 8725 h 10000"/>
                  <a:gd name="connsiteX1" fmla="*/ 2129 w 10000"/>
                  <a:gd name="connsiteY1" fmla="*/ 6827 h 10000"/>
                  <a:gd name="connsiteX2" fmla="*/ 4879 w 10000"/>
                  <a:gd name="connsiteY2" fmla="*/ 0 h 10000"/>
                  <a:gd name="connsiteX3" fmla="*/ 6884 w 10000"/>
                  <a:gd name="connsiteY3" fmla="*/ 7092 h 10000"/>
                  <a:gd name="connsiteX4" fmla="*/ 9962 w 10000"/>
                  <a:gd name="connsiteY4" fmla="*/ 10000 h 10000"/>
                  <a:gd name="connsiteX5" fmla="*/ 4900 w 10000"/>
                  <a:gd name="connsiteY5" fmla="*/ 8367 h 10000"/>
                  <a:gd name="connsiteX6" fmla="*/ 0 w 10000"/>
                  <a:gd name="connsiteY6" fmla="*/ 8725 h 10000"/>
                  <a:gd name="connsiteX0" fmla="*/ 0 w 10000"/>
                  <a:gd name="connsiteY0" fmla="*/ 8725 h 10000"/>
                  <a:gd name="connsiteX1" fmla="*/ 2129 w 10000"/>
                  <a:gd name="connsiteY1" fmla="*/ 6827 h 10000"/>
                  <a:gd name="connsiteX2" fmla="*/ 4879 w 10000"/>
                  <a:gd name="connsiteY2" fmla="*/ 0 h 10000"/>
                  <a:gd name="connsiteX3" fmla="*/ 6884 w 10000"/>
                  <a:gd name="connsiteY3" fmla="*/ 7092 h 10000"/>
                  <a:gd name="connsiteX4" fmla="*/ 9962 w 10000"/>
                  <a:gd name="connsiteY4" fmla="*/ 10000 h 10000"/>
                  <a:gd name="connsiteX5" fmla="*/ 4900 w 10000"/>
                  <a:gd name="connsiteY5" fmla="*/ 8367 h 10000"/>
                  <a:gd name="connsiteX6" fmla="*/ 0 w 10000"/>
                  <a:gd name="connsiteY6" fmla="*/ 8725 h 10000"/>
                  <a:gd name="connsiteX0" fmla="*/ 0 w 10000"/>
                  <a:gd name="connsiteY0" fmla="*/ 8725 h 10000"/>
                  <a:gd name="connsiteX1" fmla="*/ 2129 w 10000"/>
                  <a:gd name="connsiteY1" fmla="*/ 6827 h 10000"/>
                  <a:gd name="connsiteX2" fmla="*/ 4879 w 10000"/>
                  <a:gd name="connsiteY2" fmla="*/ 0 h 10000"/>
                  <a:gd name="connsiteX3" fmla="*/ 6884 w 10000"/>
                  <a:gd name="connsiteY3" fmla="*/ 7092 h 10000"/>
                  <a:gd name="connsiteX4" fmla="*/ 9962 w 10000"/>
                  <a:gd name="connsiteY4" fmla="*/ 10000 h 10000"/>
                  <a:gd name="connsiteX5" fmla="*/ 4900 w 10000"/>
                  <a:gd name="connsiteY5" fmla="*/ 8367 h 10000"/>
                  <a:gd name="connsiteX6" fmla="*/ 0 w 10000"/>
                  <a:gd name="connsiteY6" fmla="*/ 8725 h 10000"/>
                  <a:gd name="connsiteX0" fmla="*/ 0 w 10000"/>
                  <a:gd name="connsiteY0" fmla="*/ 8725 h 10000"/>
                  <a:gd name="connsiteX1" fmla="*/ 2129 w 10000"/>
                  <a:gd name="connsiteY1" fmla="*/ 6827 h 10000"/>
                  <a:gd name="connsiteX2" fmla="*/ 4879 w 10000"/>
                  <a:gd name="connsiteY2" fmla="*/ 0 h 10000"/>
                  <a:gd name="connsiteX3" fmla="*/ 6884 w 10000"/>
                  <a:gd name="connsiteY3" fmla="*/ 7092 h 10000"/>
                  <a:gd name="connsiteX4" fmla="*/ 9962 w 10000"/>
                  <a:gd name="connsiteY4" fmla="*/ 10000 h 10000"/>
                  <a:gd name="connsiteX5" fmla="*/ 4812 w 10000"/>
                  <a:gd name="connsiteY5" fmla="*/ 7942 h 10000"/>
                  <a:gd name="connsiteX6" fmla="*/ 0 w 10000"/>
                  <a:gd name="connsiteY6" fmla="*/ 8725 h 10000"/>
                  <a:gd name="connsiteX0" fmla="*/ 0 w 9370"/>
                  <a:gd name="connsiteY0" fmla="*/ 8725 h 9042"/>
                  <a:gd name="connsiteX1" fmla="*/ 2129 w 9370"/>
                  <a:gd name="connsiteY1" fmla="*/ 6827 h 9042"/>
                  <a:gd name="connsiteX2" fmla="*/ 4879 w 9370"/>
                  <a:gd name="connsiteY2" fmla="*/ 0 h 9042"/>
                  <a:gd name="connsiteX3" fmla="*/ 6884 w 9370"/>
                  <a:gd name="connsiteY3" fmla="*/ 7092 h 9042"/>
                  <a:gd name="connsiteX4" fmla="*/ 9320 w 9370"/>
                  <a:gd name="connsiteY4" fmla="*/ 8299 h 9042"/>
                  <a:gd name="connsiteX5" fmla="*/ 4812 w 9370"/>
                  <a:gd name="connsiteY5" fmla="*/ 7942 h 9042"/>
                  <a:gd name="connsiteX6" fmla="*/ 0 w 9370"/>
                  <a:gd name="connsiteY6" fmla="*/ 8725 h 9042"/>
                  <a:gd name="connsiteX0" fmla="*/ 0 w 10001"/>
                  <a:gd name="connsiteY0" fmla="*/ 9649 h 10000"/>
                  <a:gd name="connsiteX1" fmla="*/ 2272 w 10001"/>
                  <a:gd name="connsiteY1" fmla="*/ 7550 h 10000"/>
                  <a:gd name="connsiteX2" fmla="*/ 5207 w 10001"/>
                  <a:gd name="connsiteY2" fmla="*/ 0 h 10000"/>
                  <a:gd name="connsiteX3" fmla="*/ 7347 w 10001"/>
                  <a:gd name="connsiteY3" fmla="*/ 7843 h 10000"/>
                  <a:gd name="connsiteX4" fmla="*/ 9947 w 10001"/>
                  <a:gd name="connsiteY4" fmla="*/ 9178 h 10000"/>
                  <a:gd name="connsiteX5" fmla="*/ 5136 w 10001"/>
                  <a:gd name="connsiteY5" fmla="*/ 8783 h 10000"/>
                  <a:gd name="connsiteX6" fmla="*/ 0 w 10001"/>
                  <a:gd name="connsiteY6" fmla="*/ 9649 h 10000"/>
                  <a:gd name="connsiteX0" fmla="*/ 0 w 9991"/>
                  <a:gd name="connsiteY0" fmla="*/ 9649 h 10000"/>
                  <a:gd name="connsiteX1" fmla="*/ 2272 w 9991"/>
                  <a:gd name="connsiteY1" fmla="*/ 7550 h 10000"/>
                  <a:gd name="connsiteX2" fmla="*/ 5207 w 9991"/>
                  <a:gd name="connsiteY2" fmla="*/ 0 h 10000"/>
                  <a:gd name="connsiteX3" fmla="*/ 6849 w 9991"/>
                  <a:gd name="connsiteY3" fmla="*/ 6550 h 10000"/>
                  <a:gd name="connsiteX4" fmla="*/ 9947 w 9991"/>
                  <a:gd name="connsiteY4" fmla="*/ 9178 h 10000"/>
                  <a:gd name="connsiteX5" fmla="*/ 5136 w 9991"/>
                  <a:gd name="connsiteY5" fmla="*/ 8783 h 10000"/>
                  <a:gd name="connsiteX6" fmla="*/ 0 w 9991"/>
                  <a:gd name="connsiteY6" fmla="*/ 9649 h 10000"/>
                  <a:gd name="connsiteX0" fmla="*/ 0 w 10000"/>
                  <a:gd name="connsiteY0" fmla="*/ 9649 h 10000"/>
                  <a:gd name="connsiteX1" fmla="*/ 2991 w 10000"/>
                  <a:gd name="connsiteY1" fmla="*/ 6551 h 10000"/>
                  <a:gd name="connsiteX2" fmla="*/ 5212 w 10000"/>
                  <a:gd name="connsiteY2" fmla="*/ 0 h 10000"/>
                  <a:gd name="connsiteX3" fmla="*/ 6855 w 10000"/>
                  <a:gd name="connsiteY3" fmla="*/ 6550 h 10000"/>
                  <a:gd name="connsiteX4" fmla="*/ 9956 w 10000"/>
                  <a:gd name="connsiteY4" fmla="*/ 9178 h 10000"/>
                  <a:gd name="connsiteX5" fmla="*/ 5141 w 10000"/>
                  <a:gd name="connsiteY5" fmla="*/ 8783 h 10000"/>
                  <a:gd name="connsiteX6" fmla="*/ 0 w 10000"/>
                  <a:gd name="connsiteY6" fmla="*/ 9649 h 10000"/>
                  <a:gd name="connsiteX0" fmla="*/ 0 w 10073"/>
                  <a:gd name="connsiteY0" fmla="*/ 9649 h 10000"/>
                  <a:gd name="connsiteX1" fmla="*/ 2991 w 10073"/>
                  <a:gd name="connsiteY1" fmla="*/ 6551 h 10000"/>
                  <a:gd name="connsiteX2" fmla="*/ 5212 w 10073"/>
                  <a:gd name="connsiteY2" fmla="*/ 0 h 10000"/>
                  <a:gd name="connsiteX3" fmla="*/ 6855 w 10073"/>
                  <a:gd name="connsiteY3" fmla="*/ 6550 h 10000"/>
                  <a:gd name="connsiteX4" fmla="*/ 9956 w 10073"/>
                  <a:gd name="connsiteY4" fmla="*/ 9178 h 10000"/>
                  <a:gd name="connsiteX5" fmla="*/ 5141 w 10073"/>
                  <a:gd name="connsiteY5" fmla="*/ 8783 h 10000"/>
                  <a:gd name="connsiteX6" fmla="*/ 0 w 10073"/>
                  <a:gd name="connsiteY6" fmla="*/ 9649 h 10000"/>
                  <a:gd name="connsiteX0" fmla="*/ 0 w 9537"/>
                  <a:gd name="connsiteY0" fmla="*/ 9649 h 10000"/>
                  <a:gd name="connsiteX1" fmla="*/ 2991 w 9537"/>
                  <a:gd name="connsiteY1" fmla="*/ 6551 h 10000"/>
                  <a:gd name="connsiteX2" fmla="*/ 5212 w 9537"/>
                  <a:gd name="connsiteY2" fmla="*/ 0 h 10000"/>
                  <a:gd name="connsiteX3" fmla="*/ 6855 w 9537"/>
                  <a:gd name="connsiteY3" fmla="*/ 6550 h 10000"/>
                  <a:gd name="connsiteX4" fmla="*/ 9395 w 9537"/>
                  <a:gd name="connsiteY4" fmla="*/ 9296 h 10000"/>
                  <a:gd name="connsiteX5" fmla="*/ 5141 w 9537"/>
                  <a:gd name="connsiteY5" fmla="*/ 8783 h 10000"/>
                  <a:gd name="connsiteX6" fmla="*/ 0 w 9537"/>
                  <a:gd name="connsiteY6" fmla="*/ 9649 h 10000"/>
                  <a:gd name="connsiteX0" fmla="*/ 0 w 10000"/>
                  <a:gd name="connsiteY0" fmla="*/ 9649 h 10000"/>
                  <a:gd name="connsiteX1" fmla="*/ 3136 w 10000"/>
                  <a:gd name="connsiteY1" fmla="*/ 6551 h 10000"/>
                  <a:gd name="connsiteX2" fmla="*/ 5465 w 10000"/>
                  <a:gd name="connsiteY2" fmla="*/ 0 h 10000"/>
                  <a:gd name="connsiteX3" fmla="*/ 7188 w 10000"/>
                  <a:gd name="connsiteY3" fmla="*/ 6550 h 10000"/>
                  <a:gd name="connsiteX4" fmla="*/ 9851 w 10000"/>
                  <a:gd name="connsiteY4" fmla="*/ 9296 h 10000"/>
                  <a:gd name="connsiteX5" fmla="*/ 5391 w 10000"/>
                  <a:gd name="connsiteY5" fmla="*/ 8783 h 10000"/>
                  <a:gd name="connsiteX6" fmla="*/ 0 w 10000"/>
                  <a:gd name="connsiteY6" fmla="*/ 9649 h 10000"/>
                  <a:gd name="connsiteX0" fmla="*/ 0 w 10000"/>
                  <a:gd name="connsiteY0" fmla="*/ 9649 h 10000"/>
                  <a:gd name="connsiteX1" fmla="*/ 3136 w 10000"/>
                  <a:gd name="connsiteY1" fmla="*/ 6551 h 10000"/>
                  <a:gd name="connsiteX2" fmla="*/ 5465 w 10000"/>
                  <a:gd name="connsiteY2" fmla="*/ 0 h 10000"/>
                  <a:gd name="connsiteX3" fmla="*/ 7188 w 10000"/>
                  <a:gd name="connsiteY3" fmla="*/ 6550 h 10000"/>
                  <a:gd name="connsiteX4" fmla="*/ 9851 w 10000"/>
                  <a:gd name="connsiteY4" fmla="*/ 9296 h 10000"/>
                  <a:gd name="connsiteX5" fmla="*/ 5391 w 10000"/>
                  <a:gd name="connsiteY5" fmla="*/ 8783 h 10000"/>
                  <a:gd name="connsiteX6" fmla="*/ 0 w 10000"/>
                  <a:gd name="connsiteY6" fmla="*/ 9649 h 10000"/>
                  <a:gd name="connsiteX0" fmla="*/ 0 w 9990"/>
                  <a:gd name="connsiteY0" fmla="*/ 9649 h 10000"/>
                  <a:gd name="connsiteX1" fmla="*/ 3136 w 9990"/>
                  <a:gd name="connsiteY1" fmla="*/ 6551 h 10000"/>
                  <a:gd name="connsiteX2" fmla="*/ 5465 w 9990"/>
                  <a:gd name="connsiteY2" fmla="*/ 0 h 10000"/>
                  <a:gd name="connsiteX3" fmla="*/ 7188 w 9990"/>
                  <a:gd name="connsiteY3" fmla="*/ 6550 h 10000"/>
                  <a:gd name="connsiteX4" fmla="*/ 9851 w 9990"/>
                  <a:gd name="connsiteY4" fmla="*/ 9296 h 10000"/>
                  <a:gd name="connsiteX5" fmla="*/ 5391 w 9990"/>
                  <a:gd name="connsiteY5" fmla="*/ 8783 h 10000"/>
                  <a:gd name="connsiteX6" fmla="*/ 0 w 9990"/>
                  <a:gd name="connsiteY6" fmla="*/ 9649 h 10000"/>
                  <a:gd name="connsiteX0" fmla="*/ 0 w 9969"/>
                  <a:gd name="connsiteY0" fmla="*/ 9649 h 10000"/>
                  <a:gd name="connsiteX1" fmla="*/ 3139 w 9969"/>
                  <a:gd name="connsiteY1" fmla="*/ 6551 h 10000"/>
                  <a:gd name="connsiteX2" fmla="*/ 5470 w 9969"/>
                  <a:gd name="connsiteY2" fmla="*/ 0 h 10000"/>
                  <a:gd name="connsiteX3" fmla="*/ 7195 w 9969"/>
                  <a:gd name="connsiteY3" fmla="*/ 6550 h 10000"/>
                  <a:gd name="connsiteX4" fmla="*/ 9828 w 9969"/>
                  <a:gd name="connsiteY4" fmla="*/ 8767 h 10000"/>
                  <a:gd name="connsiteX5" fmla="*/ 5396 w 9969"/>
                  <a:gd name="connsiteY5" fmla="*/ 8783 h 10000"/>
                  <a:gd name="connsiteX6" fmla="*/ 0 w 9969"/>
                  <a:gd name="connsiteY6" fmla="*/ 9649 h 10000"/>
                  <a:gd name="connsiteX0" fmla="*/ 0 w 10000"/>
                  <a:gd name="connsiteY0" fmla="*/ 9649 h 10000"/>
                  <a:gd name="connsiteX1" fmla="*/ 3149 w 10000"/>
                  <a:gd name="connsiteY1" fmla="*/ 6551 h 10000"/>
                  <a:gd name="connsiteX2" fmla="*/ 5487 w 10000"/>
                  <a:gd name="connsiteY2" fmla="*/ 0 h 10000"/>
                  <a:gd name="connsiteX3" fmla="*/ 7217 w 10000"/>
                  <a:gd name="connsiteY3" fmla="*/ 6550 h 10000"/>
                  <a:gd name="connsiteX4" fmla="*/ 9859 w 10000"/>
                  <a:gd name="connsiteY4" fmla="*/ 8767 h 10000"/>
                  <a:gd name="connsiteX5" fmla="*/ 5413 w 10000"/>
                  <a:gd name="connsiteY5" fmla="*/ 8783 h 10000"/>
                  <a:gd name="connsiteX6" fmla="*/ 0 w 10000"/>
                  <a:gd name="connsiteY6" fmla="*/ 9649 h 10000"/>
                  <a:gd name="connsiteX0" fmla="*/ 0 w 10000"/>
                  <a:gd name="connsiteY0" fmla="*/ 9649 h 9949"/>
                  <a:gd name="connsiteX1" fmla="*/ 3149 w 10000"/>
                  <a:gd name="connsiteY1" fmla="*/ 6551 h 9949"/>
                  <a:gd name="connsiteX2" fmla="*/ 5487 w 10000"/>
                  <a:gd name="connsiteY2" fmla="*/ 0 h 9949"/>
                  <a:gd name="connsiteX3" fmla="*/ 7217 w 10000"/>
                  <a:gd name="connsiteY3" fmla="*/ 6550 h 9949"/>
                  <a:gd name="connsiteX4" fmla="*/ 9859 w 10000"/>
                  <a:gd name="connsiteY4" fmla="*/ 8767 h 9949"/>
                  <a:gd name="connsiteX5" fmla="*/ 5511 w 10000"/>
                  <a:gd name="connsiteY5" fmla="*/ 8430 h 9949"/>
                  <a:gd name="connsiteX6" fmla="*/ 0 w 10000"/>
                  <a:gd name="connsiteY6" fmla="*/ 9649 h 9949"/>
                  <a:gd name="connsiteX0" fmla="*/ 0 w 10000"/>
                  <a:gd name="connsiteY0" fmla="*/ 9698 h 10092"/>
                  <a:gd name="connsiteX1" fmla="*/ 3149 w 10000"/>
                  <a:gd name="connsiteY1" fmla="*/ 6585 h 10092"/>
                  <a:gd name="connsiteX2" fmla="*/ 5487 w 10000"/>
                  <a:gd name="connsiteY2" fmla="*/ 0 h 10092"/>
                  <a:gd name="connsiteX3" fmla="*/ 7217 w 10000"/>
                  <a:gd name="connsiteY3" fmla="*/ 6584 h 10092"/>
                  <a:gd name="connsiteX4" fmla="*/ 9859 w 10000"/>
                  <a:gd name="connsiteY4" fmla="*/ 8812 h 10092"/>
                  <a:gd name="connsiteX5" fmla="*/ 5511 w 10000"/>
                  <a:gd name="connsiteY5" fmla="*/ 8473 h 10092"/>
                  <a:gd name="connsiteX6" fmla="*/ 0 w 10000"/>
                  <a:gd name="connsiteY6" fmla="*/ 9698 h 10092"/>
                  <a:gd name="connsiteX0" fmla="*/ 0 w 9639"/>
                  <a:gd name="connsiteY0" fmla="*/ 9284 h 9776"/>
                  <a:gd name="connsiteX1" fmla="*/ 2788 w 9639"/>
                  <a:gd name="connsiteY1" fmla="*/ 6585 h 9776"/>
                  <a:gd name="connsiteX2" fmla="*/ 5126 w 9639"/>
                  <a:gd name="connsiteY2" fmla="*/ 0 h 9776"/>
                  <a:gd name="connsiteX3" fmla="*/ 6856 w 9639"/>
                  <a:gd name="connsiteY3" fmla="*/ 6584 h 9776"/>
                  <a:gd name="connsiteX4" fmla="*/ 9498 w 9639"/>
                  <a:gd name="connsiteY4" fmla="*/ 8812 h 9776"/>
                  <a:gd name="connsiteX5" fmla="*/ 5150 w 9639"/>
                  <a:gd name="connsiteY5" fmla="*/ 8473 h 9776"/>
                  <a:gd name="connsiteX6" fmla="*/ 0 w 9639"/>
                  <a:gd name="connsiteY6" fmla="*/ 9284 h 9776"/>
                  <a:gd name="connsiteX0" fmla="*/ 0 w 10001"/>
                  <a:gd name="connsiteY0" fmla="*/ 9497 h 9866"/>
                  <a:gd name="connsiteX1" fmla="*/ 2892 w 10001"/>
                  <a:gd name="connsiteY1" fmla="*/ 6736 h 9866"/>
                  <a:gd name="connsiteX2" fmla="*/ 5318 w 10001"/>
                  <a:gd name="connsiteY2" fmla="*/ 0 h 9866"/>
                  <a:gd name="connsiteX3" fmla="*/ 7113 w 10001"/>
                  <a:gd name="connsiteY3" fmla="*/ 6735 h 9866"/>
                  <a:gd name="connsiteX4" fmla="*/ 9854 w 10001"/>
                  <a:gd name="connsiteY4" fmla="*/ 9014 h 9866"/>
                  <a:gd name="connsiteX5" fmla="*/ 5343 w 10001"/>
                  <a:gd name="connsiteY5" fmla="*/ 8667 h 9866"/>
                  <a:gd name="connsiteX6" fmla="*/ 0 w 10001"/>
                  <a:gd name="connsiteY6" fmla="*/ 9497 h 9866"/>
                  <a:gd name="connsiteX0" fmla="*/ 0 w 10000"/>
                  <a:gd name="connsiteY0" fmla="*/ 8707 h 9081"/>
                  <a:gd name="connsiteX1" fmla="*/ 2892 w 10000"/>
                  <a:gd name="connsiteY1" fmla="*/ 5908 h 9081"/>
                  <a:gd name="connsiteX2" fmla="*/ 5385 w 10000"/>
                  <a:gd name="connsiteY2" fmla="*/ 0 h 9081"/>
                  <a:gd name="connsiteX3" fmla="*/ 7112 w 10000"/>
                  <a:gd name="connsiteY3" fmla="*/ 5907 h 9081"/>
                  <a:gd name="connsiteX4" fmla="*/ 9853 w 10000"/>
                  <a:gd name="connsiteY4" fmla="*/ 8217 h 9081"/>
                  <a:gd name="connsiteX5" fmla="*/ 5342 w 10000"/>
                  <a:gd name="connsiteY5" fmla="*/ 7866 h 9081"/>
                  <a:gd name="connsiteX6" fmla="*/ 0 w 10000"/>
                  <a:gd name="connsiteY6" fmla="*/ 8707 h 9081"/>
                  <a:gd name="connsiteX0" fmla="*/ 0 w 10000"/>
                  <a:gd name="connsiteY0" fmla="*/ 9588 h 10000"/>
                  <a:gd name="connsiteX1" fmla="*/ 2892 w 10000"/>
                  <a:gd name="connsiteY1" fmla="*/ 6506 h 10000"/>
                  <a:gd name="connsiteX2" fmla="*/ 5385 w 10000"/>
                  <a:gd name="connsiteY2" fmla="*/ 0 h 10000"/>
                  <a:gd name="connsiteX3" fmla="*/ 7112 w 10000"/>
                  <a:gd name="connsiteY3" fmla="*/ 6505 h 10000"/>
                  <a:gd name="connsiteX4" fmla="*/ 9853 w 10000"/>
                  <a:gd name="connsiteY4" fmla="*/ 9049 h 10000"/>
                  <a:gd name="connsiteX5" fmla="*/ 5342 w 10000"/>
                  <a:gd name="connsiteY5" fmla="*/ 8662 h 10000"/>
                  <a:gd name="connsiteX6" fmla="*/ 0 w 10000"/>
                  <a:gd name="connsiteY6" fmla="*/ 9588 h 10000"/>
                  <a:gd name="connsiteX0" fmla="*/ 0 w 10000"/>
                  <a:gd name="connsiteY0" fmla="*/ 9588 h 10000"/>
                  <a:gd name="connsiteX1" fmla="*/ 2892 w 10000"/>
                  <a:gd name="connsiteY1" fmla="*/ 6506 h 10000"/>
                  <a:gd name="connsiteX2" fmla="*/ 5385 w 10000"/>
                  <a:gd name="connsiteY2" fmla="*/ 0 h 10000"/>
                  <a:gd name="connsiteX3" fmla="*/ 7112 w 10000"/>
                  <a:gd name="connsiteY3" fmla="*/ 6505 h 10000"/>
                  <a:gd name="connsiteX4" fmla="*/ 9853 w 10000"/>
                  <a:gd name="connsiteY4" fmla="*/ 9049 h 10000"/>
                  <a:gd name="connsiteX5" fmla="*/ 5342 w 10000"/>
                  <a:gd name="connsiteY5" fmla="*/ 8662 h 10000"/>
                  <a:gd name="connsiteX6" fmla="*/ 0 w 10000"/>
                  <a:gd name="connsiteY6" fmla="*/ 9588 h 10000"/>
                  <a:gd name="connsiteX0" fmla="*/ 0 w 10000"/>
                  <a:gd name="connsiteY0" fmla="*/ 9588 h 10000"/>
                  <a:gd name="connsiteX1" fmla="*/ 2892 w 10000"/>
                  <a:gd name="connsiteY1" fmla="*/ 6506 h 10000"/>
                  <a:gd name="connsiteX2" fmla="*/ 5385 w 10000"/>
                  <a:gd name="connsiteY2" fmla="*/ 0 h 10000"/>
                  <a:gd name="connsiteX3" fmla="*/ 7112 w 10000"/>
                  <a:gd name="connsiteY3" fmla="*/ 6505 h 10000"/>
                  <a:gd name="connsiteX4" fmla="*/ 9853 w 10000"/>
                  <a:gd name="connsiteY4" fmla="*/ 9049 h 10000"/>
                  <a:gd name="connsiteX5" fmla="*/ 5342 w 10000"/>
                  <a:gd name="connsiteY5" fmla="*/ 8662 h 10000"/>
                  <a:gd name="connsiteX6" fmla="*/ 0 w 10000"/>
                  <a:gd name="connsiteY6" fmla="*/ 9588 h 10000"/>
                  <a:gd name="connsiteX0" fmla="*/ 0 w 10000"/>
                  <a:gd name="connsiteY0" fmla="*/ 9588 h 10000"/>
                  <a:gd name="connsiteX1" fmla="*/ 2892 w 10000"/>
                  <a:gd name="connsiteY1" fmla="*/ 6506 h 10000"/>
                  <a:gd name="connsiteX2" fmla="*/ 5385 w 10000"/>
                  <a:gd name="connsiteY2" fmla="*/ 0 h 10000"/>
                  <a:gd name="connsiteX3" fmla="*/ 7112 w 10000"/>
                  <a:gd name="connsiteY3" fmla="*/ 6505 h 10000"/>
                  <a:gd name="connsiteX4" fmla="*/ 9853 w 10000"/>
                  <a:gd name="connsiteY4" fmla="*/ 9049 h 10000"/>
                  <a:gd name="connsiteX5" fmla="*/ 5342 w 10000"/>
                  <a:gd name="connsiteY5" fmla="*/ 8662 h 10000"/>
                  <a:gd name="connsiteX6" fmla="*/ 0 w 10000"/>
                  <a:gd name="connsiteY6" fmla="*/ 9588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0000">
                    <a:moveTo>
                      <a:pt x="0" y="9588"/>
                    </a:moveTo>
                    <a:cubicBezTo>
                      <a:pt x="1010" y="8627"/>
                      <a:pt x="1345" y="9312"/>
                      <a:pt x="2892" y="6506"/>
                    </a:cubicBezTo>
                    <a:cubicBezTo>
                      <a:pt x="3641" y="5603"/>
                      <a:pt x="4260" y="2664"/>
                      <a:pt x="5385" y="0"/>
                    </a:cubicBezTo>
                    <a:cubicBezTo>
                      <a:pt x="6446" y="2843"/>
                      <a:pt x="5982" y="3865"/>
                      <a:pt x="7112" y="6505"/>
                    </a:cubicBezTo>
                    <a:cubicBezTo>
                      <a:pt x="8175" y="9415"/>
                      <a:pt x="10623" y="8746"/>
                      <a:pt x="9853" y="9049"/>
                    </a:cubicBezTo>
                    <a:cubicBezTo>
                      <a:pt x="8339" y="9999"/>
                      <a:pt x="7161" y="10207"/>
                      <a:pt x="5342" y="8662"/>
                    </a:cubicBezTo>
                    <a:cubicBezTo>
                      <a:pt x="3639" y="10050"/>
                      <a:pt x="2145" y="10359"/>
                      <a:pt x="0" y="9588"/>
                    </a:cubicBezTo>
                    <a:close/>
                  </a:path>
                </a:pathLst>
              </a:custGeom>
              <a:solidFill>
                <a:srgbClr val="6F99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순서도: 추출 73">
                <a:extLst>
                  <a:ext uri="{FF2B5EF4-FFF2-40B4-BE49-F238E27FC236}">
                    <a16:creationId xmlns:a16="http://schemas.microsoft.com/office/drawing/2014/main" id="{13483B4F-0141-40FB-88DA-188D0BBCA401}"/>
                  </a:ext>
                </a:extLst>
              </p:cNvPr>
              <p:cNvSpPr/>
              <p:nvPr/>
            </p:nvSpPr>
            <p:spPr>
              <a:xfrm>
                <a:off x="10137480" y="2451100"/>
                <a:ext cx="1149641" cy="1141402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3558 w 10000"/>
                  <a:gd name="connsiteY1" fmla="*/ 4236 h 10000"/>
                  <a:gd name="connsiteX2" fmla="*/ 5000 w 10000"/>
                  <a:gd name="connsiteY2" fmla="*/ 0 h 10000"/>
                  <a:gd name="connsiteX3" fmla="*/ 10000 w 10000"/>
                  <a:gd name="connsiteY3" fmla="*/ 10000 h 10000"/>
                  <a:gd name="connsiteX4" fmla="*/ 0 w 10000"/>
                  <a:gd name="connsiteY4" fmla="*/ 10000 h 10000"/>
                  <a:gd name="connsiteX0" fmla="*/ 0 w 10000"/>
                  <a:gd name="connsiteY0" fmla="*/ 10000 h 10000"/>
                  <a:gd name="connsiteX1" fmla="*/ 3558 w 10000"/>
                  <a:gd name="connsiteY1" fmla="*/ 4236 h 10000"/>
                  <a:gd name="connsiteX2" fmla="*/ 5000 w 10000"/>
                  <a:gd name="connsiteY2" fmla="*/ 0 h 10000"/>
                  <a:gd name="connsiteX3" fmla="*/ 6427 w 10000"/>
                  <a:gd name="connsiteY3" fmla="*/ 4289 h 10000"/>
                  <a:gd name="connsiteX4" fmla="*/ 10000 w 10000"/>
                  <a:gd name="connsiteY4" fmla="*/ 10000 h 10000"/>
                  <a:gd name="connsiteX5" fmla="*/ 0 w 10000"/>
                  <a:gd name="connsiteY5" fmla="*/ 10000 h 10000"/>
                  <a:gd name="connsiteX0" fmla="*/ 0 w 10000"/>
                  <a:gd name="connsiteY0" fmla="*/ 10000 h 10000"/>
                  <a:gd name="connsiteX1" fmla="*/ 3558 w 10000"/>
                  <a:gd name="connsiteY1" fmla="*/ 4236 h 10000"/>
                  <a:gd name="connsiteX2" fmla="*/ 5000 w 10000"/>
                  <a:gd name="connsiteY2" fmla="*/ 0 h 10000"/>
                  <a:gd name="connsiteX3" fmla="*/ 6427 w 10000"/>
                  <a:gd name="connsiteY3" fmla="*/ 4289 h 10000"/>
                  <a:gd name="connsiteX4" fmla="*/ 10000 w 10000"/>
                  <a:gd name="connsiteY4" fmla="*/ 10000 h 10000"/>
                  <a:gd name="connsiteX5" fmla="*/ 4992 w 10000"/>
                  <a:gd name="connsiteY5" fmla="*/ 7677 h 10000"/>
                  <a:gd name="connsiteX6" fmla="*/ 0 w 10000"/>
                  <a:gd name="connsiteY6" fmla="*/ 10000 h 10000"/>
                  <a:gd name="connsiteX0" fmla="*/ 0 w 10000"/>
                  <a:gd name="connsiteY0" fmla="*/ 10000 h 10000"/>
                  <a:gd name="connsiteX1" fmla="*/ 3558 w 10000"/>
                  <a:gd name="connsiteY1" fmla="*/ 4236 h 10000"/>
                  <a:gd name="connsiteX2" fmla="*/ 5000 w 10000"/>
                  <a:gd name="connsiteY2" fmla="*/ 0 h 10000"/>
                  <a:gd name="connsiteX3" fmla="*/ 6427 w 10000"/>
                  <a:gd name="connsiteY3" fmla="*/ 4289 h 10000"/>
                  <a:gd name="connsiteX4" fmla="*/ 10000 w 10000"/>
                  <a:gd name="connsiteY4" fmla="*/ 10000 h 10000"/>
                  <a:gd name="connsiteX5" fmla="*/ 4992 w 10000"/>
                  <a:gd name="connsiteY5" fmla="*/ 7677 h 10000"/>
                  <a:gd name="connsiteX6" fmla="*/ 0 w 10000"/>
                  <a:gd name="connsiteY6" fmla="*/ 10000 h 10000"/>
                  <a:gd name="connsiteX0" fmla="*/ 0 w 9656"/>
                  <a:gd name="connsiteY0" fmla="*/ 8763 h 10000"/>
                  <a:gd name="connsiteX1" fmla="*/ 3214 w 9656"/>
                  <a:gd name="connsiteY1" fmla="*/ 4236 h 10000"/>
                  <a:gd name="connsiteX2" fmla="*/ 4656 w 9656"/>
                  <a:gd name="connsiteY2" fmla="*/ 0 h 10000"/>
                  <a:gd name="connsiteX3" fmla="*/ 6083 w 9656"/>
                  <a:gd name="connsiteY3" fmla="*/ 4289 h 10000"/>
                  <a:gd name="connsiteX4" fmla="*/ 9656 w 9656"/>
                  <a:gd name="connsiteY4" fmla="*/ 10000 h 10000"/>
                  <a:gd name="connsiteX5" fmla="*/ 4648 w 9656"/>
                  <a:gd name="connsiteY5" fmla="*/ 7677 h 10000"/>
                  <a:gd name="connsiteX6" fmla="*/ 0 w 9656"/>
                  <a:gd name="connsiteY6" fmla="*/ 8763 h 10000"/>
                  <a:gd name="connsiteX0" fmla="*/ 0 w 10000"/>
                  <a:gd name="connsiteY0" fmla="*/ 8763 h 10000"/>
                  <a:gd name="connsiteX1" fmla="*/ 3329 w 10000"/>
                  <a:gd name="connsiteY1" fmla="*/ 4236 h 10000"/>
                  <a:gd name="connsiteX2" fmla="*/ 4822 w 10000"/>
                  <a:gd name="connsiteY2" fmla="*/ 0 h 10000"/>
                  <a:gd name="connsiteX3" fmla="*/ 6300 w 10000"/>
                  <a:gd name="connsiteY3" fmla="*/ 4289 h 10000"/>
                  <a:gd name="connsiteX4" fmla="*/ 10000 w 10000"/>
                  <a:gd name="connsiteY4" fmla="*/ 10000 h 10000"/>
                  <a:gd name="connsiteX5" fmla="*/ 4814 w 10000"/>
                  <a:gd name="connsiteY5" fmla="*/ 7677 h 10000"/>
                  <a:gd name="connsiteX6" fmla="*/ 0 w 10000"/>
                  <a:gd name="connsiteY6" fmla="*/ 8763 h 10000"/>
                  <a:gd name="connsiteX0" fmla="*/ 0 w 10000"/>
                  <a:gd name="connsiteY0" fmla="*/ 8763 h 10000"/>
                  <a:gd name="connsiteX1" fmla="*/ 3329 w 10000"/>
                  <a:gd name="connsiteY1" fmla="*/ 4236 h 10000"/>
                  <a:gd name="connsiteX2" fmla="*/ 4822 w 10000"/>
                  <a:gd name="connsiteY2" fmla="*/ 0 h 10000"/>
                  <a:gd name="connsiteX3" fmla="*/ 6300 w 10000"/>
                  <a:gd name="connsiteY3" fmla="*/ 4289 h 10000"/>
                  <a:gd name="connsiteX4" fmla="*/ 10000 w 10000"/>
                  <a:gd name="connsiteY4" fmla="*/ 10000 h 10000"/>
                  <a:gd name="connsiteX5" fmla="*/ 4814 w 10000"/>
                  <a:gd name="connsiteY5" fmla="*/ 7677 h 10000"/>
                  <a:gd name="connsiteX6" fmla="*/ 0 w 10000"/>
                  <a:gd name="connsiteY6" fmla="*/ 8763 h 10000"/>
                  <a:gd name="connsiteX0" fmla="*/ 0 w 10000"/>
                  <a:gd name="connsiteY0" fmla="*/ 8763 h 10000"/>
                  <a:gd name="connsiteX1" fmla="*/ 3329 w 10000"/>
                  <a:gd name="connsiteY1" fmla="*/ 4236 h 10000"/>
                  <a:gd name="connsiteX2" fmla="*/ 4822 w 10000"/>
                  <a:gd name="connsiteY2" fmla="*/ 0 h 10000"/>
                  <a:gd name="connsiteX3" fmla="*/ 6300 w 10000"/>
                  <a:gd name="connsiteY3" fmla="*/ 4289 h 10000"/>
                  <a:gd name="connsiteX4" fmla="*/ 10000 w 10000"/>
                  <a:gd name="connsiteY4" fmla="*/ 10000 h 10000"/>
                  <a:gd name="connsiteX5" fmla="*/ 4814 w 10000"/>
                  <a:gd name="connsiteY5" fmla="*/ 7677 h 10000"/>
                  <a:gd name="connsiteX6" fmla="*/ 0 w 10000"/>
                  <a:gd name="connsiteY6" fmla="*/ 8763 h 10000"/>
                  <a:gd name="connsiteX0" fmla="*/ 0 w 10000"/>
                  <a:gd name="connsiteY0" fmla="*/ 8763 h 10000"/>
                  <a:gd name="connsiteX1" fmla="*/ 3329 w 10000"/>
                  <a:gd name="connsiteY1" fmla="*/ 4236 h 10000"/>
                  <a:gd name="connsiteX2" fmla="*/ 4822 w 10000"/>
                  <a:gd name="connsiteY2" fmla="*/ 0 h 10000"/>
                  <a:gd name="connsiteX3" fmla="*/ 6300 w 10000"/>
                  <a:gd name="connsiteY3" fmla="*/ 4289 h 10000"/>
                  <a:gd name="connsiteX4" fmla="*/ 10000 w 10000"/>
                  <a:gd name="connsiteY4" fmla="*/ 10000 h 10000"/>
                  <a:gd name="connsiteX5" fmla="*/ 4814 w 10000"/>
                  <a:gd name="connsiteY5" fmla="*/ 7677 h 10000"/>
                  <a:gd name="connsiteX6" fmla="*/ 0 w 10000"/>
                  <a:gd name="connsiteY6" fmla="*/ 8763 h 10000"/>
                  <a:gd name="connsiteX0" fmla="*/ 0 w 9287"/>
                  <a:gd name="connsiteY0" fmla="*/ 8763 h 8925"/>
                  <a:gd name="connsiteX1" fmla="*/ 3329 w 9287"/>
                  <a:gd name="connsiteY1" fmla="*/ 4236 h 8925"/>
                  <a:gd name="connsiteX2" fmla="*/ 4822 w 9287"/>
                  <a:gd name="connsiteY2" fmla="*/ 0 h 8925"/>
                  <a:gd name="connsiteX3" fmla="*/ 6300 w 9287"/>
                  <a:gd name="connsiteY3" fmla="*/ 4289 h 8925"/>
                  <a:gd name="connsiteX4" fmla="*/ 9287 w 9287"/>
                  <a:gd name="connsiteY4" fmla="*/ 8925 h 8925"/>
                  <a:gd name="connsiteX5" fmla="*/ 4814 w 9287"/>
                  <a:gd name="connsiteY5" fmla="*/ 7677 h 8925"/>
                  <a:gd name="connsiteX6" fmla="*/ 0 w 9287"/>
                  <a:gd name="connsiteY6" fmla="*/ 8763 h 8925"/>
                  <a:gd name="connsiteX0" fmla="*/ 0 w 9872"/>
                  <a:gd name="connsiteY0" fmla="*/ 9818 h 9818"/>
                  <a:gd name="connsiteX1" fmla="*/ 3585 w 9872"/>
                  <a:gd name="connsiteY1" fmla="*/ 4746 h 9818"/>
                  <a:gd name="connsiteX2" fmla="*/ 5192 w 9872"/>
                  <a:gd name="connsiteY2" fmla="*/ 0 h 9818"/>
                  <a:gd name="connsiteX3" fmla="*/ 6784 w 9872"/>
                  <a:gd name="connsiteY3" fmla="*/ 4806 h 9818"/>
                  <a:gd name="connsiteX4" fmla="*/ 9872 w 9872"/>
                  <a:gd name="connsiteY4" fmla="*/ 8554 h 9818"/>
                  <a:gd name="connsiteX5" fmla="*/ 5184 w 9872"/>
                  <a:gd name="connsiteY5" fmla="*/ 8602 h 9818"/>
                  <a:gd name="connsiteX6" fmla="*/ 0 w 9872"/>
                  <a:gd name="connsiteY6" fmla="*/ 9818 h 9818"/>
                  <a:gd name="connsiteX0" fmla="*/ 0 w 10000"/>
                  <a:gd name="connsiteY0" fmla="*/ 10000 h 10000"/>
                  <a:gd name="connsiteX1" fmla="*/ 3631 w 10000"/>
                  <a:gd name="connsiteY1" fmla="*/ 4834 h 10000"/>
                  <a:gd name="connsiteX2" fmla="*/ 5259 w 10000"/>
                  <a:gd name="connsiteY2" fmla="*/ 0 h 10000"/>
                  <a:gd name="connsiteX3" fmla="*/ 6872 w 10000"/>
                  <a:gd name="connsiteY3" fmla="*/ 4895 h 10000"/>
                  <a:gd name="connsiteX4" fmla="*/ 10000 w 10000"/>
                  <a:gd name="connsiteY4" fmla="*/ 8713 h 10000"/>
                  <a:gd name="connsiteX5" fmla="*/ 5251 w 10000"/>
                  <a:gd name="connsiteY5" fmla="*/ 8761 h 10000"/>
                  <a:gd name="connsiteX6" fmla="*/ 0 w 10000"/>
                  <a:gd name="connsiteY6" fmla="*/ 10000 h 10000"/>
                  <a:gd name="connsiteX0" fmla="*/ 0 w 10000"/>
                  <a:gd name="connsiteY0" fmla="*/ 10000 h 10000"/>
                  <a:gd name="connsiteX1" fmla="*/ 3631 w 10000"/>
                  <a:gd name="connsiteY1" fmla="*/ 4834 h 10000"/>
                  <a:gd name="connsiteX2" fmla="*/ 5259 w 10000"/>
                  <a:gd name="connsiteY2" fmla="*/ 0 h 10000"/>
                  <a:gd name="connsiteX3" fmla="*/ 6872 w 10000"/>
                  <a:gd name="connsiteY3" fmla="*/ 4895 h 10000"/>
                  <a:gd name="connsiteX4" fmla="*/ 10000 w 10000"/>
                  <a:gd name="connsiteY4" fmla="*/ 8713 h 10000"/>
                  <a:gd name="connsiteX5" fmla="*/ 5251 w 10000"/>
                  <a:gd name="connsiteY5" fmla="*/ 8761 h 10000"/>
                  <a:gd name="connsiteX6" fmla="*/ 0 w 10000"/>
                  <a:gd name="connsiteY6" fmla="*/ 10000 h 10000"/>
                  <a:gd name="connsiteX0" fmla="*/ 0 w 10000"/>
                  <a:gd name="connsiteY0" fmla="*/ 10000 h 10000"/>
                  <a:gd name="connsiteX1" fmla="*/ 3631 w 10000"/>
                  <a:gd name="connsiteY1" fmla="*/ 4834 h 10000"/>
                  <a:gd name="connsiteX2" fmla="*/ 5259 w 10000"/>
                  <a:gd name="connsiteY2" fmla="*/ 0 h 10000"/>
                  <a:gd name="connsiteX3" fmla="*/ 6872 w 10000"/>
                  <a:gd name="connsiteY3" fmla="*/ 4895 h 10000"/>
                  <a:gd name="connsiteX4" fmla="*/ 10000 w 10000"/>
                  <a:gd name="connsiteY4" fmla="*/ 8713 h 10000"/>
                  <a:gd name="connsiteX5" fmla="*/ 5251 w 10000"/>
                  <a:gd name="connsiteY5" fmla="*/ 8761 h 10000"/>
                  <a:gd name="connsiteX6" fmla="*/ 0 w 10000"/>
                  <a:gd name="connsiteY6" fmla="*/ 10000 h 10000"/>
                  <a:gd name="connsiteX0" fmla="*/ 0 w 10000"/>
                  <a:gd name="connsiteY0" fmla="*/ 10000 h 10000"/>
                  <a:gd name="connsiteX1" fmla="*/ 3631 w 10000"/>
                  <a:gd name="connsiteY1" fmla="*/ 4834 h 10000"/>
                  <a:gd name="connsiteX2" fmla="*/ 5259 w 10000"/>
                  <a:gd name="connsiteY2" fmla="*/ 0 h 10000"/>
                  <a:gd name="connsiteX3" fmla="*/ 6872 w 10000"/>
                  <a:gd name="connsiteY3" fmla="*/ 4895 h 10000"/>
                  <a:gd name="connsiteX4" fmla="*/ 10000 w 10000"/>
                  <a:gd name="connsiteY4" fmla="*/ 8713 h 10000"/>
                  <a:gd name="connsiteX5" fmla="*/ 5251 w 10000"/>
                  <a:gd name="connsiteY5" fmla="*/ 8761 h 10000"/>
                  <a:gd name="connsiteX6" fmla="*/ 0 w 10000"/>
                  <a:gd name="connsiteY6" fmla="*/ 10000 h 10000"/>
                  <a:gd name="connsiteX0" fmla="*/ 0 w 10000"/>
                  <a:gd name="connsiteY0" fmla="*/ 10000 h 10000"/>
                  <a:gd name="connsiteX1" fmla="*/ 3631 w 10000"/>
                  <a:gd name="connsiteY1" fmla="*/ 4834 h 10000"/>
                  <a:gd name="connsiteX2" fmla="*/ 5259 w 10000"/>
                  <a:gd name="connsiteY2" fmla="*/ 0 h 10000"/>
                  <a:gd name="connsiteX3" fmla="*/ 6872 w 10000"/>
                  <a:gd name="connsiteY3" fmla="*/ 4895 h 10000"/>
                  <a:gd name="connsiteX4" fmla="*/ 10000 w 10000"/>
                  <a:gd name="connsiteY4" fmla="*/ 8713 h 10000"/>
                  <a:gd name="connsiteX5" fmla="*/ 5251 w 10000"/>
                  <a:gd name="connsiteY5" fmla="*/ 8761 h 10000"/>
                  <a:gd name="connsiteX6" fmla="*/ 0 w 10000"/>
                  <a:gd name="connsiteY6" fmla="*/ 10000 h 10000"/>
                  <a:gd name="connsiteX0" fmla="*/ 0 w 10000"/>
                  <a:gd name="connsiteY0" fmla="*/ 10000 h 10000"/>
                  <a:gd name="connsiteX1" fmla="*/ 3631 w 10000"/>
                  <a:gd name="connsiteY1" fmla="*/ 4834 h 10000"/>
                  <a:gd name="connsiteX2" fmla="*/ 5259 w 10000"/>
                  <a:gd name="connsiteY2" fmla="*/ 0 h 10000"/>
                  <a:gd name="connsiteX3" fmla="*/ 6872 w 10000"/>
                  <a:gd name="connsiteY3" fmla="*/ 4895 h 10000"/>
                  <a:gd name="connsiteX4" fmla="*/ 10000 w 10000"/>
                  <a:gd name="connsiteY4" fmla="*/ 8713 h 10000"/>
                  <a:gd name="connsiteX5" fmla="*/ 5251 w 10000"/>
                  <a:gd name="connsiteY5" fmla="*/ 8761 h 10000"/>
                  <a:gd name="connsiteX6" fmla="*/ 0 w 10000"/>
                  <a:gd name="connsiteY6" fmla="*/ 10000 h 10000"/>
                  <a:gd name="connsiteX0" fmla="*/ 0 w 9935"/>
                  <a:gd name="connsiteY0" fmla="*/ 9141 h 9311"/>
                  <a:gd name="connsiteX1" fmla="*/ 3566 w 9935"/>
                  <a:gd name="connsiteY1" fmla="*/ 4834 h 9311"/>
                  <a:gd name="connsiteX2" fmla="*/ 5194 w 9935"/>
                  <a:gd name="connsiteY2" fmla="*/ 0 h 9311"/>
                  <a:gd name="connsiteX3" fmla="*/ 6807 w 9935"/>
                  <a:gd name="connsiteY3" fmla="*/ 4895 h 9311"/>
                  <a:gd name="connsiteX4" fmla="*/ 9935 w 9935"/>
                  <a:gd name="connsiteY4" fmla="*/ 8713 h 9311"/>
                  <a:gd name="connsiteX5" fmla="*/ 5186 w 9935"/>
                  <a:gd name="connsiteY5" fmla="*/ 8761 h 9311"/>
                  <a:gd name="connsiteX6" fmla="*/ 0 w 9935"/>
                  <a:gd name="connsiteY6" fmla="*/ 9141 h 9311"/>
                  <a:gd name="connsiteX0" fmla="*/ 0 w 10000"/>
                  <a:gd name="connsiteY0" fmla="*/ 9817 h 10112"/>
                  <a:gd name="connsiteX1" fmla="*/ 3589 w 10000"/>
                  <a:gd name="connsiteY1" fmla="*/ 5192 h 10112"/>
                  <a:gd name="connsiteX2" fmla="*/ 5228 w 10000"/>
                  <a:gd name="connsiteY2" fmla="*/ 0 h 10112"/>
                  <a:gd name="connsiteX3" fmla="*/ 6852 w 10000"/>
                  <a:gd name="connsiteY3" fmla="*/ 5257 h 10112"/>
                  <a:gd name="connsiteX4" fmla="*/ 10000 w 10000"/>
                  <a:gd name="connsiteY4" fmla="*/ 9358 h 10112"/>
                  <a:gd name="connsiteX5" fmla="*/ 5220 w 10000"/>
                  <a:gd name="connsiteY5" fmla="*/ 9409 h 10112"/>
                  <a:gd name="connsiteX6" fmla="*/ 0 w 10000"/>
                  <a:gd name="connsiteY6" fmla="*/ 9817 h 10112"/>
                  <a:gd name="connsiteX0" fmla="*/ 0 w 10000"/>
                  <a:gd name="connsiteY0" fmla="*/ 9817 h 10112"/>
                  <a:gd name="connsiteX1" fmla="*/ 3589 w 10000"/>
                  <a:gd name="connsiteY1" fmla="*/ 5192 h 10112"/>
                  <a:gd name="connsiteX2" fmla="*/ 5228 w 10000"/>
                  <a:gd name="connsiteY2" fmla="*/ 0 h 10112"/>
                  <a:gd name="connsiteX3" fmla="*/ 6852 w 10000"/>
                  <a:gd name="connsiteY3" fmla="*/ 5257 h 10112"/>
                  <a:gd name="connsiteX4" fmla="*/ 10000 w 10000"/>
                  <a:gd name="connsiteY4" fmla="*/ 9358 h 10112"/>
                  <a:gd name="connsiteX5" fmla="*/ 5220 w 10000"/>
                  <a:gd name="connsiteY5" fmla="*/ 9409 h 10112"/>
                  <a:gd name="connsiteX6" fmla="*/ 0 w 10000"/>
                  <a:gd name="connsiteY6" fmla="*/ 9817 h 10112"/>
                  <a:gd name="connsiteX0" fmla="*/ 0 w 10000"/>
                  <a:gd name="connsiteY0" fmla="*/ 9817 h 10287"/>
                  <a:gd name="connsiteX1" fmla="*/ 3589 w 10000"/>
                  <a:gd name="connsiteY1" fmla="*/ 5192 h 10287"/>
                  <a:gd name="connsiteX2" fmla="*/ 5228 w 10000"/>
                  <a:gd name="connsiteY2" fmla="*/ 0 h 10287"/>
                  <a:gd name="connsiteX3" fmla="*/ 6852 w 10000"/>
                  <a:gd name="connsiteY3" fmla="*/ 5257 h 10287"/>
                  <a:gd name="connsiteX4" fmla="*/ 10000 w 10000"/>
                  <a:gd name="connsiteY4" fmla="*/ 9358 h 10287"/>
                  <a:gd name="connsiteX5" fmla="*/ 5220 w 10000"/>
                  <a:gd name="connsiteY5" fmla="*/ 9409 h 10287"/>
                  <a:gd name="connsiteX6" fmla="*/ 0 w 10000"/>
                  <a:gd name="connsiteY6" fmla="*/ 9817 h 10287"/>
                  <a:gd name="connsiteX0" fmla="*/ 0 w 10000"/>
                  <a:gd name="connsiteY0" fmla="*/ 9817 h 10158"/>
                  <a:gd name="connsiteX1" fmla="*/ 3589 w 10000"/>
                  <a:gd name="connsiteY1" fmla="*/ 5192 h 10158"/>
                  <a:gd name="connsiteX2" fmla="*/ 5228 w 10000"/>
                  <a:gd name="connsiteY2" fmla="*/ 0 h 10158"/>
                  <a:gd name="connsiteX3" fmla="*/ 6852 w 10000"/>
                  <a:gd name="connsiteY3" fmla="*/ 5257 h 10158"/>
                  <a:gd name="connsiteX4" fmla="*/ 10000 w 10000"/>
                  <a:gd name="connsiteY4" fmla="*/ 9358 h 10158"/>
                  <a:gd name="connsiteX5" fmla="*/ 5187 w 10000"/>
                  <a:gd name="connsiteY5" fmla="*/ 8684 h 10158"/>
                  <a:gd name="connsiteX6" fmla="*/ 0 w 10000"/>
                  <a:gd name="connsiteY6" fmla="*/ 9817 h 10158"/>
                  <a:gd name="connsiteX0" fmla="*/ 0 w 10000"/>
                  <a:gd name="connsiteY0" fmla="*/ 9817 h 10158"/>
                  <a:gd name="connsiteX1" fmla="*/ 3589 w 10000"/>
                  <a:gd name="connsiteY1" fmla="*/ 5192 h 10158"/>
                  <a:gd name="connsiteX2" fmla="*/ 5228 w 10000"/>
                  <a:gd name="connsiteY2" fmla="*/ 0 h 10158"/>
                  <a:gd name="connsiteX3" fmla="*/ 6852 w 10000"/>
                  <a:gd name="connsiteY3" fmla="*/ 5257 h 10158"/>
                  <a:gd name="connsiteX4" fmla="*/ 10000 w 10000"/>
                  <a:gd name="connsiteY4" fmla="*/ 9358 h 10158"/>
                  <a:gd name="connsiteX5" fmla="*/ 5187 w 10000"/>
                  <a:gd name="connsiteY5" fmla="*/ 8684 h 10158"/>
                  <a:gd name="connsiteX6" fmla="*/ 0 w 10000"/>
                  <a:gd name="connsiteY6" fmla="*/ 9817 h 10158"/>
                  <a:gd name="connsiteX0" fmla="*/ 0 w 9739"/>
                  <a:gd name="connsiteY0" fmla="*/ 9817 h 10158"/>
                  <a:gd name="connsiteX1" fmla="*/ 3589 w 9739"/>
                  <a:gd name="connsiteY1" fmla="*/ 5192 h 10158"/>
                  <a:gd name="connsiteX2" fmla="*/ 5228 w 9739"/>
                  <a:gd name="connsiteY2" fmla="*/ 0 h 10158"/>
                  <a:gd name="connsiteX3" fmla="*/ 6852 w 9739"/>
                  <a:gd name="connsiteY3" fmla="*/ 5257 h 10158"/>
                  <a:gd name="connsiteX4" fmla="*/ 9739 w 9739"/>
                  <a:gd name="connsiteY4" fmla="*/ 9358 h 10158"/>
                  <a:gd name="connsiteX5" fmla="*/ 5187 w 9739"/>
                  <a:gd name="connsiteY5" fmla="*/ 8684 h 10158"/>
                  <a:gd name="connsiteX6" fmla="*/ 0 w 9739"/>
                  <a:gd name="connsiteY6" fmla="*/ 9817 h 10158"/>
                  <a:gd name="connsiteX0" fmla="*/ 0 w 10000"/>
                  <a:gd name="connsiteY0" fmla="*/ 9664 h 10000"/>
                  <a:gd name="connsiteX1" fmla="*/ 3685 w 10000"/>
                  <a:gd name="connsiteY1" fmla="*/ 5111 h 10000"/>
                  <a:gd name="connsiteX2" fmla="*/ 5368 w 10000"/>
                  <a:gd name="connsiteY2" fmla="*/ 0 h 10000"/>
                  <a:gd name="connsiteX3" fmla="*/ 7036 w 10000"/>
                  <a:gd name="connsiteY3" fmla="*/ 5175 h 10000"/>
                  <a:gd name="connsiteX4" fmla="*/ 10000 w 10000"/>
                  <a:gd name="connsiteY4" fmla="*/ 9212 h 10000"/>
                  <a:gd name="connsiteX5" fmla="*/ 5326 w 10000"/>
                  <a:gd name="connsiteY5" fmla="*/ 8549 h 10000"/>
                  <a:gd name="connsiteX6" fmla="*/ 0 w 10000"/>
                  <a:gd name="connsiteY6" fmla="*/ 9664 h 10000"/>
                  <a:gd name="connsiteX0" fmla="*/ 0 w 10000"/>
                  <a:gd name="connsiteY0" fmla="*/ 9664 h 10000"/>
                  <a:gd name="connsiteX1" fmla="*/ 3685 w 10000"/>
                  <a:gd name="connsiteY1" fmla="*/ 5111 h 10000"/>
                  <a:gd name="connsiteX2" fmla="*/ 5368 w 10000"/>
                  <a:gd name="connsiteY2" fmla="*/ 0 h 10000"/>
                  <a:gd name="connsiteX3" fmla="*/ 6835 w 10000"/>
                  <a:gd name="connsiteY3" fmla="*/ 5370 h 10000"/>
                  <a:gd name="connsiteX4" fmla="*/ 10000 w 10000"/>
                  <a:gd name="connsiteY4" fmla="*/ 9212 h 10000"/>
                  <a:gd name="connsiteX5" fmla="*/ 5326 w 10000"/>
                  <a:gd name="connsiteY5" fmla="*/ 8549 h 10000"/>
                  <a:gd name="connsiteX6" fmla="*/ 0 w 10000"/>
                  <a:gd name="connsiteY6" fmla="*/ 9664 h 10000"/>
                  <a:gd name="connsiteX0" fmla="*/ 0 w 10000"/>
                  <a:gd name="connsiteY0" fmla="*/ 9664 h 10000"/>
                  <a:gd name="connsiteX1" fmla="*/ 3685 w 10000"/>
                  <a:gd name="connsiteY1" fmla="*/ 5111 h 10000"/>
                  <a:gd name="connsiteX2" fmla="*/ 5368 w 10000"/>
                  <a:gd name="connsiteY2" fmla="*/ 0 h 10000"/>
                  <a:gd name="connsiteX3" fmla="*/ 6835 w 10000"/>
                  <a:gd name="connsiteY3" fmla="*/ 5370 h 10000"/>
                  <a:gd name="connsiteX4" fmla="*/ 10000 w 10000"/>
                  <a:gd name="connsiteY4" fmla="*/ 9212 h 10000"/>
                  <a:gd name="connsiteX5" fmla="*/ 5326 w 10000"/>
                  <a:gd name="connsiteY5" fmla="*/ 8549 h 10000"/>
                  <a:gd name="connsiteX6" fmla="*/ 0 w 10000"/>
                  <a:gd name="connsiteY6" fmla="*/ 9664 h 10000"/>
                  <a:gd name="connsiteX0" fmla="*/ 0 w 10000"/>
                  <a:gd name="connsiteY0" fmla="*/ 9664 h 10000"/>
                  <a:gd name="connsiteX1" fmla="*/ 3685 w 10000"/>
                  <a:gd name="connsiteY1" fmla="*/ 5111 h 10000"/>
                  <a:gd name="connsiteX2" fmla="*/ 5368 w 10000"/>
                  <a:gd name="connsiteY2" fmla="*/ 0 h 10000"/>
                  <a:gd name="connsiteX3" fmla="*/ 6835 w 10000"/>
                  <a:gd name="connsiteY3" fmla="*/ 5370 h 10000"/>
                  <a:gd name="connsiteX4" fmla="*/ 10000 w 10000"/>
                  <a:gd name="connsiteY4" fmla="*/ 9212 h 10000"/>
                  <a:gd name="connsiteX5" fmla="*/ 5326 w 10000"/>
                  <a:gd name="connsiteY5" fmla="*/ 8549 h 10000"/>
                  <a:gd name="connsiteX6" fmla="*/ 0 w 10000"/>
                  <a:gd name="connsiteY6" fmla="*/ 9664 h 10000"/>
                  <a:gd name="connsiteX0" fmla="*/ 0 w 10000"/>
                  <a:gd name="connsiteY0" fmla="*/ 9664 h 10000"/>
                  <a:gd name="connsiteX1" fmla="*/ 3685 w 10000"/>
                  <a:gd name="connsiteY1" fmla="*/ 5111 h 10000"/>
                  <a:gd name="connsiteX2" fmla="*/ 5368 w 10000"/>
                  <a:gd name="connsiteY2" fmla="*/ 0 h 10000"/>
                  <a:gd name="connsiteX3" fmla="*/ 6835 w 10000"/>
                  <a:gd name="connsiteY3" fmla="*/ 5370 h 10000"/>
                  <a:gd name="connsiteX4" fmla="*/ 10000 w 10000"/>
                  <a:gd name="connsiteY4" fmla="*/ 9212 h 10000"/>
                  <a:gd name="connsiteX5" fmla="*/ 5326 w 10000"/>
                  <a:gd name="connsiteY5" fmla="*/ 8549 h 10000"/>
                  <a:gd name="connsiteX6" fmla="*/ 0 w 10000"/>
                  <a:gd name="connsiteY6" fmla="*/ 9664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0000">
                    <a:moveTo>
                      <a:pt x="0" y="9664"/>
                    </a:moveTo>
                    <a:cubicBezTo>
                      <a:pt x="1954" y="8817"/>
                      <a:pt x="2670" y="7256"/>
                      <a:pt x="3685" y="5111"/>
                    </a:cubicBezTo>
                    <a:lnTo>
                      <a:pt x="5368" y="0"/>
                    </a:lnTo>
                    <a:cubicBezTo>
                      <a:pt x="5779" y="2071"/>
                      <a:pt x="6189" y="4727"/>
                      <a:pt x="6835" y="5370"/>
                    </a:cubicBezTo>
                    <a:cubicBezTo>
                      <a:pt x="7488" y="7149"/>
                      <a:pt x="7774" y="8276"/>
                      <a:pt x="10000" y="9212"/>
                    </a:cubicBezTo>
                    <a:cubicBezTo>
                      <a:pt x="7963" y="10806"/>
                      <a:pt x="6826" y="9289"/>
                      <a:pt x="5326" y="8549"/>
                    </a:cubicBezTo>
                    <a:cubicBezTo>
                      <a:pt x="3516" y="8986"/>
                      <a:pt x="2278" y="10721"/>
                      <a:pt x="0" y="9664"/>
                    </a:cubicBezTo>
                    <a:close/>
                  </a:path>
                </a:pathLst>
              </a:custGeom>
              <a:solidFill>
                <a:srgbClr val="6F99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2" name="순서도: 추출 74">
                <a:extLst>
                  <a:ext uri="{FF2B5EF4-FFF2-40B4-BE49-F238E27FC236}">
                    <a16:creationId xmlns:a16="http://schemas.microsoft.com/office/drawing/2014/main" id="{F059FA16-BE5B-474C-9FD1-2C10BE21F0DE}"/>
                  </a:ext>
                </a:extLst>
              </p:cNvPr>
              <p:cNvSpPr/>
              <p:nvPr/>
            </p:nvSpPr>
            <p:spPr>
              <a:xfrm>
                <a:off x="10049219" y="3164502"/>
                <a:ext cx="1326161" cy="1077439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0" fmla="*/ 0 w 10000"/>
                  <a:gd name="connsiteY0" fmla="*/ 10000 h 10000"/>
                  <a:gd name="connsiteX1" fmla="*/ 5000 w 10000"/>
                  <a:gd name="connsiteY1" fmla="*/ 0 h 10000"/>
                  <a:gd name="connsiteX2" fmla="*/ 10000 w 10000"/>
                  <a:gd name="connsiteY2" fmla="*/ 10000 h 10000"/>
                  <a:gd name="connsiteX3" fmla="*/ 4868 w 10000"/>
                  <a:gd name="connsiteY3" fmla="*/ 7213 h 10000"/>
                  <a:gd name="connsiteX4" fmla="*/ 0 w 10000"/>
                  <a:gd name="connsiteY4" fmla="*/ 10000 h 10000"/>
                  <a:gd name="connsiteX0" fmla="*/ 0 w 9875"/>
                  <a:gd name="connsiteY0" fmla="*/ 8523 h 10000"/>
                  <a:gd name="connsiteX1" fmla="*/ 4875 w 9875"/>
                  <a:gd name="connsiteY1" fmla="*/ 0 h 10000"/>
                  <a:gd name="connsiteX2" fmla="*/ 9875 w 9875"/>
                  <a:gd name="connsiteY2" fmla="*/ 10000 h 10000"/>
                  <a:gd name="connsiteX3" fmla="*/ 4743 w 9875"/>
                  <a:gd name="connsiteY3" fmla="*/ 7213 h 10000"/>
                  <a:gd name="connsiteX4" fmla="*/ 0 w 9875"/>
                  <a:gd name="connsiteY4" fmla="*/ 8523 h 10000"/>
                  <a:gd name="connsiteX0" fmla="*/ 0 w 10000"/>
                  <a:gd name="connsiteY0" fmla="*/ 8523 h 10000"/>
                  <a:gd name="connsiteX1" fmla="*/ 4937 w 10000"/>
                  <a:gd name="connsiteY1" fmla="*/ 0 h 10000"/>
                  <a:gd name="connsiteX2" fmla="*/ 10000 w 10000"/>
                  <a:gd name="connsiteY2" fmla="*/ 10000 h 10000"/>
                  <a:gd name="connsiteX3" fmla="*/ 4803 w 10000"/>
                  <a:gd name="connsiteY3" fmla="*/ 7213 h 10000"/>
                  <a:gd name="connsiteX4" fmla="*/ 2444 w 10000"/>
                  <a:gd name="connsiteY4" fmla="*/ 9635 h 10000"/>
                  <a:gd name="connsiteX5" fmla="*/ 0 w 10000"/>
                  <a:gd name="connsiteY5" fmla="*/ 8523 h 10000"/>
                  <a:gd name="connsiteX0" fmla="*/ 0 w 9214"/>
                  <a:gd name="connsiteY0" fmla="*/ 7401 h 10000"/>
                  <a:gd name="connsiteX1" fmla="*/ 4151 w 9214"/>
                  <a:gd name="connsiteY1" fmla="*/ 0 h 10000"/>
                  <a:gd name="connsiteX2" fmla="*/ 9214 w 9214"/>
                  <a:gd name="connsiteY2" fmla="*/ 10000 h 10000"/>
                  <a:gd name="connsiteX3" fmla="*/ 4017 w 9214"/>
                  <a:gd name="connsiteY3" fmla="*/ 7213 h 10000"/>
                  <a:gd name="connsiteX4" fmla="*/ 1658 w 9214"/>
                  <a:gd name="connsiteY4" fmla="*/ 9635 h 10000"/>
                  <a:gd name="connsiteX5" fmla="*/ 0 w 9214"/>
                  <a:gd name="connsiteY5" fmla="*/ 7401 h 10000"/>
                  <a:gd name="connsiteX0" fmla="*/ 0 w 10000"/>
                  <a:gd name="connsiteY0" fmla="*/ 7401 h 10000"/>
                  <a:gd name="connsiteX1" fmla="*/ 4505 w 10000"/>
                  <a:gd name="connsiteY1" fmla="*/ 0 h 10000"/>
                  <a:gd name="connsiteX2" fmla="*/ 10000 w 10000"/>
                  <a:gd name="connsiteY2" fmla="*/ 10000 h 10000"/>
                  <a:gd name="connsiteX3" fmla="*/ 4360 w 10000"/>
                  <a:gd name="connsiteY3" fmla="*/ 7213 h 10000"/>
                  <a:gd name="connsiteX4" fmla="*/ 1799 w 10000"/>
                  <a:gd name="connsiteY4" fmla="*/ 9635 h 10000"/>
                  <a:gd name="connsiteX5" fmla="*/ 0 w 10000"/>
                  <a:gd name="connsiteY5" fmla="*/ 7401 h 10000"/>
                  <a:gd name="connsiteX0" fmla="*/ 0 w 10000"/>
                  <a:gd name="connsiteY0" fmla="*/ 7401 h 10000"/>
                  <a:gd name="connsiteX1" fmla="*/ 1910 w 10000"/>
                  <a:gd name="connsiteY1" fmla="*/ 7213 h 10000"/>
                  <a:gd name="connsiteX2" fmla="*/ 4505 w 10000"/>
                  <a:gd name="connsiteY2" fmla="*/ 0 h 10000"/>
                  <a:gd name="connsiteX3" fmla="*/ 10000 w 10000"/>
                  <a:gd name="connsiteY3" fmla="*/ 10000 h 10000"/>
                  <a:gd name="connsiteX4" fmla="*/ 4360 w 10000"/>
                  <a:gd name="connsiteY4" fmla="*/ 7213 h 10000"/>
                  <a:gd name="connsiteX5" fmla="*/ 1799 w 10000"/>
                  <a:gd name="connsiteY5" fmla="*/ 9635 h 10000"/>
                  <a:gd name="connsiteX6" fmla="*/ 0 w 10000"/>
                  <a:gd name="connsiteY6" fmla="*/ 7401 h 10000"/>
                  <a:gd name="connsiteX0" fmla="*/ 0 w 10000"/>
                  <a:gd name="connsiteY0" fmla="*/ 8110 h 10000"/>
                  <a:gd name="connsiteX1" fmla="*/ 1910 w 10000"/>
                  <a:gd name="connsiteY1" fmla="*/ 7213 h 10000"/>
                  <a:gd name="connsiteX2" fmla="*/ 4505 w 10000"/>
                  <a:gd name="connsiteY2" fmla="*/ 0 h 10000"/>
                  <a:gd name="connsiteX3" fmla="*/ 10000 w 10000"/>
                  <a:gd name="connsiteY3" fmla="*/ 10000 h 10000"/>
                  <a:gd name="connsiteX4" fmla="*/ 4360 w 10000"/>
                  <a:gd name="connsiteY4" fmla="*/ 7213 h 10000"/>
                  <a:gd name="connsiteX5" fmla="*/ 1799 w 10000"/>
                  <a:gd name="connsiteY5" fmla="*/ 9635 h 10000"/>
                  <a:gd name="connsiteX6" fmla="*/ 0 w 10000"/>
                  <a:gd name="connsiteY6" fmla="*/ 8110 h 10000"/>
                  <a:gd name="connsiteX0" fmla="*/ 0 w 10000"/>
                  <a:gd name="connsiteY0" fmla="*/ 8110 h 10000"/>
                  <a:gd name="connsiteX1" fmla="*/ 1910 w 10000"/>
                  <a:gd name="connsiteY1" fmla="*/ 7213 h 10000"/>
                  <a:gd name="connsiteX2" fmla="*/ 4505 w 10000"/>
                  <a:gd name="connsiteY2" fmla="*/ 0 h 10000"/>
                  <a:gd name="connsiteX3" fmla="*/ 10000 w 10000"/>
                  <a:gd name="connsiteY3" fmla="*/ 10000 h 10000"/>
                  <a:gd name="connsiteX4" fmla="*/ 4360 w 10000"/>
                  <a:gd name="connsiteY4" fmla="*/ 7213 h 10000"/>
                  <a:gd name="connsiteX5" fmla="*/ 1799 w 10000"/>
                  <a:gd name="connsiteY5" fmla="*/ 9635 h 10000"/>
                  <a:gd name="connsiteX6" fmla="*/ 0 w 10000"/>
                  <a:gd name="connsiteY6" fmla="*/ 8110 h 10000"/>
                  <a:gd name="connsiteX0" fmla="*/ 0 w 10000"/>
                  <a:gd name="connsiteY0" fmla="*/ 8110 h 10000"/>
                  <a:gd name="connsiteX1" fmla="*/ 1910 w 10000"/>
                  <a:gd name="connsiteY1" fmla="*/ 7213 h 10000"/>
                  <a:gd name="connsiteX2" fmla="*/ 4505 w 10000"/>
                  <a:gd name="connsiteY2" fmla="*/ 0 h 10000"/>
                  <a:gd name="connsiteX3" fmla="*/ 10000 w 10000"/>
                  <a:gd name="connsiteY3" fmla="*/ 10000 h 10000"/>
                  <a:gd name="connsiteX4" fmla="*/ 4360 w 10000"/>
                  <a:gd name="connsiteY4" fmla="*/ 7213 h 10000"/>
                  <a:gd name="connsiteX5" fmla="*/ 1854 w 10000"/>
                  <a:gd name="connsiteY5" fmla="*/ 8690 h 10000"/>
                  <a:gd name="connsiteX6" fmla="*/ 0 w 10000"/>
                  <a:gd name="connsiteY6" fmla="*/ 8110 h 10000"/>
                  <a:gd name="connsiteX0" fmla="*/ 0 w 10000"/>
                  <a:gd name="connsiteY0" fmla="*/ 8110 h 10000"/>
                  <a:gd name="connsiteX1" fmla="*/ 1910 w 10000"/>
                  <a:gd name="connsiteY1" fmla="*/ 7213 h 10000"/>
                  <a:gd name="connsiteX2" fmla="*/ 4505 w 10000"/>
                  <a:gd name="connsiteY2" fmla="*/ 0 h 10000"/>
                  <a:gd name="connsiteX3" fmla="*/ 10000 w 10000"/>
                  <a:gd name="connsiteY3" fmla="*/ 10000 h 10000"/>
                  <a:gd name="connsiteX4" fmla="*/ 4360 w 10000"/>
                  <a:gd name="connsiteY4" fmla="*/ 7213 h 10000"/>
                  <a:gd name="connsiteX5" fmla="*/ 1854 w 10000"/>
                  <a:gd name="connsiteY5" fmla="*/ 8690 h 10000"/>
                  <a:gd name="connsiteX6" fmla="*/ 0 w 10000"/>
                  <a:gd name="connsiteY6" fmla="*/ 8110 h 10000"/>
                  <a:gd name="connsiteX0" fmla="*/ 0 w 10000"/>
                  <a:gd name="connsiteY0" fmla="*/ 8110 h 10000"/>
                  <a:gd name="connsiteX1" fmla="*/ 1772 w 10000"/>
                  <a:gd name="connsiteY1" fmla="*/ 7154 h 10000"/>
                  <a:gd name="connsiteX2" fmla="*/ 4505 w 10000"/>
                  <a:gd name="connsiteY2" fmla="*/ 0 h 10000"/>
                  <a:gd name="connsiteX3" fmla="*/ 10000 w 10000"/>
                  <a:gd name="connsiteY3" fmla="*/ 10000 h 10000"/>
                  <a:gd name="connsiteX4" fmla="*/ 4360 w 10000"/>
                  <a:gd name="connsiteY4" fmla="*/ 7213 h 10000"/>
                  <a:gd name="connsiteX5" fmla="*/ 1854 w 10000"/>
                  <a:gd name="connsiteY5" fmla="*/ 8690 h 10000"/>
                  <a:gd name="connsiteX6" fmla="*/ 0 w 10000"/>
                  <a:gd name="connsiteY6" fmla="*/ 8110 h 10000"/>
                  <a:gd name="connsiteX0" fmla="*/ 0 w 10000"/>
                  <a:gd name="connsiteY0" fmla="*/ 8110 h 10000"/>
                  <a:gd name="connsiteX1" fmla="*/ 1772 w 10000"/>
                  <a:gd name="connsiteY1" fmla="*/ 7154 h 10000"/>
                  <a:gd name="connsiteX2" fmla="*/ 4505 w 10000"/>
                  <a:gd name="connsiteY2" fmla="*/ 0 h 10000"/>
                  <a:gd name="connsiteX3" fmla="*/ 10000 w 10000"/>
                  <a:gd name="connsiteY3" fmla="*/ 10000 h 10000"/>
                  <a:gd name="connsiteX4" fmla="*/ 4360 w 10000"/>
                  <a:gd name="connsiteY4" fmla="*/ 7213 h 10000"/>
                  <a:gd name="connsiteX5" fmla="*/ 1854 w 10000"/>
                  <a:gd name="connsiteY5" fmla="*/ 8690 h 10000"/>
                  <a:gd name="connsiteX6" fmla="*/ 0 w 10000"/>
                  <a:gd name="connsiteY6" fmla="*/ 8110 h 10000"/>
                  <a:gd name="connsiteX0" fmla="*/ 0 w 10000"/>
                  <a:gd name="connsiteY0" fmla="*/ 8110 h 10000"/>
                  <a:gd name="connsiteX1" fmla="*/ 1772 w 10000"/>
                  <a:gd name="connsiteY1" fmla="*/ 6977 h 10000"/>
                  <a:gd name="connsiteX2" fmla="*/ 4505 w 10000"/>
                  <a:gd name="connsiteY2" fmla="*/ 0 h 10000"/>
                  <a:gd name="connsiteX3" fmla="*/ 10000 w 10000"/>
                  <a:gd name="connsiteY3" fmla="*/ 10000 h 10000"/>
                  <a:gd name="connsiteX4" fmla="*/ 4360 w 10000"/>
                  <a:gd name="connsiteY4" fmla="*/ 7213 h 10000"/>
                  <a:gd name="connsiteX5" fmla="*/ 1854 w 10000"/>
                  <a:gd name="connsiteY5" fmla="*/ 8690 h 10000"/>
                  <a:gd name="connsiteX6" fmla="*/ 0 w 10000"/>
                  <a:gd name="connsiteY6" fmla="*/ 8110 h 10000"/>
                  <a:gd name="connsiteX0" fmla="*/ 0 w 10000"/>
                  <a:gd name="connsiteY0" fmla="*/ 8110 h 10000"/>
                  <a:gd name="connsiteX1" fmla="*/ 1772 w 10000"/>
                  <a:gd name="connsiteY1" fmla="*/ 6977 h 10000"/>
                  <a:gd name="connsiteX2" fmla="*/ 4505 w 10000"/>
                  <a:gd name="connsiteY2" fmla="*/ 0 h 10000"/>
                  <a:gd name="connsiteX3" fmla="*/ 10000 w 10000"/>
                  <a:gd name="connsiteY3" fmla="*/ 10000 h 10000"/>
                  <a:gd name="connsiteX4" fmla="*/ 4360 w 10000"/>
                  <a:gd name="connsiteY4" fmla="*/ 7213 h 10000"/>
                  <a:gd name="connsiteX5" fmla="*/ 1854 w 10000"/>
                  <a:gd name="connsiteY5" fmla="*/ 8690 h 10000"/>
                  <a:gd name="connsiteX6" fmla="*/ 0 w 10000"/>
                  <a:gd name="connsiteY6" fmla="*/ 8110 h 10000"/>
                  <a:gd name="connsiteX0" fmla="*/ 0 w 10000"/>
                  <a:gd name="connsiteY0" fmla="*/ 8110 h 10000"/>
                  <a:gd name="connsiteX1" fmla="*/ 1772 w 10000"/>
                  <a:gd name="connsiteY1" fmla="*/ 6977 h 10000"/>
                  <a:gd name="connsiteX2" fmla="*/ 4505 w 10000"/>
                  <a:gd name="connsiteY2" fmla="*/ 0 h 10000"/>
                  <a:gd name="connsiteX3" fmla="*/ 10000 w 10000"/>
                  <a:gd name="connsiteY3" fmla="*/ 10000 h 10000"/>
                  <a:gd name="connsiteX4" fmla="*/ 4360 w 10000"/>
                  <a:gd name="connsiteY4" fmla="*/ 7213 h 10000"/>
                  <a:gd name="connsiteX5" fmla="*/ 1854 w 10000"/>
                  <a:gd name="connsiteY5" fmla="*/ 8690 h 10000"/>
                  <a:gd name="connsiteX6" fmla="*/ 0 w 10000"/>
                  <a:gd name="connsiteY6" fmla="*/ 8110 h 10000"/>
                  <a:gd name="connsiteX0" fmla="*/ 0 w 10000"/>
                  <a:gd name="connsiteY0" fmla="*/ 8110 h 10000"/>
                  <a:gd name="connsiteX1" fmla="*/ 1772 w 10000"/>
                  <a:gd name="connsiteY1" fmla="*/ 6977 h 10000"/>
                  <a:gd name="connsiteX2" fmla="*/ 4505 w 10000"/>
                  <a:gd name="connsiteY2" fmla="*/ 0 h 10000"/>
                  <a:gd name="connsiteX3" fmla="*/ 6672 w 10000"/>
                  <a:gd name="connsiteY3" fmla="*/ 6031 h 10000"/>
                  <a:gd name="connsiteX4" fmla="*/ 10000 w 10000"/>
                  <a:gd name="connsiteY4" fmla="*/ 10000 h 10000"/>
                  <a:gd name="connsiteX5" fmla="*/ 4360 w 10000"/>
                  <a:gd name="connsiteY5" fmla="*/ 7213 h 10000"/>
                  <a:gd name="connsiteX6" fmla="*/ 1854 w 10000"/>
                  <a:gd name="connsiteY6" fmla="*/ 8690 h 10000"/>
                  <a:gd name="connsiteX7" fmla="*/ 0 w 10000"/>
                  <a:gd name="connsiteY7" fmla="*/ 8110 h 10000"/>
                  <a:gd name="connsiteX0" fmla="*/ 0 w 9560"/>
                  <a:gd name="connsiteY0" fmla="*/ 8110 h 8768"/>
                  <a:gd name="connsiteX1" fmla="*/ 1772 w 9560"/>
                  <a:gd name="connsiteY1" fmla="*/ 6977 h 8768"/>
                  <a:gd name="connsiteX2" fmla="*/ 4505 w 9560"/>
                  <a:gd name="connsiteY2" fmla="*/ 0 h 8768"/>
                  <a:gd name="connsiteX3" fmla="*/ 6672 w 9560"/>
                  <a:gd name="connsiteY3" fmla="*/ 6031 h 8768"/>
                  <a:gd name="connsiteX4" fmla="*/ 9560 w 9560"/>
                  <a:gd name="connsiteY4" fmla="*/ 8346 h 8768"/>
                  <a:gd name="connsiteX5" fmla="*/ 4360 w 9560"/>
                  <a:gd name="connsiteY5" fmla="*/ 7213 h 8768"/>
                  <a:gd name="connsiteX6" fmla="*/ 1854 w 9560"/>
                  <a:gd name="connsiteY6" fmla="*/ 8690 h 8768"/>
                  <a:gd name="connsiteX7" fmla="*/ 0 w 9560"/>
                  <a:gd name="connsiteY7" fmla="*/ 8110 h 8768"/>
                  <a:gd name="connsiteX0" fmla="*/ 0 w 10000"/>
                  <a:gd name="connsiteY0" fmla="*/ 9250 h 10164"/>
                  <a:gd name="connsiteX1" fmla="*/ 1854 w 10000"/>
                  <a:gd name="connsiteY1" fmla="*/ 7957 h 10164"/>
                  <a:gd name="connsiteX2" fmla="*/ 4712 w 10000"/>
                  <a:gd name="connsiteY2" fmla="*/ 0 h 10164"/>
                  <a:gd name="connsiteX3" fmla="*/ 6979 w 10000"/>
                  <a:gd name="connsiteY3" fmla="*/ 6878 h 10164"/>
                  <a:gd name="connsiteX4" fmla="*/ 10000 w 10000"/>
                  <a:gd name="connsiteY4" fmla="*/ 9519 h 10164"/>
                  <a:gd name="connsiteX5" fmla="*/ 4561 w 10000"/>
                  <a:gd name="connsiteY5" fmla="*/ 8227 h 10164"/>
                  <a:gd name="connsiteX6" fmla="*/ 1939 w 10000"/>
                  <a:gd name="connsiteY6" fmla="*/ 9911 h 10164"/>
                  <a:gd name="connsiteX7" fmla="*/ 0 w 10000"/>
                  <a:gd name="connsiteY7" fmla="*/ 9250 h 10164"/>
                  <a:gd name="connsiteX0" fmla="*/ 0 w 10000"/>
                  <a:gd name="connsiteY0" fmla="*/ 9250 h 10164"/>
                  <a:gd name="connsiteX1" fmla="*/ 1854 w 10000"/>
                  <a:gd name="connsiteY1" fmla="*/ 7957 h 10164"/>
                  <a:gd name="connsiteX2" fmla="*/ 4712 w 10000"/>
                  <a:gd name="connsiteY2" fmla="*/ 0 h 10164"/>
                  <a:gd name="connsiteX3" fmla="*/ 6979 w 10000"/>
                  <a:gd name="connsiteY3" fmla="*/ 6878 h 10164"/>
                  <a:gd name="connsiteX4" fmla="*/ 10000 w 10000"/>
                  <a:gd name="connsiteY4" fmla="*/ 9519 h 10164"/>
                  <a:gd name="connsiteX5" fmla="*/ 4561 w 10000"/>
                  <a:gd name="connsiteY5" fmla="*/ 8227 h 10164"/>
                  <a:gd name="connsiteX6" fmla="*/ 1939 w 10000"/>
                  <a:gd name="connsiteY6" fmla="*/ 9911 h 10164"/>
                  <a:gd name="connsiteX7" fmla="*/ 0 w 10000"/>
                  <a:gd name="connsiteY7" fmla="*/ 9250 h 10164"/>
                  <a:gd name="connsiteX0" fmla="*/ 0 w 10000"/>
                  <a:gd name="connsiteY0" fmla="*/ 9250 h 10810"/>
                  <a:gd name="connsiteX1" fmla="*/ 1854 w 10000"/>
                  <a:gd name="connsiteY1" fmla="*/ 7957 h 10810"/>
                  <a:gd name="connsiteX2" fmla="*/ 4712 w 10000"/>
                  <a:gd name="connsiteY2" fmla="*/ 0 h 10810"/>
                  <a:gd name="connsiteX3" fmla="*/ 6979 w 10000"/>
                  <a:gd name="connsiteY3" fmla="*/ 6878 h 10810"/>
                  <a:gd name="connsiteX4" fmla="*/ 10000 w 10000"/>
                  <a:gd name="connsiteY4" fmla="*/ 9519 h 10810"/>
                  <a:gd name="connsiteX5" fmla="*/ 4764 w 10000"/>
                  <a:gd name="connsiteY5" fmla="*/ 10585 h 10810"/>
                  <a:gd name="connsiteX6" fmla="*/ 1939 w 10000"/>
                  <a:gd name="connsiteY6" fmla="*/ 9911 h 10810"/>
                  <a:gd name="connsiteX7" fmla="*/ 0 w 10000"/>
                  <a:gd name="connsiteY7" fmla="*/ 9250 h 10810"/>
                  <a:gd name="connsiteX0" fmla="*/ 0 w 10000"/>
                  <a:gd name="connsiteY0" fmla="*/ 9250 h 10810"/>
                  <a:gd name="connsiteX1" fmla="*/ 1854 w 10000"/>
                  <a:gd name="connsiteY1" fmla="*/ 7957 h 10810"/>
                  <a:gd name="connsiteX2" fmla="*/ 4712 w 10000"/>
                  <a:gd name="connsiteY2" fmla="*/ 0 h 10810"/>
                  <a:gd name="connsiteX3" fmla="*/ 6979 w 10000"/>
                  <a:gd name="connsiteY3" fmla="*/ 6878 h 10810"/>
                  <a:gd name="connsiteX4" fmla="*/ 10000 w 10000"/>
                  <a:gd name="connsiteY4" fmla="*/ 9519 h 10810"/>
                  <a:gd name="connsiteX5" fmla="*/ 4764 w 10000"/>
                  <a:gd name="connsiteY5" fmla="*/ 10585 h 10810"/>
                  <a:gd name="connsiteX6" fmla="*/ 0 w 10000"/>
                  <a:gd name="connsiteY6" fmla="*/ 9250 h 10810"/>
                  <a:gd name="connsiteX0" fmla="*/ 0 w 10000"/>
                  <a:gd name="connsiteY0" fmla="*/ 9250 h 11466"/>
                  <a:gd name="connsiteX1" fmla="*/ 1854 w 10000"/>
                  <a:gd name="connsiteY1" fmla="*/ 7957 h 11466"/>
                  <a:gd name="connsiteX2" fmla="*/ 4712 w 10000"/>
                  <a:gd name="connsiteY2" fmla="*/ 0 h 11466"/>
                  <a:gd name="connsiteX3" fmla="*/ 6979 w 10000"/>
                  <a:gd name="connsiteY3" fmla="*/ 6878 h 11466"/>
                  <a:gd name="connsiteX4" fmla="*/ 10000 w 10000"/>
                  <a:gd name="connsiteY4" fmla="*/ 9519 h 11466"/>
                  <a:gd name="connsiteX5" fmla="*/ 4706 w 10000"/>
                  <a:gd name="connsiteY5" fmla="*/ 11461 h 11466"/>
                  <a:gd name="connsiteX6" fmla="*/ 0 w 10000"/>
                  <a:gd name="connsiteY6" fmla="*/ 9250 h 11466"/>
                  <a:gd name="connsiteX0" fmla="*/ 0 w 10000"/>
                  <a:gd name="connsiteY0" fmla="*/ 9250 h 11461"/>
                  <a:gd name="connsiteX1" fmla="*/ 1854 w 10000"/>
                  <a:gd name="connsiteY1" fmla="*/ 7957 h 11461"/>
                  <a:gd name="connsiteX2" fmla="*/ 4712 w 10000"/>
                  <a:gd name="connsiteY2" fmla="*/ 0 h 11461"/>
                  <a:gd name="connsiteX3" fmla="*/ 6979 w 10000"/>
                  <a:gd name="connsiteY3" fmla="*/ 6878 h 11461"/>
                  <a:gd name="connsiteX4" fmla="*/ 10000 w 10000"/>
                  <a:gd name="connsiteY4" fmla="*/ 9519 h 11461"/>
                  <a:gd name="connsiteX5" fmla="*/ 4706 w 10000"/>
                  <a:gd name="connsiteY5" fmla="*/ 11461 h 11461"/>
                  <a:gd name="connsiteX6" fmla="*/ 0 w 10000"/>
                  <a:gd name="connsiteY6" fmla="*/ 9250 h 11461"/>
                  <a:gd name="connsiteX0" fmla="*/ 0 w 10000"/>
                  <a:gd name="connsiteY0" fmla="*/ 9250 h 11461"/>
                  <a:gd name="connsiteX1" fmla="*/ 1854 w 10000"/>
                  <a:gd name="connsiteY1" fmla="*/ 7957 h 11461"/>
                  <a:gd name="connsiteX2" fmla="*/ 4712 w 10000"/>
                  <a:gd name="connsiteY2" fmla="*/ 0 h 11461"/>
                  <a:gd name="connsiteX3" fmla="*/ 6979 w 10000"/>
                  <a:gd name="connsiteY3" fmla="*/ 6878 h 11461"/>
                  <a:gd name="connsiteX4" fmla="*/ 10000 w 10000"/>
                  <a:gd name="connsiteY4" fmla="*/ 9519 h 11461"/>
                  <a:gd name="connsiteX5" fmla="*/ 4706 w 10000"/>
                  <a:gd name="connsiteY5" fmla="*/ 11461 h 11461"/>
                  <a:gd name="connsiteX6" fmla="*/ 0 w 10000"/>
                  <a:gd name="connsiteY6" fmla="*/ 9250 h 11461"/>
                  <a:gd name="connsiteX0" fmla="*/ 0 w 10000"/>
                  <a:gd name="connsiteY0" fmla="*/ 9250 h 11461"/>
                  <a:gd name="connsiteX1" fmla="*/ 2057 w 10000"/>
                  <a:gd name="connsiteY1" fmla="*/ 7755 h 11461"/>
                  <a:gd name="connsiteX2" fmla="*/ 4712 w 10000"/>
                  <a:gd name="connsiteY2" fmla="*/ 0 h 11461"/>
                  <a:gd name="connsiteX3" fmla="*/ 6979 w 10000"/>
                  <a:gd name="connsiteY3" fmla="*/ 6878 h 11461"/>
                  <a:gd name="connsiteX4" fmla="*/ 10000 w 10000"/>
                  <a:gd name="connsiteY4" fmla="*/ 9519 h 11461"/>
                  <a:gd name="connsiteX5" fmla="*/ 4706 w 10000"/>
                  <a:gd name="connsiteY5" fmla="*/ 11461 h 11461"/>
                  <a:gd name="connsiteX6" fmla="*/ 0 w 10000"/>
                  <a:gd name="connsiteY6" fmla="*/ 9250 h 11461"/>
                  <a:gd name="connsiteX0" fmla="*/ 0 w 10000"/>
                  <a:gd name="connsiteY0" fmla="*/ 9250 h 11461"/>
                  <a:gd name="connsiteX1" fmla="*/ 2057 w 10000"/>
                  <a:gd name="connsiteY1" fmla="*/ 7755 h 11461"/>
                  <a:gd name="connsiteX2" fmla="*/ 4712 w 10000"/>
                  <a:gd name="connsiteY2" fmla="*/ 0 h 11461"/>
                  <a:gd name="connsiteX3" fmla="*/ 6979 w 10000"/>
                  <a:gd name="connsiteY3" fmla="*/ 6878 h 11461"/>
                  <a:gd name="connsiteX4" fmla="*/ 10000 w 10000"/>
                  <a:gd name="connsiteY4" fmla="*/ 9519 h 11461"/>
                  <a:gd name="connsiteX5" fmla="*/ 4706 w 10000"/>
                  <a:gd name="connsiteY5" fmla="*/ 11461 h 11461"/>
                  <a:gd name="connsiteX6" fmla="*/ 0 w 10000"/>
                  <a:gd name="connsiteY6" fmla="*/ 9250 h 11461"/>
                  <a:gd name="connsiteX0" fmla="*/ 0 w 10000"/>
                  <a:gd name="connsiteY0" fmla="*/ 9250 h 11461"/>
                  <a:gd name="connsiteX1" fmla="*/ 2057 w 10000"/>
                  <a:gd name="connsiteY1" fmla="*/ 7755 h 11461"/>
                  <a:gd name="connsiteX2" fmla="*/ 4712 w 10000"/>
                  <a:gd name="connsiteY2" fmla="*/ 0 h 11461"/>
                  <a:gd name="connsiteX3" fmla="*/ 6979 w 10000"/>
                  <a:gd name="connsiteY3" fmla="*/ 6878 h 11461"/>
                  <a:gd name="connsiteX4" fmla="*/ 10000 w 10000"/>
                  <a:gd name="connsiteY4" fmla="*/ 9519 h 11461"/>
                  <a:gd name="connsiteX5" fmla="*/ 4706 w 10000"/>
                  <a:gd name="connsiteY5" fmla="*/ 11461 h 11461"/>
                  <a:gd name="connsiteX6" fmla="*/ 0 w 10000"/>
                  <a:gd name="connsiteY6" fmla="*/ 9250 h 11461"/>
                  <a:gd name="connsiteX0" fmla="*/ 0 w 10000"/>
                  <a:gd name="connsiteY0" fmla="*/ 9250 h 11461"/>
                  <a:gd name="connsiteX1" fmla="*/ 2057 w 10000"/>
                  <a:gd name="connsiteY1" fmla="*/ 7755 h 11461"/>
                  <a:gd name="connsiteX2" fmla="*/ 4712 w 10000"/>
                  <a:gd name="connsiteY2" fmla="*/ 0 h 11461"/>
                  <a:gd name="connsiteX3" fmla="*/ 6979 w 10000"/>
                  <a:gd name="connsiteY3" fmla="*/ 6878 h 11461"/>
                  <a:gd name="connsiteX4" fmla="*/ 10000 w 10000"/>
                  <a:gd name="connsiteY4" fmla="*/ 9519 h 11461"/>
                  <a:gd name="connsiteX5" fmla="*/ 4706 w 10000"/>
                  <a:gd name="connsiteY5" fmla="*/ 11461 h 11461"/>
                  <a:gd name="connsiteX6" fmla="*/ 0 w 10000"/>
                  <a:gd name="connsiteY6" fmla="*/ 9250 h 11461"/>
                  <a:gd name="connsiteX0" fmla="*/ 0 w 10000"/>
                  <a:gd name="connsiteY0" fmla="*/ 9250 h 11492"/>
                  <a:gd name="connsiteX1" fmla="*/ 2057 w 10000"/>
                  <a:gd name="connsiteY1" fmla="*/ 7755 h 11492"/>
                  <a:gd name="connsiteX2" fmla="*/ 4712 w 10000"/>
                  <a:gd name="connsiteY2" fmla="*/ 0 h 11492"/>
                  <a:gd name="connsiteX3" fmla="*/ 6979 w 10000"/>
                  <a:gd name="connsiteY3" fmla="*/ 6878 h 11492"/>
                  <a:gd name="connsiteX4" fmla="*/ 10000 w 10000"/>
                  <a:gd name="connsiteY4" fmla="*/ 9519 h 11492"/>
                  <a:gd name="connsiteX5" fmla="*/ 4706 w 10000"/>
                  <a:gd name="connsiteY5" fmla="*/ 11461 h 11492"/>
                  <a:gd name="connsiteX6" fmla="*/ 0 w 10000"/>
                  <a:gd name="connsiteY6" fmla="*/ 9250 h 11492"/>
                  <a:gd name="connsiteX0" fmla="*/ 0 w 10000"/>
                  <a:gd name="connsiteY0" fmla="*/ 9250 h 11492"/>
                  <a:gd name="connsiteX1" fmla="*/ 2057 w 10000"/>
                  <a:gd name="connsiteY1" fmla="*/ 7755 h 11492"/>
                  <a:gd name="connsiteX2" fmla="*/ 4712 w 10000"/>
                  <a:gd name="connsiteY2" fmla="*/ 0 h 11492"/>
                  <a:gd name="connsiteX3" fmla="*/ 6979 w 10000"/>
                  <a:gd name="connsiteY3" fmla="*/ 6878 h 11492"/>
                  <a:gd name="connsiteX4" fmla="*/ 10000 w 10000"/>
                  <a:gd name="connsiteY4" fmla="*/ 9519 h 11492"/>
                  <a:gd name="connsiteX5" fmla="*/ 4706 w 10000"/>
                  <a:gd name="connsiteY5" fmla="*/ 11461 h 11492"/>
                  <a:gd name="connsiteX6" fmla="*/ 0 w 10000"/>
                  <a:gd name="connsiteY6" fmla="*/ 9250 h 11492"/>
                  <a:gd name="connsiteX0" fmla="*/ 0 w 10000"/>
                  <a:gd name="connsiteY0" fmla="*/ 9250 h 11492"/>
                  <a:gd name="connsiteX1" fmla="*/ 2057 w 10000"/>
                  <a:gd name="connsiteY1" fmla="*/ 7755 h 11492"/>
                  <a:gd name="connsiteX2" fmla="*/ 4712 w 10000"/>
                  <a:gd name="connsiteY2" fmla="*/ 0 h 11492"/>
                  <a:gd name="connsiteX3" fmla="*/ 6979 w 10000"/>
                  <a:gd name="connsiteY3" fmla="*/ 6878 h 11492"/>
                  <a:gd name="connsiteX4" fmla="*/ 10000 w 10000"/>
                  <a:gd name="connsiteY4" fmla="*/ 9519 h 11492"/>
                  <a:gd name="connsiteX5" fmla="*/ 4706 w 10000"/>
                  <a:gd name="connsiteY5" fmla="*/ 11461 h 11492"/>
                  <a:gd name="connsiteX6" fmla="*/ 0 w 10000"/>
                  <a:gd name="connsiteY6" fmla="*/ 9250 h 11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1492">
                    <a:moveTo>
                      <a:pt x="0" y="9250"/>
                    </a:moveTo>
                    <a:cubicBezTo>
                      <a:pt x="1040" y="8436"/>
                      <a:pt x="1388" y="8627"/>
                      <a:pt x="2057" y="7755"/>
                    </a:cubicBezTo>
                    <a:cubicBezTo>
                      <a:pt x="3014" y="6983"/>
                      <a:pt x="3759" y="2653"/>
                      <a:pt x="4712" y="0"/>
                    </a:cubicBezTo>
                    <a:cubicBezTo>
                      <a:pt x="5573" y="1708"/>
                      <a:pt x="6031" y="5249"/>
                      <a:pt x="6979" y="6878"/>
                    </a:cubicBezTo>
                    <a:cubicBezTo>
                      <a:pt x="7927" y="8507"/>
                      <a:pt x="8216" y="9380"/>
                      <a:pt x="10000" y="9519"/>
                    </a:cubicBezTo>
                    <a:cubicBezTo>
                      <a:pt x="6736" y="11513"/>
                      <a:pt x="7341" y="11568"/>
                      <a:pt x="4706" y="11461"/>
                    </a:cubicBezTo>
                    <a:cubicBezTo>
                      <a:pt x="2071" y="11354"/>
                      <a:pt x="485" y="9688"/>
                      <a:pt x="0" y="9250"/>
                    </a:cubicBezTo>
                    <a:close/>
                  </a:path>
                </a:pathLst>
              </a:custGeom>
              <a:solidFill>
                <a:srgbClr val="6F99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4" name="타원 113">
            <a:extLst>
              <a:ext uri="{FF2B5EF4-FFF2-40B4-BE49-F238E27FC236}">
                <a16:creationId xmlns:a16="http://schemas.microsoft.com/office/drawing/2014/main" id="{899DBCE9-D02A-4540-A42C-68A3F18521DA}"/>
              </a:ext>
            </a:extLst>
          </p:cNvPr>
          <p:cNvSpPr/>
          <p:nvPr/>
        </p:nvSpPr>
        <p:spPr>
          <a:xfrm>
            <a:off x="8803054" y="4983731"/>
            <a:ext cx="1101156" cy="177021"/>
          </a:xfrm>
          <a:prstGeom prst="ellipse">
            <a:avLst/>
          </a:prstGeom>
          <a:solidFill>
            <a:srgbClr val="D6E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C52A2EE-7D85-477C-AAB2-FD83E7D71399}"/>
              </a:ext>
            </a:extLst>
          </p:cNvPr>
          <p:cNvSpPr/>
          <p:nvPr/>
        </p:nvSpPr>
        <p:spPr>
          <a:xfrm>
            <a:off x="8681019" y="3609836"/>
            <a:ext cx="1359730" cy="144793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9245D55-BCA4-4676-A470-3DB9F92F6522}"/>
              </a:ext>
            </a:extLst>
          </p:cNvPr>
          <p:cNvSpPr/>
          <p:nvPr/>
        </p:nvSpPr>
        <p:spPr>
          <a:xfrm>
            <a:off x="8857390" y="2727274"/>
            <a:ext cx="1016513" cy="1130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자유형: 도형 116">
            <a:extLst>
              <a:ext uri="{FF2B5EF4-FFF2-40B4-BE49-F238E27FC236}">
                <a16:creationId xmlns:a16="http://schemas.microsoft.com/office/drawing/2014/main" id="{92A24D87-D2AB-4CFF-9827-B8D24DACD33C}"/>
              </a:ext>
            </a:extLst>
          </p:cNvPr>
          <p:cNvSpPr/>
          <p:nvPr/>
        </p:nvSpPr>
        <p:spPr>
          <a:xfrm>
            <a:off x="8896142" y="3733798"/>
            <a:ext cx="1141639" cy="1334353"/>
          </a:xfrm>
          <a:custGeom>
            <a:avLst/>
            <a:gdLst>
              <a:gd name="connsiteX0" fmla="*/ 824959 w 1141639"/>
              <a:gd name="connsiteY0" fmla="*/ 0 h 1365588"/>
              <a:gd name="connsiteX1" fmla="*/ 841893 w 1141639"/>
              <a:gd name="connsiteY1" fmla="*/ 10019 h 1365588"/>
              <a:gd name="connsiteX2" fmla="*/ 1141639 w 1141639"/>
              <a:gd name="connsiteY2" fmla="*/ 624522 h 1365588"/>
              <a:gd name="connsiteX3" fmla="*/ 461774 w 1141639"/>
              <a:gd name="connsiteY3" fmla="*/ 1365588 h 1365588"/>
              <a:gd name="connsiteX4" fmla="*/ 81655 w 1141639"/>
              <a:gd name="connsiteY4" fmla="*/ 1239026 h 1365588"/>
              <a:gd name="connsiteX5" fmla="*/ 0 w 1141639"/>
              <a:gd name="connsiteY5" fmla="*/ 1165589 h 1365588"/>
              <a:gd name="connsiteX6" fmla="*/ 98550 w 1141639"/>
              <a:gd name="connsiteY6" fmla="*/ 1223896 h 1365588"/>
              <a:gd name="connsiteX7" fmla="*/ 363184 w 1141639"/>
              <a:gd name="connsiteY7" fmla="*/ 1282132 h 1365588"/>
              <a:gd name="connsiteX8" fmla="*/ 1043049 w 1141639"/>
              <a:gd name="connsiteY8" fmla="*/ 541066 h 1365588"/>
              <a:gd name="connsiteX9" fmla="*/ 843921 w 1141639"/>
              <a:gd name="connsiteY9" fmla="*/ 17054 h 1365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1639" h="1365588">
                <a:moveTo>
                  <a:pt x="824959" y="0"/>
                </a:moveTo>
                <a:lnTo>
                  <a:pt x="841893" y="10019"/>
                </a:lnTo>
                <a:cubicBezTo>
                  <a:pt x="1022738" y="143194"/>
                  <a:pt x="1141639" y="368723"/>
                  <a:pt x="1141639" y="624522"/>
                </a:cubicBezTo>
                <a:cubicBezTo>
                  <a:pt x="1141639" y="1033801"/>
                  <a:pt x="837253" y="1365588"/>
                  <a:pt x="461774" y="1365588"/>
                </a:cubicBezTo>
                <a:cubicBezTo>
                  <a:pt x="320970" y="1365588"/>
                  <a:pt x="190162" y="1318931"/>
                  <a:pt x="81655" y="1239026"/>
                </a:cubicBezTo>
                <a:lnTo>
                  <a:pt x="0" y="1165589"/>
                </a:lnTo>
                <a:lnTo>
                  <a:pt x="98550" y="1223896"/>
                </a:lnTo>
                <a:cubicBezTo>
                  <a:pt x="179888" y="1261396"/>
                  <a:pt x="269315" y="1282132"/>
                  <a:pt x="363184" y="1282132"/>
                </a:cubicBezTo>
                <a:cubicBezTo>
                  <a:pt x="738663" y="1282132"/>
                  <a:pt x="1043049" y="950345"/>
                  <a:pt x="1043049" y="541066"/>
                </a:cubicBezTo>
                <a:cubicBezTo>
                  <a:pt x="1043049" y="336427"/>
                  <a:pt x="966953" y="151160"/>
                  <a:pt x="843921" y="17054"/>
                </a:cubicBez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자유형: 도형 119">
            <a:extLst>
              <a:ext uri="{FF2B5EF4-FFF2-40B4-BE49-F238E27FC236}">
                <a16:creationId xmlns:a16="http://schemas.microsoft.com/office/drawing/2014/main" id="{D92EBE18-169C-4134-AC5E-9F9DE7514827}"/>
              </a:ext>
            </a:extLst>
          </p:cNvPr>
          <p:cNvSpPr/>
          <p:nvPr/>
        </p:nvSpPr>
        <p:spPr>
          <a:xfrm>
            <a:off x="9147609" y="2764702"/>
            <a:ext cx="726294" cy="1092772"/>
          </a:xfrm>
          <a:custGeom>
            <a:avLst/>
            <a:gdLst>
              <a:gd name="connsiteX0" fmla="*/ 395647 w 726294"/>
              <a:gd name="connsiteY0" fmla="*/ 0 h 1092772"/>
              <a:gd name="connsiteX1" fmla="*/ 415874 w 726294"/>
              <a:gd name="connsiteY1" fmla="*/ 6981 h 1092772"/>
              <a:gd name="connsiteX2" fmla="*/ 726294 w 726294"/>
              <a:gd name="connsiteY2" fmla="*/ 527672 h 1092772"/>
              <a:gd name="connsiteX3" fmla="*/ 218037 w 726294"/>
              <a:gd name="connsiteY3" fmla="*/ 1092772 h 1092772"/>
              <a:gd name="connsiteX4" fmla="*/ 20201 w 726294"/>
              <a:gd name="connsiteY4" fmla="*/ 1048364 h 1092772"/>
              <a:gd name="connsiteX5" fmla="*/ 0 w 726294"/>
              <a:gd name="connsiteY5" fmla="*/ 1036173 h 1092772"/>
              <a:gd name="connsiteX6" fmla="*/ 75178 w 726294"/>
              <a:gd name="connsiteY6" fmla="*/ 1062119 h 1092772"/>
              <a:gd name="connsiteX7" fmla="*/ 177609 w 726294"/>
              <a:gd name="connsiteY7" fmla="*/ 1073600 h 1092772"/>
              <a:gd name="connsiteX8" fmla="*/ 685866 w 726294"/>
              <a:gd name="connsiteY8" fmla="*/ 508500 h 1092772"/>
              <a:gd name="connsiteX9" fmla="*/ 461781 w 726294"/>
              <a:gd name="connsiteY9" fmla="*/ 39911 h 1092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6294" h="1092772">
                <a:moveTo>
                  <a:pt x="395647" y="0"/>
                </a:moveTo>
                <a:lnTo>
                  <a:pt x="415874" y="6981"/>
                </a:lnTo>
                <a:cubicBezTo>
                  <a:pt x="598295" y="92768"/>
                  <a:pt x="726294" y="293600"/>
                  <a:pt x="726294" y="527672"/>
                </a:cubicBezTo>
                <a:cubicBezTo>
                  <a:pt x="726294" y="839768"/>
                  <a:pt x="498740" y="1092772"/>
                  <a:pt x="218037" y="1092772"/>
                </a:cubicBezTo>
                <a:cubicBezTo>
                  <a:pt x="147862" y="1092772"/>
                  <a:pt x="81008" y="1076959"/>
                  <a:pt x="20201" y="1048364"/>
                </a:cubicBezTo>
                <a:lnTo>
                  <a:pt x="0" y="1036173"/>
                </a:lnTo>
                <a:lnTo>
                  <a:pt x="75178" y="1062119"/>
                </a:lnTo>
                <a:cubicBezTo>
                  <a:pt x="108264" y="1069647"/>
                  <a:pt x="142521" y="1073600"/>
                  <a:pt x="177609" y="1073600"/>
                </a:cubicBezTo>
                <a:cubicBezTo>
                  <a:pt x="458312" y="1073600"/>
                  <a:pt x="685866" y="820596"/>
                  <a:pt x="685866" y="508500"/>
                </a:cubicBezTo>
                <a:cubicBezTo>
                  <a:pt x="685866" y="313440"/>
                  <a:pt x="596978" y="141463"/>
                  <a:pt x="461781" y="39911"/>
                </a:cubicBez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EB0AE4E-9E9D-4394-BBBD-F70A2D47119A}"/>
              </a:ext>
            </a:extLst>
          </p:cNvPr>
          <p:cNvGrpSpPr/>
          <p:nvPr/>
        </p:nvGrpSpPr>
        <p:grpSpPr>
          <a:xfrm>
            <a:off x="9070836" y="2471529"/>
            <a:ext cx="748958" cy="407403"/>
            <a:chOff x="9360650" y="1954783"/>
            <a:chExt cx="673607" cy="366415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E08EFD2-A4F1-47B9-8553-0A213941B042}"/>
                </a:ext>
              </a:extLst>
            </p:cNvPr>
            <p:cNvSpPr/>
            <p:nvPr/>
          </p:nvSpPr>
          <p:spPr>
            <a:xfrm rot="689554">
              <a:off x="9480503" y="1954783"/>
              <a:ext cx="458298" cy="351902"/>
            </a:xfrm>
            <a:custGeom>
              <a:avLst/>
              <a:gdLst>
                <a:gd name="connsiteX0" fmla="*/ 0 w 394671"/>
                <a:gd name="connsiteY0" fmla="*/ 64978 h 389862"/>
                <a:gd name="connsiteX1" fmla="*/ 64978 w 394671"/>
                <a:gd name="connsiteY1" fmla="*/ 0 h 389862"/>
                <a:gd name="connsiteX2" fmla="*/ 329693 w 394671"/>
                <a:gd name="connsiteY2" fmla="*/ 0 h 389862"/>
                <a:gd name="connsiteX3" fmla="*/ 394671 w 394671"/>
                <a:gd name="connsiteY3" fmla="*/ 64978 h 389862"/>
                <a:gd name="connsiteX4" fmla="*/ 394671 w 394671"/>
                <a:gd name="connsiteY4" fmla="*/ 324884 h 389862"/>
                <a:gd name="connsiteX5" fmla="*/ 329693 w 394671"/>
                <a:gd name="connsiteY5" fmla="*/ 389862 h 389862"/>
                <a:gd name="connsiteX6" fmla="*/ 64978 w 394671"/>
                <a:gd name="connsiteY6" fmla="*/ 389862 h 389862"/>
                <a:gd name="connsiteX7" fmla="*/ 0 w 394671"/>
                <a:gd name="connsiteY7" fmla="*/ 324884 h 389862"/>
                <a:gd name="connsiteX8" fmla="*/ 0 w 394671"/>
                <a:gd name="connsiteY8" fmla="*/ 64978 h 389862"/>
                <a:gd name="connsiteX0" fmla="*/ 0 w 442193"/>
                <a:gd name="connsiteY0" fmla="*/ 64978 h 389862"/>
                <a:gd name="connsiteX1" fmla="*/ 64978 w 442193"/>
                <a:gd name="connsiteY1" fmla="*/ 0 h 389862"/>
                <a:gd name="connsiteX2" fmla="*/ 329693 w 442193"/>
                <a:gd name="connsiteY2" fmla="*/ 0 h 389862"/>
                <a:gd name="connsiteX3" fmla="*/ 394671 w 442193"/>
                <a:gd name="connsiteY3" fmla="*/ 64978 h 389862"/>
                <a:gd name="connsiteX4" fmla="*/ 442193 w 442193"/>
                <a:gd name="connsiteY4" fmla="*/ 320950 h 389862"/>
                <a:gd name="connsiteX5" fmla="*/ 329693 w 442193"/>
                <a:gd name="connsiteY5" fmla="*/ 389862 h 389862"/>
                <a:gd name="connsiteX6" fmla="*/ 64978 w 442193"/>
                <a:gd name="connsiteY6" fmla="*/ 389862 h 389862"/>
                <a:gd name="connsiteX7" fmla="*/ 0 w 442193"/>
                <a:gd name="connsiteY7" fmla="*/ 324884 h 389862"/>
                <a:gd name="connsiteX8" fmla="*/ 0 w 442193"/>
                <a:gd name="connsiteY8" fmla="*/ 64978 h 389862"/>
                <a:gd name="connsiteX0" fmla="*/ 0 w 442193"/>
                <a:gd name="connsiteY0" fmla="*/ 64978 h 389862"/>
                <a:gd name="connsiteX1" fmla="*/ 64978 w 442193"/>
                <a:gd name="connsiteY1" fmla="*/ 0 h 389862"/>
                <a:gd name="connsiteX2" fmla="*/ 313957 w 442193"/>
                <a:gd name="connsiteY2" fmla="*/ 2098 h 389862"/>
                <a:gd name="connsiteX3" fmla="*/ 394671 w 442193"/>
                <a:gd name="connsiteY3" fmla="*/ 64978 h 389862"/>
                <a:gd name="connsiteX4" fmla="*/ 442193 w 442193"/>
                <a:gd name="connsiteY4" fmla="*/ 320950 h 389862"/>
                <a:gd name="connsiteX5" fmla="*/ 329693 w 442193"/>
                <a:gd name="connsiteY5" fmla="*/ 389862 h 389862"/>
                <a:gd name="connsiteX6" fmla="*/ 64978 w 442193"/>
                <a:gd name="connsiteY6" fmla="*/ 389862 h 389862"/>
                <a:gd name="connsiteX7" fmla="*/ 0 w 442193"/>
                <a:gd name="connsiteY7" fmla="*/ 324884 h 389862"/>
                <a:gd name="connsiteX8" fmla="*/ 0 w 442193"/>
                <a:gd name="connsiteY8" fmla="*/ 64978 h 389862"/>
                <a:gd name="connsiteX0" fmla="*/ 0 w 442193"/>
                <a:gd name="connsiteY0" fmla="*/ 64978 h 389862"/>
                <a:gd name="connsiteX1" fmla="*/ 64978 w 442193"/>
                <a:gd name="connsiteY1" fmla="*/ 0 h 389862"/>
                <a:gd name="connsiteX2" fmla="*/ 313957 w 442193"/>
                <a:gd name="connsiteY2" fmla="*/ 2098 h 389862"/>
                <a:gd name="connsiteX3" fmla="*/ 405791 w 442193"/>
                <a:gd name="connsiteY3" fmla="*/ 76308 h 389862"/>
                <a:gd name="connsiteX4" fmla="*/ 442193 w 442193"/>
                <a:gd name="connsiteY4" fmla="*/ 320950 h 389862"/>
                <a:gd name="connsiteX5" fmla="*/ 329693 w 442193"/>
                <a:gd name="connsiteY5" fmla="*/ 389862 h 389862"/>
                <a:gd name="connsiteX6" fmla="*/ 64978 w 442193"/>
                <a:gd name="connsiteY6" fmla="*/ 389862 h 389862"/>
                <a:gd name="connsiteX7" fmla="*/ 0 w 442193"/>
                <a:gd name="connsiteY7" fmla="*/ 324884 h 389862"/>
                <a:gd name="connsiteX8" fmla="*/ 0 w 442193"/>
                <a:gd name="connsiteY8" fmla="*/ 64978 h 389862"/>
                <a:gd name="connsiteX0" fmla="*/ 0 w 445340"/>
                <a:gd name="connsiteY0" fmla="*/ 113444 h 389862"/>
                <a:gd name="connsiteX1" fmla="*/ 68125 w 445340"/>
                <a:gd name="connsiteY1" fmla="*/ 0 h 389862"/>
                <a:gd name="connsiteX2" fmla="*/ 317104 w 445340"/>
                <a:gd name="connsiteY2" fmla="*/ 2098 h 389862"/>
                <a:gd name="connsiteX3" fmla="*/ 408938 w 445340"/>
                <a:gd name="connsiteY3" fmla="*/ 76308 h 389862"/>
                <a:gd name="connsiteX4" fmla="*/ 445340 w 445340"/>
                <a:gd name="connsiteY4" fmla="*/ 320950 h 389862"/>
                <a:gd name="connsiteX5" fmla="*/ 332840 w 445340"/>
                <a:gd name="connsiteY5" fmla="*/ 389862 h 389862"/>
                <a:gd name="connsiteX6" fmla="*/ 68125 w 445340"/>
                <a:gd name="connsiteY6" fmla="*/ 389862 h 389862"/>
                <a:gd name="connsiteX7" fmla="*/ 3147 w 445340"/>
                <a:gd name="connsiteY7" fmla="*/ 324884 h 389862"/>
                <a:gd name="connsiteX8" fmla="*/ 0 w 445340"/>
                <a:gd name="connsiteY8" fmla="*/ 113444 h 389862"/>
                <a:gd name="connsiteX0" fmla="*/ 0 w 462964"/>
                <a:gd name="connsiteY0" fmla="*/ 125403 h 389862"/>
                <a:gd name="connsiteX1" fmla="*/ 85749 w 462964"/>
                <a:gd name="connsiteY1" fmla="*/ 0 h 389862"/>
                <a:gd name="connsiteX2" fmla="*/ 334728 w 462964"/>
                <a:gd name="connsiteY2" fmla="*/ 2098 h 389862"/>
                <a:gd name="connsiteX3" fmla="*/ 426562 w 462964"/>
                <a:gd name="connsiteY3" fmla="*/ 76308 h 389862"/>
                <a:gd name="connsiteX4" fmla="*/ 462964 w 462964"/>
                <a:gd name="connsiteY4" fmla="*/ 320950 h 389862"/>
                <a:gd name="connsiteX5" fmla="*/ 350464 w 462964"/>
                <a:gd name="connsiteY5" fmla="*/ 389862 h 389862"/>
                <a:gd name="connsiteX6" fmla="*/ 85749 w 462964"/>
                <a:gd name="connsiteY6" fmla="*/ 389862 h 389862"/>
                <a:gd name="connsiteX7" fmla="*/ 20771 w 462964"/>
                <a:gd name="connsiteY7" fmla="*/ 324884 h 389862"/>
                <a:gd name="connsiteX8" fmla="*/ 0 w 462964"/>
                <a:gd name="connsiteY8" fmla="*/ 125403 h 389862"/>
                <a:gd name="connsiteX0" fmla="*/ 0 w 462964"/>
                <a:gd name="connsiteY0" fmla="*/ 125403 h 389862"/>
                <a:gd name="connsiteX1" fmla="*/ 85749 w 462964"/>
                <a:gd name="connsiteY1" fmla="*/ 0 h 389862"/>
                <a:gd name="connsiteX2" fmla="*/ 334728 w 462964"/>
                <a:gd name="connsiteY2" fmla="*/ 2098 h 389862"/>
                <a:gd name="connsiteX3" fmla="*/ 416805 w 462964"/>
                <a:gd name="connsiteY3" fmla="*/ 111241 h 389862"/>
                <a:gd name="connsiteX4" fmla="*/ 462964 w 462964"/>
                <a:gd name="connsiteY4" fmla="*/ 320950 h 389862"/>
                <a:gd name="connsiteX5" fmla="*/ 350464 w 462964"/>
                <a:gd name="connsiteY5" fmla="*/ 389862 h 389862"/>
                <a:gd name="connsiteX6" fmla="*/ 85749 w 462964"/>
                <a:gd name="connsiteY6" fmla="*/ 389862 h 389862"/>
                <a:gd name="connsiteX7" fmla="*/ 20771 w 462964"/>
                <a:gd name="connsiteY7" fmla="*/ 324884 h 389862"/>
                <a:gd name="connsiteX8" fmla="*/ 0 w 462964"/>
                <a:gd name="connsiteY8" fmla="*/ 125403 h 389862"/>
                <a:gd name="connsiteX0" fmla="*/ 0 w 462964"/>
                <a:gd name="connsiteY0" fmla="*/ 125403 h 389862"/>
                <a:gd name="connsiteX1" fmla="*/ 85749 w 462964"/>
                <a:gd name="connsiteY1" fmla="*/ 0 h 389862"/>
                <a:gd name="connsiteX2" fmla="*/ 334728 w 462964"/>
                <a:gd name="connsiteY2" fmla="*/ 2098 h 389862"/>
                <a:gd name="connsiteX3" fmla="*/ 416805 w 462964"/>
                <a:gd name="connsiteY3" fmla="*/ 111241 h 389862"/>
                <a:gd name="connsiteX4" fmla="*/ 462964 w 462964"/>
                <a:gd name="connsiteY4" fmla="*/ 320950 h 389862"/>
                <a:gd name="connsiteX5" fmla="*/ 350464 w 462964"/>
                <a:gd name="connsiteY5" fmla="*/ 389862 h 389862"/>
                <a:gd name="connsiteX6" fmla="*/ 85749 w 462964"/>
                <a:gd name="connsiteY6" fmla="*/ 389862 h 389862"/>
                <a:gd name="connsiteX7" fmla="*/ 20771 w 462964"/>
                <a:gd name="connsiteY7" fmla="*/ 324884 h 389862"/>
                <a:gd name="connsiteX8" fmla="*/ 0 w 462964"/>
                <a:gd name="connsiteY8" fmla="*/ 125403 h 389862"/>
                <a:gd name="connsiteX0" fmla="*/ 0 w 462964"/>
                <a:gd name="connsiteY0" fmla="*/ 125403 h 389862"/>
                <a:gd name="connsiteX1" fmla="*/ 85749 w 462964"/>
                <a:gd name="connsiteY1" fmla="*/ 0 h 389862"/>
                <a:gd name="connsiteX2" fmla="*/ 334728 w 462964"/>
                <a:gd name="connsiteY2" fmla="*/ 2098 h 389862"/>
                <a:gd name="connsiteX3" fmla="*/ 416805 w 462964"/>
                <a:gd name="connsiteY3" fmla="*/ 111241 h 389862"/>
                <a:gd name="connsiteX4" fmla="*/ 462964 w 462964"/>
                <a:gd name="connsiteY4" fmla="*/ 320950 h 389862"/>
                <a:gd name="connsiteX5" fmla="*/ 350464 w 462964"/>
                <a:gd name="connsiteY5" fmla="*/ 389862 h 389862"/>
                <a:gd name="connsiteX6" fmla="*/ 85749 w 462964"/>
                <a:gd name="connsiteY6" fmla="*/ 389862 h 389862"/>
                <a:gd name="connsiteX7" fmla="*/ 20771 w 462964"/>
                <a:gd name="connsiteY7" fmla="*/ 324884 h 389862"/>
                <a:gd name="connsiteX8" fmla="*/ 0 w 462964"/>
                <a:gd name="connsiteY8" fmla="*/ 125403 h 389862"/>
                <a:gd name="connsiteX0" fmla="*/ 0 w 462964"/>
                <a:gd name="connsiteY0" fmla="*/ 128292 h 392751"/>
                <a:gd name="connsiteX1" fmla="*/ 85749 w 462964"/>
                <a:gd name="connsiteY1" fmla="*/ 2889 h 392751"/>
                <a:gd name="connsiteX2" fmla="*/ 287544 w 462964"/>
                <a:gd name="connsiteY2" fmla="*/ 0 h 392751"/>
                <a:gd name="connsiteX3" fmla="*/ 416805 w 462964"/>
                <a:gd name="connsiteY3" fmla="*/ 114130 h 392751"/>
                <a:gd name="connsiteX4" fmla="*/ 462964 w 462964"/>
                <a:gd name="connsiteY4" fmla="*/ 323839 h 392751"/>
                <a:gd name="connsiteX5" fmla="*/ 350464 w 462964"/>
                <a:gd name="connsiteY5" fmla="*/ 392751 h 392751"/>
                <a:gd name="connsiteX6" fmla="*/ 85749 w 462964"/>
                <a:gd name="connsiteY6" fmla="*/ 392751 h 392751"/>
                <a:gd name="connsiteX7" fmla="*/ 20771 w 462964"/>
                <a:gd name="connsiteY7" fmla="*/ 327773 h 392751"/>
                <a:gd name="connsiteX8" fmla="*/ 0 w 462964"/>
                <a:gd name="connsiteY8" fmla="*/ 128292 h 392751"/>
                <a:gd name="connsiteX0" fmla="*/ 0 w 462964"/>
                <a:gd name="connsiteY0" fmla="*/ 128292 h 392751"/>
                <a:gd name="connsiteX1" fmla="*/ 85749 w 462964"/>
                <a:gd name="connsiteY1" fmla="*/ 2889 h 392751"/>
                <a:gd name="connsiteX2" fmla="*/ 287544 w 462964"/>
                <a:gd name="connsiteY2" fmla="*/ 0 h 392751"/>
                <a:gd name="connsiteX3" fmla="*/ 381803 w 462964"/>
                <a:gd name="connsiteY3" fmla="*/ 121246 h 392751"/>
                <a:gd name="connsiteX4" fmla="*/ 462964 w 462964"/>
                <a:gd name="connsiteY4" fmla="*/ 323839 h 392751"/>
                <a:gd name="connsiteX5" fmla="*/ 350464 w 462964"/>
                <a:gd name="connsiteY5" fmla="*/ 392751 h 392751"/>
                <a:gd name="connsiteX6" fmla="*/ 85749 w 462964"/>
                <a:gd name="connsiteY6" fmla="*/ 392751 h 392751"/>
                <a:gd name="connsiteX7" fmla="*/ 20771 w 462964"/>
                <a:gd name="connsiteY7" fmla="*/ 327773 h 392751"/>
                <a:gd name="connsiteX8" fmla="*/ 0 w 462964"/>
                <a:gd name="connsiteY8" fmla="*/ 128292 h 392751"/>
                <a:gd name="connsiteX0" fmla="*/ 0 w 462964"/>
                <a:gd name="connsiteY0" fmla="*/ 128292 h 392751"/>
                <a:gd name="connsiteX1" fmla="*/ 85749 w 462964"/>
                <a:gd name="connsiteY1" fmla="*/ 2889 h 392751"/>
                <a:gd name="connsiteX2" fmla="*/ 287544 w 462964"/>
                <a:gd name="connsiteY2" fmla="*/ 0 h 392751"/>
                <a:gd name="connsiteX3" fmla="*/ 381803 w 462964"/>
                <a:gd name="connsiteY3" fmla="*/ 121246 h 392751"/>
                <a:gd name="connsiteX4" fmla="*/ 462964 w 462964"/>
                <a:gd name="connsiteY4" fmla="*/ 323839 h 392751"/>
                <a:gd name="connsiteX5" fmla="*/ 350464 w 462964"/>
                <a:gd name="connsiteY5" fmla="*/ 392751 h 392751"/>
                <a:gd name="connsiteX6" fmla="*/ 85749 w 462964"/>
                <a:gd name="connsiteY6" fmla="*/ 392751 h 392751"/>
                <a:gd name="connsiteX7" fmla="*/ 20771 w 462964"/>
                <a:gd name="connsiteY7" fmla="*/ 327773 h 392751"/>
                <a:gd name="connsiteX8" fmla="*/ 0 w 462964"/>
                <a:gd name="connsiteY8" fmla="*/ 128292 h 392751"/>
                <a:gd name="connsiteX0" fmla="*/ 0 w 462964"/>
                <a:gd name="connsiteY0" fmla="*/ 128292 h 392751"/>
                <a:gd name="connsiteX1" fmla="*/ 85749 w 462964"/>
                <a:gd name="connsiteY1" fmla="*/ 2889 h 392751"/>
                <a:gd name="connsiteX2" fmla="*/ 287544 w 462964"/>
                <a:gd name="connsiteY2" fmla="*/ 0 h 392751"/>
                <a:gd name="connsiteX3" fmla="*/ 381803 w 462964"/>
                <a:gd name="connsiteY3" fmla="*/ 121246 h 392751"/>
                <a:gd name="connsiteX4" fmla="*/ 462964 w 462964"/>
                <a:gd name="connsiteY4" fmla="*/ 323839 h 392751"/>
                <a:gd name="connsiteX5" fmla="*/ 350464 w 462964"/>
                <a:gd name="connsiteY5" fmla="*/ 392751 h 392751"/>
                <a:gd name="connsiteX6" fmla="*/ 85749 w 462964"/>
                <a:gd name="connsiteY6" fmla="*/ 392751 h 392751"/>
                <a:gd name="connsiteX7" fmla="*/ 20771 w 462964"/>
                <a:gd name="connsiteY7" fmla="*/ 327773 h 392751"/>
                <a:gd name="connsiteX8" fmla="*/ 0 w 462964"/>
                <a:gd name="connsiteY8" fmla="*/ 128292 h 392751"/>
                <a:gd name="connsiteX0" fmla="*/ 0 w 462964"/>
                <a:gd name="connsiteY0" fmla="*/ 128292 h 392751"/>
                <a:gd name="connsiteX1" fmla="*/ 85749 w 462964"/>
                <a:gd name="connsiteY1" fmla="*/ 2889 h 392751"/>
                <a:gd name="connsiteX2" fmla="*/ 287544 w 462964"/>
                <a:gd name="connsiteY2" fmla="*/ 0 h 392751"/>
                <a:gd name="connsiteX3" fmla="*/ 398613 w 462964"/>
                <a:gd name="connsiteY3" fmla="*/ 120258 h 392751"/>
                <a:gd name="connsiteX4" fmla="*/ 462964 w 462964"/>
                <a:gd name="connsiteY4" fmla="*/ 323839 h 392751"/>
                <a:gd name="connsiteX5" fmla="*/ 350464 w 462964"/>
                <a:gd name="connsiteY5" fmla="*/ 392751 h 392751"/>
                <a:gd name="connsiteX6" fmla="*/ 85749 w 462964"/>
                <a:gd name="connsiteY6" fmla="*/ 392751 h 392751"/>
                <a:gd name="connsiteX7" fmla="*/ 20771 w 462964"/>
                <a:gd name="connsiteY7" fmla="*/ 327773 h 392751"/>
                <a:gd name="connsiteX8" fmla="*/ 0 w 462964"/>
                <a:gd name="connsiteY8" fmla="*/ 128292 h 392751"/>
                <a:gd name="connsiteX0" fmla="*/ 0 w 438681"/>
                <a:gd name="connsiteY0" fmla="*/ 128292 h 392751"/>
                <a:gd name="connsiteX1" fmla="*/ 85749 w 438681"/>
                <a:gd name="connsiteY1" fmla="*/ 2889 h 392751"/>
                <a:gd name="connsiteX2" fmla="*/ 287544 w 438681"/>
                <a:gd name="connsiteY2" fmla="*/ 0 h 392751"/>
                <a:gd name="connsiteX3" fmla="*/ 398613 w 438681"/>
                <a:gd name="connsiteY3" fmla="*/ 120258 h 392751"/>
                <a:gd name="connsiteX4" fmla="*/ 438681 w 438681"/>
                <a:gd name="connsiteY4" fmla="*/ 323917 h 392751"/>
                <a:gd name="connsiteX5" fmla="*/ 350464 w 438681"/>
                <a:gd name="connsiteY5" fmla="*/ 392751 h 392751"/>
                <a:gd name="connsiteX6" fmla="*/ 85749 w 438681"/>
                <a:gd name="connsiteY6" fmla="*/ 392751 h 392751"/>
                <a:gd name="connsiteX7" fmla="*/ 20771 w 438681"/>
                <a:gd name="connsiteY7" fmla="*/ 327773 h 392751"/>
                <a:gd name="connsiteX8" fmla="*/ 0 w 438681"/>
                <a:gd name="connsiteY8" fmla="*/ 128292 h 392751"/>
                <a:gd name="connsiteX0" fmla="*/ 0 w 458298"/>
                <a:gd name="connsiteY0" fmla="*/ 128292 h 392751"/>
                <a:gd name="connsiteX1" fmla="*/ 85749 w 458298"/>
                <a:gd name="connsiteY1" fmla="*/ 2889 h 392751"/>
                <a:gd name="connsiteX2" fmla="*/ 287544 w 458298"/>
                <a:gd name="connsiteY2" fmla="*/ 0 h 392751"/>
                <a:gd name="connsiteX3" fmla="*/ 398613 w 458298"/>
                <a:gd name="connsiteY3" fmla="*/ 120258 h 392751"/>
                <a:gd name="connsiteX4" fmla="*/ 458298 w 458298"/>
                <a:gd name="connsiteY4" fmla="*/ 324788 h 392751"/>
                <a:gd name="connsiteX5" fmla="*/ 350464 w 458298"/>
                <a:gd name="connsiteY5" fmla="*/ 392751 h 392751"/>
                <a:gd name="connsiteX6" fmla="*/ 85749 w 458298"/>
                <a:gd name="connsiteY6" fmla="*/ 392751 h 392751"/>
                <a:gd name="connsiteX7" fmla="*/ 20771 w 458298"/>
                <a:gd name="connsiteY7" fmla="*/ 327773 h 392751"/>
                <a:gd name="connsiteX8" fmla="*/ 0 w 458298"/>
                <a:gd name="connsiteY8" fmla="*/ 128292 h 39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8298" h="392751">
                  <a:moveTo>
                    <a:pt x="0" y="128292"/>
                  </a:moveTo>
                  <a:cubicBezTo>
                    <a:pt x="7833" y="59223"/>
                    <a:pt x="49863" y="2889"/>
                    <a:pt x="85749" y="2889"/>
                  </a:cubicBezTo>
                  <a:lnTo>
                    <a:pt x="287544" y="0"/>
                  </a:lnTo>
                  <a:cubicBezTo>
                    <a:pt x="323430" y="0"/>
                    <a:pt x="378048" y="78834"/>
                    <a:pt x="398613" y="120258"/>
                  </a:cubicBezTo>
                  <a:cubicBezTo>
                    <a:pt x="433654" y="211918"/>
                    <a:pt x="458298" y="238153"/>
                    <a:pt x="458298" y="324788"/>
                  </a:cubicBezTo>
                  <a:cubicBezTo>
                    <a:pt x="458298" y="360674"/>
                    <a:pt x="386350" y="392751"/>
                    <a:pt x="350464" y="392751"/>
                  </a:cubicBezTo>
                  <a:lnTo>
                    <a:pt x="85749" y="392751"/>
                  </a:lnTo>
                  <a:cubicBezTo>
                    <a:pt x="49863" y="392751"/>
                    <a:pt x="20771" y="363659"/>
                    <a:pt x="20771" y="327773"/>
                  </a:cubicBezTo>
                  <a:cubicBezTo>
                    <a:pt x="13847" y="261279"/>
                    <a:pt x="1424" y="227494"/>
                    <a:pt x="0" y="128292"/>
                  </a:cubicBezTo>
                  <a:close/>
                </a:path>
              </a:pathLst>
            </a:custGeom>
            <a:solidFill>
              <a:srgbClr val="B84E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3A789291-94B0-45C4-B341-F3ADE30B6A4B}"/>
                </a:ext>
              </a:extLst>
            </p:cNvPr>
            <p:cNvSpPr/>
            <p:nvPr/>
          </p:nvSpPr>
          <p:spPr>
            <a:xfrm rot="689554">
              <a:off x="9360650" y="2238637"/>
              <a:ext cx="673607" cy="82561"/>
            </a:xfrm>
            <a:custGeom>
              <a:avLst/>
              <a:gdLst>
                <a:gd name="connsiteX0" fmla="*/ 0 w 684527"/>
                <a:gd name="connsiteY0" fmla="*/ 15455 h 92728"/>
                <a:gd name="connsiteX1" fmla="*/ 15455 w 684527"/>
                <a:gd name="connsiteY1" fmla="*/ 0 h 92728"/>
                <a:gd name="connsiteX2" fmla="*/ 669072 w 684527"/>
                <a:gd name="connsiteY2" fmla="*/ 0 h 92728"/>
                <a:gd name="connsiteX3" fmla="*/ 684527 w 684527"/>
                <a:gd name="connsiteY3" fmla="*/ 15455 h 92728"/>
                <a:gd name="connsiteX4" fmla="*/ 684527 w 684527"/>
                <a:gd name="connsiteY4" fmla="*/ 77273 h 92728"/>
                <a:gd name="connsiteX5" fmla="*/ 669072 w 684527"/>
                <a:gd name="connsiteY5" fmla="*/ 92728 h 92728"/>
                <a:gd name="connsiteX6" fmla="*/ 15455 w 684527"/>
                <a:gd name="connsiteY6" fmla="*/ 92728 h 92728"/>
                <a:gd name="connsiteX7" fmla="*/ 0 w 684527"/>
                <a:gd name="connsiteY7" fmla="*/ 77273 h 92728"/>
                <a:gd name="connsiteX8" fmla="*/ 0 w 684527"/>
                <a:gd name="connsiteY8" fmla="*/ 15455 h 92728"/>
                <a:gd name="connsiteX0" fmla="*/ 0 w 684527"/>
                <a:gd name="connsiteY0" fmla="*/ 15455 h 92728"/>
                <a:gd name="connsiteX1" fmla="*/ 15455 w 684527"/>
                <a:gd name="connsiteY1" fmla="*/ 0 h 92728"/>
                <a:gd name="connsiteX2" fmla="*/ 669072 w 684527"/>
                <a:gd name="connsiteY2" fmla="*/ 0 h 92728"/>
                <a:gd name="connsiteX3" fmla="*/ 684527 w 684527"/>
                <a:gd name="connsiteY3" fmla="*/ 15455 h 92728"/>
                <a:gd name="connsiteX4" fmla="*/ 684527 w 684527"/>
                <a:gd name="connsiteY4" fmla="*/ 77273 h 92728"/>
                <a:gd name="connsiteX5" fmla="*/ 669072 w 684527"/>
                <a:gd name="connsiteY5" fmla="*/ 92728 h 92728"/>
                <a:gd name="connsiteX6" fmla="*/ 15455 w 684527"/>
                <a:gd name="connsiteY6" fmla="*/ 92728 h 92728"/>
                <a:gd name="connsiteX7" fmla="*/ 12577 w 684527"/>
                <a:gd name="connsiteY7" fmla="*/ 67426 h 92728"/>
                <a:gd name="connsiteX8" fmla="*/ 0 w 684527"/>
                <a:gd name="connsiteY8" fmla="*/ 15455 h 92728"/>
                <a:gd name="connsiteX0" fmla="*/ 0 w 684527"/>
                <a:gd name="connsiteY0" fmla="*/ 15455 h 92728"/>
                <a:gd name="connsiteX1" fmla="*/ 15455 w 684527"/>
                <a:gd name="connsiteY1" fmla="*/ 0 h 92728"/>
                <a:gd name="connsiteX2" fmla="*/ 669072 w 684527"/>
                <a:gd name="connsiteY2" fmla="*/ 0 h 92728"/>
                <a:gd name="connsiteX3" fmla="*/ 684527 w 684527"/>
                <a:gd name="connsiteY3" fmla="*/ 15455 h 92728"/>
                <a:gd name="connsiteX4" fmla="*/ 684527 w 684527"/>
                <a:gd name="connsiteY4" fmla="*/ 77273 h 92728"/>
                <a:gd name="connsiteX5" fmla="*/ 669072 w 684527"/>
                <a:gd name="connsiteY5" fmla="*/ 92728 h 92728"/>
                <a:gd name="connsiteX6" fmla="*/ 32700 w 684527"/>
                <a:gd name="connsiteY6" fmla="*/ 81933 h 92728"/>
                <a:gd name="connsiteX7" fmla="*/ 12577 w 684527"/>
                <a:gd name="connsiteY7" fmla="*/ 67426 h 92728"/>
                <a:gd name="connsiteX8" fmla="*/ 0 w 684527"/>
                <a:gd name="connsiteY8" fmla="*/ 15455 h 92728"/>
                <a:gd name="connsiteX0" fmla="*/ 0 w 684527"/>
                <a:gd name="connsiteY0" fmla="*/ 15455 h 92728"/>
                <a:gd name="connsiteX1" fmla="*/ 15455 w 684527"/>
                <a:gd name="connsiteY1" fmla="*/ 0 h 92728"/>
                <a:gd name="connsiteX2" fmla="*/ 669072 w 684527"/>
                <a:gd name="connsiteY2" fmla="*/ 0 h 92728"/>
                <a:gd name="connsiteX3" fmla="*/ 684527 w 684527"/>
                <a:gd name="connsiteY3" fmla="*/ 15455 h 92728"/>
                <a:gd name="connsiteX4" fmla="*/ 675628 w 684527"/>
                <a:gd name="connsiteY4" fmla="*/ 69363 h 92728"/>
                <a:gd name="connsiteX5" fmla="*/ 669072 w 684527"/>
                <a:gd name="connsiteY5" fmla="*/ 92728 h 92728"/>
                <a:gd name="connsiteX6" fmla="*/ 32700 w 684527"/>
                <a:gd name="connsiteY6" fmla="*/ 81933 h 92728"/>
                <a:gd name="connsiteX7" fmla="*/ 12577 w 684527"/>
                <a:gd name="connsiteY7" fmla="*/ 67426 h 92728"/>
                <a:gd name="connsiteX8" fmla="*/ 0 w 684527"/>
                <a:gd name="connsiteY8" fmla="*/ 15455 h 92728"/>
                <a:gd name="connsiteX0" fmla="*/ 0 w 684527"/>
                <a:gd name="connsiteY0" fmla="*/ 15455 h 87626"/>
                <a:gd name="connsiteX1" fmla="*/ 15455 w 684527"/>
                <a:gd name="connsiteY1" fmla="*/ 0 h 87626"/>
                <a:gd name="connsiteX2" fmla="*/ 669072 w 684527"/>
                <a:gd name="connsiteY2" fmla="*/ 0 h 87626"/>
                <a:gd name="connsiteX3" fmla="*/ 684527 w 684527"/>
                <a:gd name="connsiteY3" fmla="*/ 15455 h 87626"/>
                <a:gd name="connsiteX4" fmla="*/ 675628 w 684527"/>
                <a:gd name="connsiteY4" fmla="*/ 69363 h 87626"/>
                <a:gd name="connsiteX5" fmla="*/ 658315 w 684527"/>
                <a:gd name="connsiteY5" fmla="*/ 87626 h 87626"/>
                <a:gd name="connsiteX6" fmla="*/ 32700 w 684527"/>
                <a:gd name="connsiteY6" fmla="*/ 81933 h 87626"/>
                <a:gd name="connsiteX7" fmla="*/ 12577 w 684527"/>
                <a:gd name="connsiteY7" fmla="*/ 67426 h 87626"/>
                <a:gd name="connsiteX8" fmla="*/ 0 w 684527"/>
                <a:gd name="connsiteY8" fmla="*/ 15455 h 87626"/>
                <a:gd name="connsiteX0" fmla="*/ 0 w 684527"/>
                <a:gd name="connsiteY0" fmla="*/ 15455 h 87626"/>
                <a:gd name="connsiteX1" fmla="*/ 15455 w 684527"/>
                <a:gd name="connsiteY1" fmla="*/ 0 h 87626"/>
                <a:gd name="connsiteX2" fmla="*/ 669072 w 684527"/>
                <a:gd name="connsiteY2" fmla="*/ 0 h 87626"/>
                <a:gd name="connsiteX3" fmla="*/ 684527 w 684527"/>
                <a:gd name="connsiteY3" fmla="*/ 15455 h 87626"/>
                <a:gd name="connsiteX4" fmla="*/ 659256 w 684527"/>
                <a:gd name="connsiteY4" fmla="*/ 60543 h 87626"/>
                <a:gd name="connsiteX5" fmla="*/ 658315 w 684527"/>
                <a:gd name="connsiteY5" fmla="*/ 87626 h 87626"/>
                <a:gd name="connsiteX6" fmla="*/ 32700 w 684527"/>
                <a:gd name="connsiteY6" fmla="*/ 81933 h 87626"/>
                <a:gd name="connsiteX7" fmla="*/ 12577 w 684527"/>
                <a:gd name="connsiteY7" fmla="*/ 67426 h 87626"/>
                <a:gd name="connsiteX8" fmla="*/ 0 w 684527"/>
                <a:gd name="connsiteY8" fmla="*/ 15455 h 87626"/>
                <a:gd name="connsiteX0" fmla="*/ 0 w 673607"/>
                <a:gd name="connsiteY0" fmla="*/ 15455 h 87626"/>
                <a:gd name="connsiteX1" fmla="*/ 15455 w 673607"/>
                <a:gd name="connsiteY1" fmla="*/ 0 h 87626"/>
                <a:gd name="connsiteX2" fmla="*/ 669072 w 673607"/>
                <a:gd name="connsiteY2" fmla="*/ 0 h 87626"/>
                <a:gd name="connsiteX3" fmla="*/ 671474 w 673607"/>
                <a:gd name="connsiteY3" fmla="*/ 22969 h 87626"/>
                <a:gd name="connsiteX4" fmla="*/ 659256 w 673607"/>
                <a:gd name="connsiteY4" fmla="*/ 60543 h 87626"/>
                <a:gd name="connsiteX5" fmla="*/ 658315 w 673607"/>
                <a:gd name="connsiteY5" fmla="*/ 87626 h 87626"/>
                <a:gd name="connsiteX6" fmla="*/ 32700 w 673607"/>
                <a:gd name="connsiteY6" fmla="*/ 81933 h 87626"/>
                <a:gd name="connsiteX7" fmla="*/ 12577 w 673607"/>
                <a:gd name="connsiteY7" fmla="*/ 67426 h 87626"/>
                <a:gd name="connsiteX8" fmla="*/ 0 w 673607"/>
                <a:gd name="connsiteY8" fmla="*/ 15455 h 87626"/>
                <a:gd name="connsiteX0" fmla="*/ 0 w 673607"/>
                <a:gd name="connsiteY0" fmla="*/ 15455 h 82561"/>
                <a:gd name="connsiteX1" fmla="*/ 15455 w 673607"/>
                <a:gd name="connsiteY1" fmla="*/ 0 h 82561"/>
                <a:gd name="connsiteX2" fmla="*/ 669072 w 673607"/>
                <a:gd name="connsiteY2" fmla="*/ 0 h 82561"/>
                <a:gd name="connsiteX3" fmla="*/ 671474 w 673607"/>
                <a:gd name="connsiteY3" fmla="*/ 22969 h 82561"/>
                <a:gd name="connsiteX4" fmla="*/ 659256 w 673607"/>
                <a:gd name="connsiteY4" fmla="*/ 60543 h 82561"/>
                <a:gd name="connsiteX5" fmla="*/ 635414 w 673607"/>
                <a:gd name="connsiteY5" fmla="*/ 82561 h 82561"/>
                <a:gd name="connsiteX6" fmla="*/ 32700 w 673607"/>
                <a:gd name="connsiteY6" fmla="*/ 81933 h 82561"/>
                <a:gd name="connsiteX7" fmla="*/ 12577 w 673607"/>
                <a:gd name="connsiteY7" fmla="*/ 67426 h 82561"/>
                <a:gd name="connsiteX8" fmla="*/ 0 w 673607"/>
                <a:gd name="connsiteY8" fmla="*/ 15455 h 82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3607" h="82561">
                  <a:moveTo>
                    <a:pt x="0" y="15455"/>
                  </a:moveTo>
                  <a:cubicBezTo>
                    <a:pt x="0" y="6919"/>
                    <a:pt x="6919" y="0"/>
                    <a:pt x="15455" y="0"/>
                  </a:cubicBezTo>
                  <a:lnTo>
                    <a:pt x="669072" y="0"/>
                  </a:lnTo>
                  <a:cubicBezTo>
                    <a:pt x="677608" y="0"/>
                    <a:pt x="671474" y="14433"/>
                    <a:pt x="671474" y="22969"/>
                  </a:cubicBezTo>
                  <a:lnTo>
                    <a:pt x="659256" y="60543"/>
                  </a:lnTo>
                  <a:cubicBezTo>
                    <a:pt x="659256" y="69079"/>
                    <a:pt x="643950" y="82561"/>
                    <a:pt x="635414" y="82561"/>
                  </a:cubicBezTo>
                  <a:lnTo>
                    <a:pt x="32700" y="81933"/>
                  </a:lnTo>
                  <a:cubicBezTo>
                    <a:pt x="24164" y="81933"/>
                    <a:pt x="12577" y="75962"/>
                    <a:pt x="12577" y="67426"/>
                  </a:cubicBezTo>
                  <a:cubicBezTo>
                    <a:pt x="12577" y="46820"/>
                    <a:pt x="0" y="36061"/>
                    <a:pt x="0" y="15455"/>
                  </a:cubicBezTo>
                  <a:close/>
                </a:path>
              </a:pathLst>
            </a:custGeom>
            <a:solidFill>
              <a:srgbClr val="B84E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DFA6267B-3A85-444F-89E6-FE06436E56D0}"/>
              </a:ext>
            </a:extLst>
          </p:cNvPr>
          <p:cNvSpPr/>
          <p:nvPr/>
        </p:nvSpPr>
        <p:spPr>
          <a:xfrm>
            <a:off x="9644700" y="4633736"/>
            <a:ext cx="9801" cy="72000"/>
          </a:xfrm>
          <a:custGeom>
            <a:avLst/>
            <a:gdLst>
              <a:gd name="connsiteX0" fmla="*/ 0 w 9801"/>
              <a:gd name="connsiteY0" fmla="*/ 0 h 95250"/>
              <a:gd name="connsiteX1" fmla="*/ 2381 w 9801"/>
              <a:gd name="connsiteY1" fmla="*/ 30956 h 95250"/>
              <a:gd name="connsiteX2" fmla="*/ 4763 w 9801"/>
              <a:gd name="connsiteY2" fmla="*/ 40481 h 95250"/>
              <a:gd name="connsiteX3" fmla="*/ 7144 w 9801"/>
              <a:gd name="connsiteY3" fmla="*/ 61913 h 95250"/>
              <a:gd name="connsiteX4" fmla="*/ 9525 w 9801"/>
              <a:gd name="connsiteY4" fmla="*/ 69056 h 95250"/>
              <a:gd name="connsiteX5" fmla="*/ 9525 w 9801"/>
              <a:gd name="connsiteY5" fmla="*/ 95250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01" h="95250">
                <a:moveTo>
                  <a:pt x="0" y="0"/>
                </a:moveTo>
                <a:cubicBezTo>
                  <a:pt x="794" y="10319"/>
                  <a:pt x="1172" y="20678"/>
                  <a:pt x="2381" y="30956"/>
                </a:cubicBezTo>
                <a:cubicBezTo>
                  <a:pt x="2763" y="34206"/>
                  <a:pt x="4265" y="37246"/>
                  <a:pt x="4763" y="40481"/>
                </a:cubicBezTo>
                <a:cubicBezTo>
                  <a:pt x="5856" y="47585"/>
                  <a:pt x="5962" y="54823"/>
                  <a:pt x="7144" y="61913"/>
                </a:cubicBezTo>
                <a:cubicBezTo>
                  <a:pt x="7557" y="64389"/>
                  <a:pt x="9346" y="66553"/>
                  <a:pt x="9525" y="69056"/>
                </a:cubicBezTo>
                <a:cubicBezTo>
                  <a:pt x="10147" y="77765"/>
                  <a:pt x="9525" y="86519"/>
                  <a:pt x="9525" y="95250"/>
                </a:cubicBezTo>
              </a:path>
            </a:pathLst>
          </a:custGeom>
          <a:noFill/>
          <a:ln w="6350">
            <a:solidFill>
              <a:srgbClr val="B84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자유형: 도형 122">
            <a:extLst>
              <a:ext uri="{FF2B5EF4-FFF2-40B4-BE49-F238E27FC236}">
                <a16:creationId xmlns:a16="http://schemas.microsoft.com/office/drawing/2014/main" id="{B88D4419-4B2B-4BB7-8ACC-2033138CB08D}"/>
              </a:ext>
            </a:extLst>
          </p:cNvPr>
          <p:cNvSpPr/>
          <p:nvPr/>
        </p:nvSpPr>
        <p:spPr>
          <a:xfrm>
            <a:off x="9628825" y="4643262"/>
            <a:ext cx="9801" cy="72000"/>
          </a:xfrm>
          <a:custGeom>
            <a:avLst/>
            <a:gdLst>
              <a:gd name="connsiteX0" fmla="*/ 0 w 9801"/>
              <a:gd name="connsiteY0" fmla="*/ 0 h 95250"/>
              <a:gd name="connsiteX1" fmla="*/ 2381 w 9801"/>
              <a:gd name="connsiteY1" fmla="*/ 30956 h 95250"/>
              <a:gd name="connsiteX2" fmla="*/ 4763 w 9801"/>
              <a:gd name="connsiteY2" fmla="*/ 40481 h 95250"/>
              <a:gd name="connsiteX3" fmla="*/ 7144 w 9801"/>
              <a:gd name="connsiteY3" fmla="*/ 61913 h 95250"/>
              <a:gd name="connsiteX4" fmla="*/ 9525 w 9801"/>
              <a:gd name="connsiteY4" fmla="*/ 69056 h 95250"/>
              <a:gd name="connsiteX5" fmla="*/ 9525 w 9801"/>
              <a:gd name="connsiteY5" fmla="*/ 95250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01" h="95250">
                <a:moveTo>
                  <a:pt x="0" y="0"/>
                </a:moveTo>
                <a:cubicBezTo>
                  <a:pt x="794" y="10319"/>
                  <a:pt x="1172" y="20678"/>
                  <a:pt x="2381" y="30956"/>
                </a:cubicBezTo>
                <a:cubicBezTo>
                  <a:pt x="2763" y="34206"/>
                  <a:pt x="4265" y="37246"/>
                  <a:pt x="4763" y="40481"/>
                </a:cubicBezTo>
                <a:cubicBezTo>
                  <a:pt x="5856" y="47585"/>
                  <a:pt x="5962" y="54823"/>
                  <a:pt x="7144" y="61913"/>
                </a:cubicBezTo>
                <a:cubicBezTo>
                  <a:pt x="7557" y="64389"/>
                  <a:pt x="9346" y="66553"/>
                  <a:pt x="9525" y="69056"/>
                </a:cubicBezTo>
                <a:cubicBezTo>
                  <a:pt x="10147" y="77765"/>
                  <a:pt x="9525" y="86519"/>
                  <a:pt x="9525" y="95250"/>
                </a:cubicBezTo>
              </a:path>
            </a:pathLst>
          </a:custGeom>
          <a:noFill/>
          <a:ln w="6350">
            <a:solidFill>
              <a:srgbClr val="B84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자유형: 도형 123">
            <a:extLst>
              <a:ext uri="{FF2B5EF4-FFF2-40B4-BE49-F238E27FC236}">
                <a16:creationId xmlns:a16="http://schemas.microsoft.com/office/drawing/2014/main" id="{49D0FBAD-33B8-4CBC-A3DD-1C6BBAA7ED0E}"/>
              </a:ext>
            </a:extLst>
          </p:cNvPr>
          <p:cNvSpPr/>
          <p:nvPr/>
        </p:nvSpPr>
        <p:spPr>
          <a:xfrm>
            <a:off x="9616918" y="4636117"/>
            <a:ext cx="9801" cy="72000"/>
          </a:xfrm>
          <a:custGeom>
            <a:avLst/>
            <a:gdLst>
              <a:gd name="connsiteX0" fmla="*/ 0 w 9801"/>
              <a:gd name="connsiteY0" fmla="*/ 0 h 95250"/>
              <a:gd name="connsiteX1" fmla="*/ 2381 w 9801"/>
              <a:gd name="connsiteY1" fmla="*/ 30956 h 95250"/>
              <a:gd name="connsiteX2" fmla="*/ 4763 w 9801"/>
              <a:gd name="connsiteY2" fmla="*/ 40481 h 95250"/>
              <a:gd name="connsiteX3" fmla="*/ 7144 w 9801"/>
              <a:gd name="connsiteY3" fmla="*/ 61913 h 95250"/>
              <a:gd name="connsiteX4" fmla="*/ 9525 w 9801"/>
              <a:gd name="connsiteY4" fmla="*/ 69056 h 95250"/>
              <a:gd name="connsiteX5" fmla="*/ 9525 w 9801"/>
              <a:gd name="connsiteY5" fmla="*/ 95250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01" h="95250">
                <a:moveTo>
                  <a:pt x="0" y="0"/>
                </a:moveTo>
                <a:cubicBezTo>
                  <a:pt x="794" y="10319"/>
                  <a:pt x="1172" y="20678"/>
                  <a:pt x="2381" y="30956"/>
                </a:cubicBezTo>
                <a:cubicBezTo>
                  <a:pt x="2763" y="34206"/>
                  <a:pt x="4265" y="37246"/>
                  <a:pt x="4763" y="40481"/>
                </a:cubicBezTo>
                <a:cubicBezTo>
                  <a:pt x="5856" y="47585"/>
                  <a:pt x="5962" y="54823"/>
                  <a:pt x="7144" y="61913"/>
                </a:cubicBezTo>
                <a:cubicBezTo>
                  <a:pt x="7557" y="64389"/>
                  <a:pt x="9346" y="66553"/>
                  <a:pt x="9525" y="69056"/>
                </a:cubicBezTo>
                <a:cubicBezTo>
                  <a:pt x="10147" y="77765"/>
                  <a:pt x="9525" y="86519"/>
                  <a:pt x="9525" y="95250"/>
                </a:cubicBezTo>
              </a:path>
            </a:pathLst>
          </a:custGeom>
          <a:noFill/>
          <a:ln w="6350">
            <a:solidFill>
              <a:srgbClr val="B84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자유형: 도형 124">
            <a:extLst>
              <a:ext uri="{FF2B5EF4-FFF2-40B4-BE49-F238E27FC236}">
                <a16:creationId xmlns:a16="http://schemas.microsoft.com/office/drawing/2014/main" id="{E6856485-8D12-49E9-BA5F-081930D46AFD}"/>
              </a:ext>
            </a:extLst>
          </p:cNvPr>
          <p:cNvSpPr/>
          <p:nvPr/>
        </p:nvSpPr>
        <p:spPr>
          <a:xfrm>
            <a:off x="9602631" y="4633734"/>
            <a:ext cx="9801" cy="72000"/>
          </a:xfrm>
          <a:custGeom>
            <a:avLst/>
            <a:gdLst>
              <a:gd name="connsiteX0" fmla="*/ 0 w 9801"/>
              <a:gd name="connsiteY0" fmla="*/ 0 h 95250"/>
              <a:gd name="connsiteX1" fmla="*/ 2381 w 9801"/>
              <a:gd name="connsiteY1" fmla="*/ 30956 h 95250"/>
              <a:gd name="connsiteX2" fmla="*/ 4763 w 9801"/>
              <a:gd name="connsiteY2" fmla="*/ 40481 h 95250"/>
              <a:gd name="connsiteX3" fmla="*/ 7144 w 9801"/>
              <a:gd name="connsiteY3" fmla="*/ 61913 h 95250"/>
              <a:gd name="connsiteX4" fmla="*/ 9525 w 9801"/>
              <a:gd name="connsiteY4" fmla="*/ 69056 h 95250"/>
              <a:gd name="connsiteX5" fmla="*/ 9525 w 9801"/>
              <a:gd name="connsiteY5" fmla="*/ 95250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01" h="95250">
                <a:moveTo>
                  <a:pt x="0" y="0"/>
                </a:moveTo>
                <a:cubicBezTo>
                  <a:pt x="794" y="10319"/>
                  <a:pt x="1172" y="20678"/>
                  <a:pt x="2381" y="30956"/>
                </a:cubicBezTo>
                <a:cubicBezTo>
                  <a:pt x="2763" y="34206"/>
                  <a:pt x="4265" y="37246"/>
                  <a:pt x="4763" y="40481"/>
                </a:cubicBezTo>
                <a:cubicBezTo>
                  <a:pt x="5856" y="47585"/>
                  <a:pt x="5962" y="54823"/>
                  <a:pt x="7144" y="61913"/>
                </a:cubicBezTo>
                <a:cubicBezTo>
                  <a:pt x="7557" y="64389"/>
                  <a:pt x="9346" y="66553"/>
                  <a:pt x="9525" y="69056"/>
                </a:cubicBezTo>
                <a:cubicBezTo>
                  <a:pt x="10147" y="77765"/>
                  <a:pt x="9525" y="86519"/>
                  <a:pt x="9525" y="95250"/>
                </a:cubicBezTo>
              </a:path>
            </a:pathLst>
          </a:custGeom>
          <a:noFill/>
          <a:ln w="6350">
            <a:solidFill>
              <a:srgbClr val="B84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자유형: 도형 125">
            <a:extLst>
              <a:ext uri="{FF2B5EF4-FFF2-40B4-BE49-F238E27FC236}">
                <a16:creationId xmlns:a16="http://schemas.microsoft.com/office/drawing/2014/main" id="{B9AF09D6-2947-4B3D-BF00-FA7F142C35B5}"/>
              </a:ext>
            </a:extLst>
          </p:cNvPr>
          <p:cNvSpPr/>
          <p:nvPr/>
        </p:nvSpPr>
        <p:spPr>
          <a:xfrm>
            <a:off x="9588343" y="4636117"/>
            <a:ext cx="9801" cy="72000"/>
          </a:xfrm>
          <a:custGeom>
            <a:avLst/>
            <a:gdLst>
              <a:gd name="connsiteX0" fmla="*/ 0 w 9801"/>
              <a:gd name="connsiteY0" fmla="*/ 0 h 95250"/>
              <a:gd name="connsiteX1" fmla="*/ 2381 w 9801"/>
              <a:gd name="connsiteY1" fmla="*/ 30956 h 95250"/>
              <a:gd name="connsiteX2" fmla="*/ 4763 w 9801"/>
              <a:gd name="connsiteY2" fmla="*/ 40481 h 95250"/>
              <a:gd name="connsiteX3" fmla="*/ 7144 w 9801"/>
              <a:gd name="connsiteY3" fmla="*/ 61913 h 95250"/>
              <a:gd name="connsiteX4" fmla="*/ 9525 w 9801"/>
              <a:gd name="connsiteY4" fmla="*/ 69056 h 95250"/>
              <a:gd name="connsiteX5" fmla="*/ 9525 w 9801"/>
              <a:gd name="connsiteY5" fmla="*/ 95250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01" h="95250">
                <a:moveTo>
                  <a:pt x="0" y="0"/>
                </a:moveTo>
                <a:cubicBezTo>
                  <a:pt x="794" y="10319"/>
                  <a:pt x="1172" y="20678"/>
                  <a:pt x="2381" y="30956"/>
                </a:cubicBezTo>
                <a:cubicBezTo>
                  <a:pt x="2763" y="34206"/>
                  <a:pt x="4265" y="37246"/>
                  <a:pt x="4763" y="40481"/>
                </a:cubicBezTo>
                <a:cubicBezTo>
                  <a:pt x="5856" y="47585"/>
                  <a:pt x="5962" y="54823"/>
                  <a:pt x="7144" y="61913"/>
                </a:cubicBezTo>
                <a:cubicBezTo>
                  <a:pt x="7557" y="64389"/>
                  <a:pt x="9346" y="66553"/>
                  <a:pt x="9525" y="69056"/>
                </a:cubicBezTo>
                <a:cubicBezTo>
                  <a:pt x="10147" y="77765"/>
                  <a:pt x="9525" y="86519"/>
                  <a:pt x="9525" y="95250"/>
                </a:cubicBezTo>
              </a:path>
            </a:pathLst>
          </a:custGeom>
          <a:noFill/>
          <a:ln w="6350">
            <a:solidFill>
              <a:srgbClr val="B84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자유형: 도형 126">
            <a:extLst>
              <a:ext uri="{FF2B5EF4-FFF2-40B4-BE49-F238E27FC236}">
                <a16:creationId xmlns:a16="http://schemas.microsoft.com/office/drawing/2014/main" id="{6C41E1C2-4CE1-4E63-B7DC-CCEB4C4D22A5}"/>
              </a:ext>
            </a:extLst>
          </p:cNvPr>
          <p:cNvSpPr/>
          <p:nvPr/>
        </p:nvSpPr>
        <p:spPr>
          <a:xfrm>
            <a:off x="9571673" y="4636117"/>
            <a:ext cx="9801" cy="72000"/>
          </a:xfrm>
          <a:custGeom>
            <a:avLst/>
            <a:gdLst>
              <a:gd name="connsiteX0" fmla="*/ 0 w 9801"/>
              <a:gd name="connsiteY0" fmla="*/ 0 h 95250"/>
              <a:gd name="connsiteX1" fmla="*/ 2381 w 9801"/>
              <a:gd name="connsiteY1" fmla="*/ 30956 h 95250"/>
              <a:gd name="connsiteX2" fmla="*/ 4763 w 9801"/>
              <a:gd name="connsiteY2" fmla="*/ 40481 h 95250"/>
              <a:gd name="connsiteX3" fmla="*/ 7144 w 9801"/>
              <a:gd name="connsiteY3" fmla="*/ 61913 h 95250"/>
              <a:gd name="connsiteX4" fmla="*/ 9525 w 9801"/>
              <a:gd name="connsiteY4" fmla="*/ 69056 h 95250"/>
              <a:gd name="connsiteX5" fmla="*/ 9525 w 9801"/>
              <a:gd name="connsiteY5" fmla="*/ 95250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01" h="95250">
                <a:moveTo>
                  <a:pt x="0" y="0"/>
                </a:moveTo>
                <a:cubicBezTo>
                  <a:pt x="794" y="10319"/>
                  <a:pt x="1172" y="20678"/>
                  <a:pt x="2381" y="30956"/>
                </a:cubicBezTo>
                <a:cubicBezTo>
                  <a:pt x="2763" y="34206"/>
                  <a:pt x="4265" y="37246"/>
                  <a:pt x="4763" y="40481"/>
                </a:cubicBezTo>
                <a:cubicBezTo>
                  <a:pt x="5856" y="47585"/>
                  <a:pt x="5962" y="54823"/>
                  <a:pt x="7144" y="61913"/>
                </a:cubicBezTo>
                <a:cubicBezTo>
                  <a:pt x="7557" y="64389"/>
                  <a:pt x="9346" y="66553"/>
                  <a:pt x="9525" y="69056"/>
                </a:cubicBezTo>
                <a:cubicBezTo>
                  <a:pt x="10147" y="77765"/>
                  <a:pt x="9525" y="86519"/>
                  <a:pt x="9525" y="95250"/>
                </a:cubicBezTo>
              </a:path>
            </a:pathLst>
          </a:custGeom>
          <a:noFill/>
          <a:ln w="6350">
            <a:solidFill>
              <a:srgbClr val="B84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자유형: 도형 127">
            <a:extLst>
              <a:ext uri="{FF2B5EF4-FFF2-40B4-BE49-F238E27FC236}">
                <a16:creationId xmlns:a16="http://schemas.microsoft.com/office/drawing/2014/main" id="{7F35E47A-22A0-4A50-A747-09759A769255}"/>
              </a:ext>
            </a:extLst>
          </p:cNvPr>
          <p:cNvSpPr/>
          <p:nvPr/>
        </p:nvSpPr>
        <p:spPr>
          <a:xfrm>
            <a:off x="9555005" y="4633737"/>
            <a:ext cx="9801" cy="72000"/>
          </a:xfrm>
          <a:custGeom>
            <a:avLst/>
            <a:gdLst>
              <a:gd name="connsiteX0" fmla="*/ 0 w 9801"/>
              <a:gd name="connsiteY0" fmla="*/ 0 h 95250"/>
              <a:gd name="connsiteX1" fmla="*/ 2381 w 9801"/>
              <a:gd name="connsiteY1" fmla="*/ 30956 h 95250"/>
              <a:gd name="connsiteX2" fmla="*/ 4763 w 9801"/>
              <a:gd name="connsiteY2" fmla="*/ 40481 h 95250"/>
              <a:gd name="connsiteX3" fmla="*/ 7144 w 9801"/>
              <a:gd name="connsiteY3" fmla="*/ 61913 h 95250"/>
              <a:gd name="connsiteX4" fmla="*/ 9525 w 9801"/>
              <a:gd name="connsiteY4" fmla="*/ 69056 h 95250"/>
              <a:gd name="connsiteX5" fmla="*/ 9525 w 9801"/>
              <a:gd name="connsiteY5" fmla="*/ 95250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01" h="95250">
                <a:moveTo>
                  <a:pt x="0" y="0"/>
                </a:moveTo>
                <a:cubicBezTo>
                  <a:pt x="794" y="10319"/>
                  <a:pt x="1172" y="20678"/>
                  <a:pt x="2381" y="30956"/>
                </a:cubicBezTo>
                <a:cubicBezTo>
                  <a:pt x="2763" y="34206"/>
                  <a:pt x="4265" y="37246"/>
                  <a:pt x="4763" y="40481"/>
                </a:cubicBezTo>
                <a:cubicBezTo>
                  <a:pt x="5856" y="47585"/>
                  <a:pt x="5962" y="54823"/>
                  <a:pt x="7144" y="61913"/>
                </a:cubicBezTo>
                <a:cubicBezTo>
                  <a:pt x="7557" y="64389"/>
                  <a:pt x="9346" y="66553"/>
                  <a:pt x="9525" y="69056"/>
                </a:cubicBezTo>
                <a:cubicBezTo>
                  <a:pt x="10147" y="77765"/>
                  <a:pt x="9525" y="86519"/>
                  <a:pt x="9525" y="95250"/>
                </a:cubicBezTo>
              </a:path>
            </a:pathLst>
          </a:custGeom>
          <a:noFill/>
          <a:ln w="6350">
            <a:solidFill>
              <a:srgbClr val="B84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자유형: 도형 128">
            <a:extLst>
              <a:ext uri="{FF2B5EF4-FFF2-40B4-BE49-F238E27FC236}">
                <a16:creationId xmlns:a16="http://schemas.microsoft.com/office/drawing/2014/main" id="{4F06961C-F49B-4402-A3DC-3C2630934809}"/>
              </a:ext>
            </a:extLst>
          </p:cNvPr>
          <p:cNvSpPr/>
          <p:nvPr/>
        </p:nvSpPr>
        <p:spPr>
          <a:xfrm>
            <a:off x="9547862" y="4617066"/>
            <a:ext cx="9801" cy="72000"/>
          </a:xfrm>
          <a:custGeom>
            <a:avLst/>
            <a:gdLst>
              <a:gd name="connsiteX0" fmla="*/ 0 w 9801"/>
              <a:gd name="connsiteY0" fmla="*/ 0 h 95250"/>
              <a:gd name="connsiteX1" fmla="*/ 2381 w 9801"/>
              <a:gd name="connsiteY1" fmla="*/ 30956 h 95250"/>
              <a:gd name="connsiteX2" fmla="*/ 4763 w 9801"/>
              <a:gd name="connsiteY2" fmla="*/ 40481 h 95250"/>
              <a:gd name="connsiteX3" fmla="*/ 7144 w 9801"/>
              <a:gd name="connsiteY3" fmla="*/ 61913 h 95250"/>
              <a:gd name="connsiteX4" fmla="*/ 9525 w 9801"/>
              <a:gd name="connsiteY4" fmla="*/ 69056 h 95250"/>
              <a:gd name="connsiteX5" fmla="*/ 9525 w 9801"/>
              <a:gd name="connsiteY5" fmla="*/ 95250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01" h="95250">
                <a:moveTo>
                  <a:pt x="0" y="0"/>
                </a:moveTo>
                <a:cubicBezTo>
                  <a:pt x="794" y="10319"/>
                  <a:pt x="1172" y="20678"/>
                  <a:pt x="2381" y="30956"/>
                </a:cubicBezTo>
                <a:cubicBezTo>
                  <a:pt x="2763" y="34206"/>
                  <a:pt x="4265" y="37246"/>
                  <a:pt x="4763" y="40481"/>
                </a:cubicBezTo>
                <a:cubicBezTo>
                  <a:pt x="5856" y="47585"/>
                  <a:pt x="5962" y="54823"/>
                  <a:pt x="7144" y="61913"/>
                </a:cubicBezTo>
                <a:cubicBezTo>
                  <a:pt x="7557" y="64389"/>
                  <a:pt x="9346" y="66553"/>
                  <a:pt x="9525" y="69056"/>
                </a:cubicBezTo>
                <a:cubicBezTo>
                  <a:pt x="10147" y="77765"/>
                  <a:pt x="9525" y="86519"/>
                  <a:pt x="9525" y="95250"/>
                </a:cubicBezTo>
              </a:path>
            </a:pathLst>
          </a:custGeom>
          <a:noFill/>
          <a:ln w="6350">
            <a:solidFill>
              <a:srgbClr val="B84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자유형: 도형 129">
            <a:extLst>
              <a:ext uri="{FF2B5EF4-FFF2-40B4-BE49-F238E27FC236}">
                <a16:creationId xmlns:a16="http://schemas.microsoft.com/office/drawing/2014/main" id="{419ED6B0-2150-43C2-839F-7A8F3C6000B8}"/>
              </a:ext>
            </a:extLst>
          </p:cNvPr>
          <p:cNvSpPr/>
          <p:nvPr/>
        </p:nvSpPr>
        <p:spPr>
          <a:xfrm>
            <a:off x="9502613" y="4624212"/>
            <a:ext cx="9801" cy="72000"/>
          </a:xfrm>
          <a:custGeom>
            <a:avLst/>
            <a:gdLst>
              <a:gd name="connsiteX0" fmla="*/ 0 w 9801"/>
              <a:gd name="connsiteY0" fmla="*/ 0 h 95250"/>
              <a:gd name="connsiteX1" fmla="*/ 2381 w 9801"/>
              <a:gd name="connsiteY1" fmla="*/ 30956 h 95250"/>
              <a:gd name="connsiteX2" fmla="*/ 4763 w 9801"/>
              <a:gd name="connsiteY2" fmla="*/ 40481 h 95250"/>
              <a:gd name="connsiteX3" fmla="*/ 7144 w 9801"/>
              <a:gd name="connsiteY3" fmla="*/ 61913 h 95250"/>
              <a:gd name="connsiteX4" fmla="*/ 9525 w 9801"/>
              <a:gd name="connsiteY4" fmla="*/ 69056 h 95250"/>
              <a:gd name="connsiteX5" fmla="*/ 9525 w 9801"/>
              <a:gd name="connsiteY5" fmla="*/ 95250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01" h="95250">
                <a:moveTo>
                  <a:pt x="0" y="0"/>
                </a:moveTo>
                <a:cubicBezTo>
                  <a:pt x="794" y="10319"/>
                  <a:pt x="1172" y="20678"/>
                  <a:pt x="2381" y="30956"/>
                </a:cubicBezTo>
                <a:cubicBezTo>
                  <a:pt x="2763" y="34206"/>
                  <a:pt x="4265" y="37246"/>
                  <a:pt x="4763" y="40481"/>
                </a:cubicBezTo>
                <a:cubicBezTo>
                  <a:pt x="5856" y="47585"/>
                  <a:pt x="5962" y="54823"/>
                  <a:pt x="7144" y="61913"/>
                </a:cubicBezTo>
                <a:cubicBezTo>
                  <a:pt x="7557" y="64389"/>
                  <a:pt x="9346" y="66553"/>
                  <a:pt x="9525" y="69056"/>
                </a:cubicBezTo>
                <a:cubicBezTo>
                  <a:pt x="10147" y="77765"/>
                  <a:pt x="9525" y="86519"/>
                  <a:pt x="9525" y="95250"/>
                </a:cubicBezTo>
              </a:path>
            </a:pathLst>
          </a:custGeom>
          <a:noFill/>
          <a:ln w="6350">
            <a:solidFill>
              <a:srgbClr val="B84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자유형: 도형 130">
            <a:extLst>
              <a:ext uri="{FF2B5EF4-FFF2-40B4-BE49-F238E27FC236}">
                <a16:creationId xmlns:a16="http://schemas.microsoft.com/office/drawing/2014/main" id="{1956A557-13B6-4134-A5F4-CAD457A11725}"/>
              </a:ext>
            </a:extLst>
          </p:cNvPr>
          <p:cNvSpPr/>
          <p:nvPr/>
        </p:nvSpPr>
        <p:spPr>
          <a:xfrm>
            <a:off x="9516901" y="4631355"/>
            <a:ext cx="9801" cy="72000"/>
          </a:xfrm>
          <a:custGeom>
            <a:avLst/>
            <a:gdLst>
              <a:gd name="connsiteX0" fmla="*/ 0 w 9801"/>
              <a:gd name="connsiteY0" fmla="*/ 0 h 95250"/>
              <a:gd name="connsiteX1" fmla="*/ 2381 w 9801"/>
              <a:gd name="connsiteY1" fmla="*/ 30956 h 95250"/>
              <a:gd name="connsiteX2" fmla="*/ 4763 w 9801"/>
              <a:gd name="connsiteY2" fmla="*/ 40481 h 95250"/>
              <a:gd name="connsiteX3" fmla="*/ 7144 w 9801"/>
              <a:gd name="connsiteY3" fmla="*/ 61913 h 95250"/>
              <a:gd name="connsiteX4" fmla="*/ 9525 w 9801"/>
              <a:gd name="connsiteY4" fmla="*/ 69056 h 95250"/>
              <a:gd name="connsiteX5" fmla="*/ 9525 w 9801"/>
              <a:gd name="connsiteY5" fmla="*/ 95250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01" h="95250">
                <a:moveTo>
                  <a:pt x="0" y="0"/>
                </a:moveTo>
                <a:cubicBezTo>
                  <a:pt x="794" y="10319"/>
                  <a:pt x="1172" y="20678"/>
                  <a:pt x="2381" y="30956"/>
                </a:cubicBezTo>
                <a:cubicBezTo>
                  <a:pt x="2763" y="34206"/>
                  <a:pt x="4265" y="37246"/>
                  <a:pt x="4763" y="40481"/>
                </a:cubicBezTo>
                <a:cubicBezTo>
                  <a:pt x="5856" y="47585"/>
                  <a:pt x="5962" y="54823"/>
                  <a:pt x="7144" y="61913"/>
                </a:cubicBezTo>
                <a:cubicBezTo>
                  <a:pt x="7557" y="64389"/>
                  <a:pt x="9346" y="66553"/>
                  <a:pt x="9525" y="69056"/>
                </a:cubicBezTo>
                <a:cubicBezTo>
                  <a:pt x="10147" y="77765"/>
                  <a:pt x="9525" y="86519"/>
                  <a:pt x="9525" y="95250"/>
                </a:cubicBezTo>
              </a:path>
            </a:pathLst>
          </a:custGeom>
          <a:noFill/>
          <a:ln w="6350">
            <a:solidFill>
              <a:srgbClr val="B84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자유형: 도형 131">
            <a:extLst>
              <a:ext uri="{FF2B5EF4-FFF2-40B4-BE49-F238E27FC236}">
                <a16:creationId xmlns:a16="http://schemas.microsoft.com/office/drawing/2014/main" id="{C6CC8F4C-5C26-4317-9A9C-48C42C945090}"/>
              </a:ext>
            </a:extLst>
          </p:cNvPr>
          <p:cNvSpPr/>
          <p:nvPr/>
        </p:nvSpPr>
        <p:spPr>
          <a:xfrm>
            <a:off x="9528806" y="4617065"/>
            <a:ext cx="9801" cy="72000"/>
          </a:xfrm>
          <a:custGeom>
            <a:avLst/>
            <a:gdLst>
              <a:gd name="connsiteX0" fmla="*/ 0 w 9801"/>
              <a:gd name="connsiteY0" fmla="*/ 0 h 95250"/>
              <a:gd name="connsiteX1" fmla="*/ 2381 w 9801"/>
              <a:gd name="connsiteY1" fmla="*/ 30956 h 95250"/>
              <a:gd name="connsiteX2" fmla="*/ 4763 w 9801"/>
              <a:gd name="connsiteY2" fmla="*/ 40481 h 95250"/>
              <a:gd name="connsiteX3" fmla="*/ 7144 w 9801"/>
              <a:gd name="connsiteY3" fmla="*/ 61913 h 95250"/>
              <a:gd name="connsiteX4" fmla="*/ 9525 w 9801"/>
              <a:gd name="connsiteY4" fmla="*/ 69056 h 95250"/>
              <a:gd name="connsiteX5" fmla="*/ 9525 w 9801"/>
              <a:gd name="connsiteY5" fmla="*/ 95250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01" h="95250">
                <a:moveTo>
                  <a:pt x="0" y="0"/>
                </a:moveTo>
                <a:cubicBezTo>
                  <a:pt x="794" y="10319"/>
                  <a:pt x="1172" y="20678"/>
                  <a:pt x="2381" y="30956"/>
                </a:cubicBezTo>
                <a:cubicBezTo>
                  <a:pt x="2763" y="34206"/>
                  <a:pt x="4265" y="37246"/>
                  <a:pt x="4763" y="40481"/>
                </a:cubicBezTo>
                <a:cubicBezTo>
                  <a:pt x="5856" y="47585"/>
                  <a:pt x="5962" y="54823"/>
                  <a:pt x="7144" y="61913"/>
                </a:cubicBezTo>
                <a:cubicBezTo>
                  <a:pt x="7557" y="64389"/>
                  <a:pt x="9346" y="66553"/>
                  <a:pt x="9525" y="69056"/>
                </a:cubicBezTo>
                <a:cubicBezTo>
                  <a:pt x="10147" y="77765"/>
                  <a:pt x="9525" y="86519"/>
                  <a:pt x="9525" y="95250"/>
                </a:cubicBezTo>
              </a:path>
            </a:pathLst>
          </a:custGeom>
          <a:noFill/>
          <a:ln w="6350">
            <a:solidFill>
              <a:srgbClr val="B84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자유형: 도형 132">
            <a:extLst>
              <a:ext uri="{FF2B5EF4-FFF2-40B4-BE49-F238E27FC236}">
                <a16:creationId xmlns:a16="http://schemas.microsoft.com/office/drawing/2014/main" id="{AF177A6C-915A-46BD-BB3D-606225DC1D59}"/>
              </a:ext>
            </a:extLst>
          </p:cNvPr>
          <p:cNvSpPr/>
          <p:nvPr/>
        </p:nvSpPr>
        <p:spPr>
          <a:xfrm>
            <a:off x="9538330" y="4628970"/>
            <a:ext cx="9801" cy="72000"/>
          </a:xfrm>
          <a:custGeom>
            <a:avLst/>
            <a:gdLst>
              <a:gd name="connsiteX0" fmla="*/ 0 w 9801"/>
              <a:gd name="connsiteY0" fmla="*/ 0 h 95250"/>
              <a:gd name="connsiteX1" fmla="*/ 2381 w 9801"/>
              <a:gd name="connsiteY1" fmla="*/ 30956 h 95250"/>
              <a:gd name="connsiteX2" fmla="*/ 4763 w 9801"/>
              <a:gd name="connsiteY2" fmla="*/ 40481 h 95250"/>
              <a:gd name="connsiteX3" fmla="*/ 7144 w 9801"/>
              <a:gd name="connsiteY3" fmla="*/ 61913 h 95250"/>
              <a:gd name="connsiteX4" fmla="*/ 9525 w 9801"/>
              <a:gd name="connsiteY4" fmla="*/ 69056 h 95250"/>
              <a:gd name="connsiteX5" fmla="*/ 9525 w 9801"/>
              <a:gd name="connsiteY5" fmla="*/ 95250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01" h="95250">
                <a:moveTo>
                  <a:pt x="0" y="0"/>
                </a:moveTo>
                <a:cubicBezTo>
                  <a:pt x="794" y="10319"/>
                  <a:pt x="1172" y="20678"/>
                  <a:pt x="2381" y="30956"/>
                </a:cubicBezTo>
                <a:cubicBezTo>
                  <a:pt x="2763" y="34206"/>
                  <a:pt x="4265" y="37246"/>
                  <a:pt x="4763" y="40481"/>
                </a:cubicBezTo>
                <a:cubicBezTo>
                  <a:pt x="5856" y="47585"/>
                  <a:pt x="5962" y="54823"/>
                  <a:pt x="7144" y="61913"/>
                </a:cubicBezTo>
                <a:cubicBezTo>
                  <a:pt x="7557" y="64389"/>
                  <a:pt x="9346" y="66553"/>
                  <a:pt x="9525" y="69056"/>
                </a:cubicBezTo>
                <a:cubicBezTo>
                  <a:pt x="10147" y="77765"/>
                  <a:pt x="9525" y="86519"/>
                  <a:pt x="9525" y="95250"/>
                </a:cubicBezTo>
              </a:path>
            </a:pathLst>
          </a:custGeom>
          <a:noFill/>
          <a:ln w="6350">
            <a:solidFill>
              <a:srgbClr val="B84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58A5A2D-3F94-41D1-B52C-8FDA58E20A9B}"/>
              </a:ext>
            </a:extLst>
          </p:cNvPr>
          <p:cNvSpPr/>
          <p:nvPr/>
        </p:nvSpPr>
        <p:spPr>
          <a:xfrm>
            <a:off x="9048541" y="4010643"/>
            <a:ext cx="108000" cy="108000"/>
          </a:xfrm>
          <a:prstGeom prst="ellipse">
            <a:avLst/>
          </a:prstGeom>
          <a:solidFill>
            <a:srgbClr val="60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6CFCE751-BCFA-4BB8-B069-82F1BA9E34A4}"/>
              </a:ext>
            </a:extLst>
          </p:cNvPr>
          <p:cNvSpPr/>
          <p:nvPr/>
        </p:nvSpPr>
        <p:spPr>
          <a:xfrm>
            <a:off x="8993535" y="4273852"/>
            <a:ext cx="108000" cy="108000"/>
          </a:xfrm>
          <a:prstGeom prst="ellipse">
            <a:avLst/>
          </a:prstGeom>
          <a:solidFill>
            <a:srgbClr val="60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id="{633884B2-AB53-485F-A38B-8397258C8645}"/>
              </a:ext>
            </a:extLst>
          </p:cNvPr>
          <p:cNvSpPr/>
          <p:nvPr/>
        </p:nvSpPr>
        <p:spPr>
          <a:xfrm rot="18701943">
            <a:off x="8959051" y="3222281"/>
            <a:ext cx="113874" cy="132317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원호 134">
            <a:extLst>
              <a:ext uri="{FF2B5EF4-FFF2-40B4-BE49-F238E27FC236}">
                <a16:creationId xmlns:a16="http://schemas.microsoft.com/office/drawing/2014/main" id="{3FC08F7C-6BA8-4632-82C4-B5DB552A5122}"/>
              </a:ext>
            </a:extLst>
          </p:cNvPr>
          <p:cNvSpPr/>
          <p:nvPr/>
        </p:nvSpPr>
        <p:spPr>
          <a:xfrm rot="18701943">
            <a:off x="9215525" y="3232961"/>
            <a:ext cx="113874" cy="132317"/>
          </a:xfrm>
          <a:prstGeom prst="arc">
            <a:avLst>
              <a:gd name="adj1" fmla="val 16200000"/>
              <a:gd name="adj2" fmla="val 92044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순서도: 수동 연산 23">
            <a:extLst>
              <a:ext uri="{FF2B5EF4-FFF2-40B4-BE49-F238E27FC236}">
                <a16:creationId xmlns:a16="http://schemas.microsoft.com/office/drawing/2014/main" id="{A3CC0729-CB8C-4124-9931-D470E75BACD3}"/>
              </a:ext>
            </a:extLst>
          </p:cNvPr>
          <p:cNvSpPr/>
          <p:nvPr/>
        </p:nvSpPr>
        <p:spPr>
          <a:xfrm rot="6322805">
            <a:off x="9024933" y="3246149"/>
            <a:ext cx="88428" cy="11247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32 w 10000"/>
              <a:gd name="connsiteY2" fmla="*/ 944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32 w 10000"/>
              <a:gd name="connsiteY2" fmla="*/ 944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785"/>
              <a:gd name="connsiteX1" fmla="*/ 10000 w 10000"/>
              <a:gd name="connsiteY1" fmla="*/ 0 h 10785"/>
              <a:gd name="connsiteX2" fmla="*/ 7832 w 10000"/>
              <a:gd name="connsiteY2" fmla="*/ 9440 h 10785"/>
              <a:gd name="connsiteX3" fmla="*/ 2000 w 10000"/>
              <a:gd name="connsiteY3" fmla="*/ 10000 h 10785"/>
              <a:gd name="connsiteX4" fmla="*/ 0 w 10000"/>
              <a:gd name="connsiteY4" fmla="*/ 0 h 10785"/>
              <a:gd name="connsiteX0" fmla="*/ 0 w 10000"/>
              <a:gd name="connsiteY0" fmla="*/ 0 h 11221"/>
              <a:gd name="connsiteX1" fmla="*/ 10000 w 10000"/>
              <a:gd name="connsiteY1" fmla="*/ 0 h 11221"/>
              <a:gd name="connsiteX2" fmla="*/ 7832 w 10000"/>
              <a:gd name="connsiteY2" fmla="*/ 9440 h 11221"/>
              <a:gd name="connsiteX3" fmla="*/ 2000 w 10000"/>
              <a:gd name="connsiteY3" fmla="*/ 10000 h 11221"/>
              <a:gd name="connsiteX4" fmla="*/ 0 w 10000"/>
              <a:gd name="connsiteY4" fmla="*/ 0 h 11221"/>
              <a:gd name="connsiteX0" fmla="*/ 0 w 10000"/>
              <a:gd name="connsiteY0" fmla="*/ 0 h 13108"/>
              <a:gd name="connsiteX1" fmla="*/ 10000 w 10000"/>
              <a:gd name="connsiteY1" fmla="*/ 0 h 13108"/>
              <a:gd name="connsiteX2" fmla="*/ 7832 w 10000"/>
              <a:gd name="connsiteY2" fmla="*/ 9440 h 13108"/>
              <a:gd name="connsiteX3" fmla="*/ 2000 w 10000"/>
              <a:gd name="connsiteY3" fmla="*/ 10000 h 13108"/>
              <a:gd name="connsiteX4" fmla="*/ 0 w 10000"/>
              <a:gd name="connsiteY4" fmla="*/ 0 h 13108"/>
              <a:gd name="connsiteX0" fmla="*/ 0 w 10000"/>
              <a:gd name="connsiteY0" fmla="*/ 0 h 12975"/>
              <a:gd name="connsiteX1" fmla="*/ 10000 w 10000"/>
              <a:gd name="connsiteY1" fmla="*/ 0 h 12975"/>
              <a:gd name="connsiteX2" fmla="*/ 7052 w 10000"/>
              <a:gd name="connsiteY2" fmla="*/ 9034 h 12975"/>
              <a:gd name="connsiteX3" fmla="*/ 2000 w 10000"/>
              <a:gd name="connsiteY3" fmla="*/ 10000 h 12975"/>
              <a:gd name="connsiteX4" fmla="*/ 0 w 10000"/>
              <a:gd name="connsiteY4" fmla="*/ 0 h 12975"/>
              <a:gd name="connsiteX0" fmla="*/ 0 w 10000"/>
              <a:gd name="connsiteY0" fmla="*/ 0 h 13145"/>
              <a:gd name="connsiteX1" fmla="*/ 10000 w 10000"/>
              <a:gd name="connsiteY1" fmla="*/ 0 h 13145"/>
              <a:gd name="connsiteX2" fmla="*/ 7052 w 10000"/>
              <a:gd name="connsiteY2" fmla="*/ 9034 h 13145"/>
              <a:gd name="connsiteX3" fmla="*/ 2000 w 10000"/>
              <a:gd name="connsiteY3" fmla="*/ 10000 h 13145"/>
              <a:gd name="connsiteX4" fmla="*/ 0 w 10000"/>
              <a:gd name="connsiteY4" fmla="*/ 0 h 1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3145">
                <a:moveTo>
                  <a:pt x="0" y="0"/>
                </a:moveTo>
                <a:lnTo>
                  <a:pt x="10000" y="0"/>
                </a:lnTo>
                <a:cubicBezTo>
                  <a:pt x="9277" y="3147"/>
                  <a:pt x="8605" y="4273"/>
                  <a:pt x="7052" y="9034"/>
                </a:cubicBezTo>
                <a:cubicBezTo>
                  <a:pt x="4318" y="12430"/>
                  <a:pt x="4867" y="15803"/>
                  <a:pt x="2000" y="1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CB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BC9F915-4FFD-427A-805F-48A8D9445A67}"/>
              </a:ext>
            </a:extLst>
          </p:cNvPr>
          <p:cNvSpPr/>
          <p:nvPr/>
        </p:nvSpPr>
        <p:spPr>
          <a:xfrm>
            <a:off x="9315697" y="3314910"/>
            <a:ext cx="106914" cy="54837"/>
          </a:xfrm>
          <a:prstGeom prst="ellipse">
            <a:avLst/>
          </a:prstGeom>
          <a:solidFill>
            <a:srgbClr val="F4A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2161031F-9D3B-4367-AE9F-AD45CF5567D9}"/>
              </a:ext>
            </a:extLst>
          </p:cNvPr>
          <p:cNvSpPr/>
          <p:nvPr/>
        </p:nvSpPr>
        <p:spPr>
          <a:xfrm>
            <a:off x="8904229" y="3295858"/>
            <a:ext cx="72000" cy="54837"/>
          </a:xfrm>
          <a:prstGeom prst="ellipse">
            <a:avLst/>
          </a:prstGeom>
          <a:solidFill>
            <a:srgbClr val="F4A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72CE1602-F41F-4FE7-87DC-A2C90F7D81D1}"/>
              </a:ext>
            </a:extLst>
          </p:cNvPr>
          <p:cNvGrpSpPr/>
          <p:nvPr/>
        </p:nvGrpSpPr>
        <p:grpSpPr>
          <a:xfrm>
            <a:off x="9739015" y="3371584"/>
            <a:ext cx="446386" cy="462557"/>
            <a:chOff x="9739014" y="3266910"/>
            <a:chExt cx="547401" cy="567232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2AA69D0-08D3-4462-B65F-5AE2429D82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39014" y="3339992"/>
              <a:ext cx="454313" cy="494150"/>
            </a:xfrm>
            <a:prstGeom prst="line">
              <a:avLst/>
            </a:prstGeom>
            <a:ln w="12700">
              <a:solidFill>
                <a:srgbClr val="6051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CD1DECF7-093C-460C-A463-A0D9676BBC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98088" y="3266910"/>
              <a:ext cx="2775" cy="173203"/>
            </a:xfrm>
            <a:prstGeom prst="line">
              <a:avLst/>
            </a:prstGeom>
            <a:ln w="12700">
              <a:solidFill>
                <a:srgbClr val="6051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6CF2C80D-7E07-41D0-A30E-601A390A17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02850" y="3421063"/>
              <a:ext cx="90488" cy="21432"/>
            </a:xfrm>
            <a:prstGeom prst="line">
              <a:avLst/>
            </a:prstGeom>
            <a:ln w="12700">
              <a:solidFill>
                <a:srgbClr val="6051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7F393BFE-1998-4A90-ACD9-890D0B6790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93338" y="3373669"/>
              <a:ext cx="93077" cy="49775"/>
            </a:xfrm>
            <a:prstGeom prst="line">
              <a:avLst/>
            </a:prstGeom>
            <a:ln w="12700">
              <a:solidFill>
                <a:srgbClr val="6051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9CDB4DF3-668D-4B34-9AD9-980873DDB3B7}"/>
              </a:ext>
            </a:extLst>
          </p:cNvPr>
          <p:cNvSpPr/>
          <p:nvPr/>
        </p:nvSpPr>
        <p:spPr>
          <a:xfrm rot="16577912">
            <a:off x="9180001" y="4134353"/>
            <a:ext cx="846449" cy="193306"/>
          </a:xfrm>
          <a:custGeom>
            <a:avLst/>
            <a:gdLst>
              <a:gd name="connsiteX0" fmla="*/ 0 w 875404"/>
              <a:gd name="connsiteY0" fmla="*/ 29449 h 176690"/>
              <a:gd name="connsiteX1" fmla="*/ 29449 w 875404"/>
              <a:gd name="connsiteY1" fmla="*/ 0 h 176690"/>
              <a:gd name="connsiteX2" fmla="*/ 845955 w 875404"/>
              <a:gd name="connsiteY2" fmla="*/ 0 h 176690"/>
              <a:gd name="connsiteX3" fmla="*/ 875404 w 875404"/>
              <a:gd name="connsiteY3" fmla="*/ 29449 h 176690"/>
              <a:gd name="connsiteX4" fmla="*/ 875404 w 875404"/>
              <a:gd name="connsiteY4" fmla="*/ 147241 h 176690"/>
              <a:gd name="connsiteX5" fmla="*/ 845955 w 875404"/>
              <a:gd name="connsiteY5" fmla="*/ 176690 h 176690"/>
              <a:gd name="connsiteX6" fmla="*/ 29449 w 875404"/>
              <a:gd name="connsiteY6" fmla="*/ 176690 h 176690"/>
              <a:gd name="connsiteX7" fmla="*/ 0 w 875404"/>
              <a:gd name="connsiteY7" fmla="*/ 147241 h 176690"/>
              <a:gd name="connsiteX8" fmla="*/ 0 w 875404"/>
              <a:gd name="connsiteY8" fmla="*/ 29449 h 176690"/>
              <a:gd name="connsiteX0" fmla="*/ 0 w 875404"/>
              <a:gd name="connsiteY0" fmla="*/ 29449 h 176690"/>
              <a:gd name="connsiteX1" fmla="*/ 29449 w 875404"/>
              <a:gd name="connsiteY1" fmla="*/ 0 h 176690"/>
              <a:gd name="connsiteX2" fmla="*/ 845955 w 875404"/>
              <a:gd name="connsiteY2" fmla="*/ 0 h 176690"/>
              <a:gd name="connsiteX3" fmla="*/ 875404 w 875404"/>
              <a:gd name="connsiteY3" fmla="*/ 29449 h 176690"/>
              <a:gd name="connsiteX4" fmla="*/ 875404 w 875404"/>
              <a:gd name="connsiteY4" fmla="*/ 147241 h 176690"/>
              <a:gd name="connsiteX5" fmla="*/ 845955 w 875404"/>
              <a:gd name="connsiteY5" fmla="*/ 176690 h 176690"/>
              <a:gd name="connsiteX6" fmla="*/ 499036 w 875404"/>
              <a:gd name="connsiteY6" fmla="*/ 157100 h 176690"/>
              <a:gd name="connsiteX7" fmla="*/ 29449 w 875404"/>
              <a:gd name="connsiteY7" fmla="*/ 176690 h 176690"/>
              <a:gd name="connsiteX8" fmla="*/ 0 w 875404"/>
              <a:gd name="connsiteY8" fmla="*/ 147241 h 176690"/>
              <a:gd name="connsiteX9" fmla="*/ 0 w 875404"/>
              <a:gd name="connsiteY9" fmla="*/ 29449 h 176690"/>
              <a:gd name="connsiteX0" fmla="*/ 0 w 875404"/>
              <a:gd name="connsiteY0" fmla="*/ 29449 h 176690"/>
              <a:gd name="connsiteX1" fmla="*/ 29449 w 875404"/>
              <a:gd name="connsiteY1" fmla="*/ 0 h 176690"/>
              <a:gd name="connsiteX2" fmla="*/ 118002 w 875404"/>
              <a:gd name="connsiteY2" fmla="*/ 33054 h 176690"/>
              <a:gd name="connsiteX3" fmla="*/ 845955 w 875404"/>
              <a:gd name="connsiteY3" fmla="*/ 0 h 176690"/>
              <a:gd name="connsiteX4" fmla="*/ 875404 w 875404"/>
              <a:gd name="connsiteY4" fmla="*/ 29449 h 176690"/>
              <a:gd name="connsiteX5" fmla="*/ 875404 w 875404"/>
              <a:gd name="connsiteY5" fmla="*/ 147241 h 176690"/>
              <a:gd name="connsiteX6" fmla="*/ 845955 w 875404"/>
              <a:gd name="connsiteY6" fmla="*/ 176690 h 176690"/>
              <a:gd name="connsiteX7" fmla="*/ 499036 w 875404"/>
              <a:gd name="connsiteY7" fmla="*/ 157100 h 176690"/>
              <a:gd name="connsiteX8" fmla="*/ 29449 w 875404"/>
              <a:gd name="connsiteY8" fmla="*/ 176690 h 176690"/>
              <a:gd name="connsiteX9" fmla="*/ 0 w 875404"/>
              <a:gd name="connsiteY9" fmla="*/ 147241 h 176690"/>
              <a:gd name="connsiteX10" fmla="*/ 0 w 875404"/>
              <a:gd name="connsiteY10" fmla="*/ 29449 h 176690"/>
              <a:gd name="connsiteX0" fmla="*/ 6988 w 875404"/>
              <a:gd name="connsiteY0" fmla="*/ 63814 h 176690"/>
              <a:gd name="connsiteX1" fmla="*/ 29449 w 875404"/>
              <a:gd name="connsiteY1" fmla="*/ 0 h 176690"/>
              <a:gd name="connsiteX2" fmla="*/ 118002 w 875404"/>
              <a:gd name="connsiteY2" fmla="*/ 33054 h 176690"/>
              <a:gd name="connsiteX3" fmla="*/ 845955 w 875404"/>
              <a:gd name="connsiteY3" fmla="*/ 0 h 176690"/>
              <a:gd name="connsiteX4" fmla="*/ 875404 w 875404"/>
              <a:gd name="connsiteY4" fmla="*/ 29449 h 176690"/>
              <a:gd name="connsiteX5" fmla="*/ 875404 w 875404"/>
              <a:gd name="connsiteY5" fmla="*/ 147241 h 176690"/>
              <a:gd name="connsiteX6" fmla="*/ 845955 w 875404"/>
              <a:gd name="connsiteY6" fmla="*/ 176690 h 176690"/>
              <a:gd name="connsiteX7" fmla="*/ 499036 w 875404"/>
              <a:gd name="connsiteY7" fmla="*/ 157100 h 176690"/>
              <a:gd name="connsiteX8" fmla="*/ 29449 w 875404"/>
              <a:gd name="connsiteY8" fmla="*/ 176690 h 176690"/>
              <a:gd name="connsiteX9" fmla="*/ 0 w 875404"/>
              <a:gd name="connsiteY9" fmla="*/ 147241 h 176690"/>
              <a:gd name="connsiteX10" fmla="*/ 6988 w 875404"/>
              <a:gd name="connsiteY10" fmla="*/ 63814 h 176690"/>
              <a:gd name="connsiteX0" fmla="*/ 6988 w 875404"/>
              <a:gd name="connsiteY0" fmla="*/ 63814 h 176690"/>
              <a:gd name="connsiteX1" fmla="*/ 43097 w 875404"/>
              <a:gd name="connsiteY1" fmla="*/ 36825 h 176690"/>
              <a:gd name="connsiteX2" fmla="*/ 118002 w 875404"/>
              <a:gd name="connsiteY2" fmla="*/ 33054 h 176690"/>
              <a:gd name="connsiteX3" fmla="*/ 845955 w 875404"/>
              <a:gd name="connsiteY3" fmla="*/ 0 h 176690"/>
              <a:gd name="connsiteX4" fmla="*/ 875404 w 875404"/>
              <a:gd name="connsiteY4" fmla="*/ 29449 h 176690"/>
              <a:gd name="connsiteX5" fmla="*/ 875404 w 875404"/>
              <a:gd name="connsiteY5" fmla="*/ 147241 h 176690"/>
              <a:gd name="connsiteX6" fmla="*/ 845955 w 875404"/>
              <a:gd name="connsiteY6" fmla="*/ 176690 h 176690"/>
              <a:gd name="connsiteX7" fmla="*/ 499036 w 875404"/>
              <a:gd name="connsiteY7" fmla="*/ 157100 h 176690"/>
              <a:gd name="connsiteX8" fmla="*/ 29449 w 875404"/>
              <a:gd name="connsiteY8" fmla="*/ 176690 h 176690"/>
              <a:gd name="connsiteX9" fmla="*/ 0 w 875404"/>
              <a:gd name="connsiteY9" fmla="*/ 147241 h 176690"/>
              <a:gd name="connsiteX10" fmla="*/ 6988 w 875404"/>
              <a:gd name="connsiteY10" fmla="*/ 63814 h 176690"/>
              <a:gd name="connsiteX0" fmla="*/ 6988 w 875404"/>
              <a:gd name="connsiteY0" fmla="*/ 63814 h 193883"/>
              <a:gd name="connsiteX1" fmla="*/ 43097 w 875404"/>
              <a:gd name="connsiteY1" fmla="*/ 36825 h 193883"/>
              <a:gd name="connsiteX2" fmla="*/ 118002 w 875404"/>
              <a:gd name="connsiteY2" fmla="*/ 33054 h 193883"/>
              <a:gd name="connsiteX3" fmla="*/ 845955 w 875404"/>
              <a:gd name="connsiteY3" fmla="*/ 0 h 193883"/>
              <a:gd name="connsiteX4" fmla="*/ 875404 w 875404"/>
              <a:gd name="connsiteY4" fmla="*/ 29449 h 193883"/>
              <a:gd name="connsiteX5" fmla="*/ 875404 w 875404"/>
              <a:gd name="connsiteY5" fmla="*/ 147241 h 193883"/>
              <a:gd name="connsiteX6" fmla="*/ 845955 w 875404"/>
              <a:gd name="connsiteY6" fmla="*/ 176690 h 193883"/>
              <a:gd name="connsiteX7" fmla="*/ 499036 w 875404"/>
              <a:gd name="connsiteY7" fmla="*/ 157100 h 193883"/>
              <a:gd name="connsiteX8" fmla="*/ 47319 w 875404"/>
              <a:gd name="connsiteY8" fmla="*/ 193883 h 193883"/>
              <a:gd name="connsiteX9" fmla="*/ 0 w 875404"/>
              <a:gd name="connsiteY9" fmla="*/ 147241 h 193883"/>
              <a:gd name="connsiteX10" fmla="*/ 6988 w 875404"/>
              <a:gd name="connsiteY10" fmla="*/ 63814 h 193883"/>
              <a:gd name="connsiteX0" fmla="*/ 6988 w 875404"/>
              <a:gd name="connsiteY0" fmla="*/ 63814 h 193883"/>
              <a:gd name="connsiteX1" fmla="*/ 43097 w 875404"/>
              <a:gd name="connsiteY1" fmla="*/ 36825 h 193883"/>
              <a:gd name="connsiteX2" fmla="*/ 118002 w 875404"/>
              <a:gd name="connsiteY2" fmla="*/ 33054 h 193883"/>
              <a:gd name="connsiteX3" fmla="*/ 845955 w 875404"/>
              <a:gd name="connsiteY3" fmla="*/ 0 h 193883"/>
              <a:gd name="connsiteX4" fmla="*/ 875404 w 875404"/>
              <a:gd name="connsiteY4" fmla="*/ 29449 h 193883"/>
              <a:gd name="connsiteX5" fmla="*/ 875404 w 875404"/>
              <a:gd name="connsiteY5" fmla="*/ 147241 h 193883"/>
              <a:gd name="connsiteX6" fmla="*/ 811589 w 875404"/>
              <a:gd name="connsiteY6" fmla="*/ 183677 h 193883"/>
              <a:gd name="connsiteX7" fmla="*/ 499036 w 875404"/>
              <a:gd name="connsiteY7" fmla="*/ 157100 h 193883"/>
              <a:gd name="connsiteX8" fmla="*/ 47319 w 875404"/>
              <a:gd name="connsiteY8" fmla="*/ 193883 h 193883"/>
              <a:gd name="connsiteX9" fmla="*/ 0 w 875404"/>
              <a:gd name="connsiteY9" fmla="*/ 147241 h 193883"/>
              <a:gd name="connsiteX10" fmla="*/ 6988 w 875404"/>
              <a:gd name="connsiteY10" fmla="*/ 63814 h 193883"/>
              <a:gd name="connsiteX0" fmla="*/ 6988 w 875404"/>
              <a:gd name="connsiteY0" fmla="*/ 63814 h 193883"/>
              <a:gd name="connsiteX1" fmla="*/ 43097 w 875404"/>
              <a:gd name="connsiteY1" fmla="*/ 36825 h 193883"/>
              <a:gd name="connsiteX2" fmla="*/ 118002 w 875404"/>
              <a:gd name="connsiteY2" fmla="*/ 33054 h 193883"/>
              <a:gd name="connsiteX3" fmla="*/ 845955 w 875404"/>
              <a:gd name="connsiteY3" fmla="*/ 0 h 193883"/>
              <a:gd name="connsiteX4" fmla="*/ 875404 w 875404"/>
              <a:gd name="connsiteY4" fmla="*/ 29449 h 193883"/>
              <a:gd name="connsiteX5" fmla="*/ 875404 w 875404"/>
              <a:gd name="connsiteY5" fmla="*/ 147241 h 193883"/>
              <a:gd name="connsiteX6" fmla="*/ 811589 w 875404"/>
              <a:gd name="connsiteY6" fmla="*/ 183677 h 193883"/>
              <a:gd name="connsiteX7" fmla="*/ 500081 w 875404"/>
              <a:gd name="connsiteY7" fmla="*/ 166567 h 193883"/>
              <a:gd name="connsiteX8" fmla="*/ 47319 w 875404"/>
              <a:gd name="connsiteY8" fmla="*/ 193883 h 193883"/>
              <a:gd name="connsiteX9" fmla="*/ 0 w 875404"/>
              <a:gd name="connsiteY9" fmla="*/ 147241 h 193883"/>
              <a:gd name="connsiteX10" fmla="*/ 6988 w 875404"/>
              <a:gd name="connsiteY10" fmla="*/ 63814 h 193883"/>
              <a:gd name="connsiteX0" fmla="*/ 29058 w 875404"/>
              <a:gd name="connsiteY0" fmla="*/ 90126 h 193883"/>
              <a:gd name="connsiteX1" fmla="*/ 43097 w 875404"/>
              <a:gd name="connsiteY1" fmla="*/ 36825 h 193883"/>
              <a:gd name="connsiteX2" fmla="*/ 118002 w 875404"/>
              <a:gd name="connsiteY2" fmla="*/ 33054 h 193883"/>
              <a:gd name="connsiteX3" fmla="*/ 845955 w 875404"/>
              <a:gd name="connsiteY3" fmla="*/ 0 h 193883"/>
              <a:gd name="connsiteX4" fmla="*/ 875404 w 875404"/>
              <a:gd name="connsiteY4" fmla="*/ 29449 h 193883"/>
              <a:gd name="connsiteX5" fmla="*/ 875404 w 875404"/>
              <a:gd name="connsiteY5" fmla="*/ 147241 h 193883"/>
              <a:gd name="connsiteX6" fmla="*/ 811589 w 875404"/>
              <a:gd name="connsiteY6" fmla="*/ 183677 h 193883"/>
              <a:gd name="connsiteX7" fmla="*/ 500081 w 875404"/>
              <a:gd name="connsiteY7" fmla="*/ 166567 h 193883"/>
              <a:gd name="connsiteX8" fmla="*/ 47319 w 875404"/>
              <a:gd name="connsiteY8" fmla="*/ 193883 h 193883"/>
              <a:gd name="connsiteX9" fmla="*/ 0 w 875404"/>
              <a:gd name="connsiteY9" fmla="*/ 147241 h 193883"/>
              <a:gd name="connsiteX10" fmla="*/ 29058 w 875404"/>
              <a:gd name="connsiteY10" fmla="*/ 90126 h 193883"/>
              <a:gd name="connsiteX0" fmla="*/ 103 w 846449"/>
              <a:gd name="connsiteY0" fmla="*/ 90126 h 193883"/>
              <a:gd name="connsiteX1" fmla="*/ 14142 w 846449"/>
              <a:gd name="connsiteY1" fmla="*/ 36825 h 193883"/>
              <a:gd name="connsiteX2" fmla="*/ 89047 w 846449"/>
              <a:gd name="connsiteY2" fmla="*/ 33054 h 193883"/>
              <a:gd name="connsiteX3" fmla="*/ 817000 w 846449"/>
              <a:gd name="connsiteY3" fmla="*/ 0 h 193883"/>
              <a:gd name="connsiteX4" fmla="*/ 846449 w 846449"/>
              <a:gd name="connsiteY4" fmla="*/ 29449 h 193883"/>
              <a:gd name="connsiteX5" fmla="*/ 846449 w 846449"/>
              <a:gd name="connsiteY5" fmla="*/ 147241 h 193883"/>
              <a:gd name="connsiteX6" fmla="*/ 782634 w 846449"/>
              <a:gd name="connsiteY6" fmla="*/ 183677 h 193883"/>
              <a:gd name="connsiteX7" fmla="*/ 471126 w 846449"/>
              <a:gd name="connsiteY7" fmla="*/ 166567 h 193883"/>
              <a:gd name="connsiteX8" fmla="*/ 18364 w 846449"/>
              <a:gd name="connsiteY8" fmla="*/ 193883 h 193883"/>
              <a:gd name="connsiteX9" fmla="*/ 9612 w 846449"/>
              <a:gd name="connsiteY9" fmla="*/ 149372 h 193883"/>
              <a:gd name="connsiteX10" fmla="*/ 103 w 846449"/>
              <a:gd name="connsiteY10" fmla="*/ 90126 h 193883"/>
              <a:gd name="connsiteX0" fmla="*/ 103 w 846449"/>
              <a:gd name="connsiteY0" fmla="*/ 90126 h 193883"/>
              <a:gd name="connsiteX1" fmla="*/ 14142 w 846449"/>
              <a:gd name="connsiteY1" fmla="*/ 36825 h 193883"/>
              <a:gd name="connsiteX2" fmla="*/ 82485 w 846449"/>
              <a:gd name="connsiteY2" fmla="*/ 17009 h 193883"/>
              <a:gd name="connsiteX3" fmla="*/ 817000 w 846449"/>
              <a:gd name="connsiteY3" fmla="*/ 0 h 193883"/>
              <a:gd name="connsiteX4" fmla="*/ 846449 w 846449"/>
              <a:gd name="connsiteY4" fmla="*/ 29449 h 193883"/>
              <a:gd name="connsiteX5" fmla="*/ 846449 w 846449"/>
              <a:gd name="connsiteY5" fmla="*/ 147241 h 193883"/>
              <a:gd name="connsiteX6" fmla="*/ 782634 w 846449"/>
              <a:gd name="connsiteY6" fmla="*/ 183677 h 193883"/>
              <a:gd name="connsiteX7" fmla="*/ 471126 w 846449"/>
              <a:gd name="connsiteY7" fmla="*/ 166567 h 193883"/>
              <a:gd name="connsiteX8" fmla="*/ 18364 w 846449"/>
              <a:gd name="connsiteY8" fmla="*/ 193883 h 193883"/>
              <a:gd name="connsiteX9" fmla="*/ 9612 w 846449"/>
              <a:gd name="connsiteY9" fmla="*/ 149372 h 193883"/>
              <a:gd name="connsiteX10" fmla="*/ 103 w 846449"/>
              <a:gd name="connsiteY10" fmla="*/ 90126 h 193883"/>
              <a:gd name="connsiteX0" fmla="*/ 103 w 846449"/>
              <a:gd name="connsiteY0" fmla="*/ 90126 h 193883"/>
              <a:gd name="connsiteX1" fmla="*/ 14142 w 846449"/>
              <a:gd name="connsiteY1" fmla="*/ 36825 h 193883"/>
              <a:gd name="connsiteX2" fmla="*/ 82485 w 846449"/>
              <a:gd name="connsiteY2" fmla="*/ 17009 h 193883"/>
              <a:gd name="connsiteX3" fmla="*/ 267536 w 846449"/>
              <a:gd name="connsiteY3" fmla="*/ 577 h 193883"/>
              <a:gd name="connsiteX4" fmla="*/ 817000 w 846449"/>
              <a:gd name="connsiteY4" fmla="*/ 0 h 193883"/>
              <a:gd name="connsiteX5" fmla="*/ 846449 w 846449"/>
              <a:gd name="connsiteY5" fmla="*/ 29449 h 193883"/>
              <a:gd name="connsiteX6" fmla="*/ 846449 w 846449"/>
              <a:gd name="connsiteY6" fmla="*/ 147241 h 193883"/>
              <a:gd name="connsiteX7" fmla="*/ 782634 w 846449"/>
              <a:gd name="connsiteY7" fmla="*/ 183677 h 193883"/>
              <a:gd name="connsiteX8" fmla="*/ 471126 w 846449"/>
              <a:gd name="connsiteY8" fmla="*/ 166567 h 193883"/>
              <a:gd name="connsiteX9" fmla="*/ 18364 w 846449"/>
              <a:gd name="connsiteY9" fmla="*/ 193883 h 193883"/>
              <a:gd name="connsiteX10" fmla="*/ 9612 w 846449"/>
              <a:gd name="connsiteY10" fmla="*/ 149372 h 193883"/>
              <a:gd name="connsiteX11" fmla="*/ 103 w 846449"/>
              <a:gd name="connsiteY11" fmla="*/ 90126 h 193883"/>
              <a:gd name="connsiteX0" fmla="*/ 103 w 846449"/>
              <a:gd name="connsiteY0" fmla="*/ 90126 h 193883"/>
              <a:gd name="connsiteX1" fmla="*/ 14142 w 846449"/>
              <a:gd name="connsiteY1" fmla="*/ 36825 h 193883"/>
              <a:gd name="connsiteX2" fmla="*/ 74780 w 846449"/>
              <a:gd name="connsiteY2" fmla="*/ 5083 h 193883"/>
              <a:gd name="connsiteX3" fmla="*/ 267536 w 846449"/>
              <a:gd name="connsiteY3" fmla="*/ 577 h 193883"/>
              <a:gd name="connsiteX4" fmla="*/ 817000 w 846449"/>
              <a:gd name="connsiteY4" fmla="*/ 0 h 193883"/>
              <a:gd name="connsiteX5" fmla="*/ 846449 w 846449"/>
              <a:gd name="connsiteY5" fmla="*/ 29449 h 193883"/>
              <a:gd name="connsiteX6" fmla="*/ 846449 w 846449"/>
              <a:gd name="connsiteY6" fmla="*/ 147241 h 193883"/>
              <a:gd name="connsiteX7" fmla="*/ 782634 w 846449"/>
              <a:gd name="connsiteY7" fmla="*/ 183677 h 193883"/>
              <a:gd name="connsiteX8" fmla="*/ 471126 w 846449"/>
              <a:gd name="connsiteY8" fmla="*/ 166567 h 193883"/>
              <a:gd name="connsiteX9" fmla="*/ 18364 w 846449"/>
              <a:gd name="connsiteY9" fmla="*/ 193883 h 193883"/>
              <a:gd name="connsiteX10" fmla="*/ 9612 w 846449"/>
              <a:gd name="connsiteY10" fmla="*/ 149372 h 193883"/>
              <a:gd name="connsiteX11" fmla="*/ 103 w 846449"/>
              <a:gd name="connsiteY11" fmla="*/ 90126 h 193883"/>
              <a:gd name="connsiteX0" fmla="*/ 103 w 846449"/>
              <a:gd name="connsiteY0" fmla="*/ 89549 h 193306"/>
              <a:gd name="connsiteX1" fmla="*/ 14142 w 846449"/>
              <a:gd name="connsiteY1" fmla="*/ 36248 h 193306"/>
              <a:gd name="connsiteX2" fmla="*/ 74780 w 846449"/>
              <a:gd name="connsiteY2" fmla="*/ 4506 h 193306"/>
              <a:gd name="connsiteX3" fmla="*/ 267536 w 846449"/>
              <a:gd name="connsiteY3" fmla="*/ 0 h 193306"/>
              <a:gd name="connsiteX4" fmla="*/ 764047 w 846449"/>
              <a:gd name="connsiteY4" fmla="*/ 11656 h 193306"/>
              <a:gd name="connsiteX5" fmla="*/ 846449 w 846449"/>
              <a:gd name="connsiteY5" fmla="*/ 28872 h 193306"/>
              <a:gd name="connsiteX6" fmla="*/ 846449 w 846449"/>
              <a:gd name="connsiteY6" fmla="*/ 146664 h 193306"/>
              <a:gd name="connsiteX7" fmla="*/ 782634 w 846449"/>
              <a:gd name="connsiteY7" fmla="*/ 183100 h 193306"/>
              <a:gd name="connsiteX8" fmla="*/ 471126 w 846449"/>
              <a:gd name="connsiteY8" fmla="*/ 165990 h 193306"/>
              <a:gd name="connsiteX9" fmla="*/ 18364 w 846449"/>
              <a:gd name="connsiteY9" fmla="*/ 193306 h 193306"/>
              <a:gd name="connsiteX10" fmla="*/ 9612 w 846449"/>
              <a:gd name="connsiteY10" fmla="*/ 148795 h 193306"/>
              <a:gd name="connsiteX11" fmla="*/ 103 w 846449"/>
              <a:gd name="connsiteY11" fmla="*/ 89549 h 19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46449" h="193306">
                <a:moveTo>
                  <a:pt x="103" y="89549"/>
                </a:moveTo>
                <a:cubicBezTo>
                  <a:pt x="103" y="73285"/>
                  <a:pt x="-2122" y="36248"/>
                  <a:pt x="14142" y="36248"/>
                </a:cubicBezTo>
                <a:cubicBezTo>
                  <a:pt x="39343" y="37095"/>
                  <a:pt x="49579" y="3659"/>
                  <a:pt x="74780" y="4506"/>
                </a:cubicBezTo>
                <a:lnTo>
                  <a:pt x="267536" y="0"/>
                </a:lnTo>
                <a:lnTo>
                  <a:pt x="764047" y="11656"/>
                </a:lnTo>
                <a:cubicBezTo>
                  <a:pt x="780311" y="11656"/>
                  <a:pt x="846449" y="12608"/>
                  <a:pt x="846449" y="28872"/>
                </a:cubicBezTo>
                <a:lnTo>
                  <a:pt x="846449" y="146664"/>
                </a:lnTo>
                <a:cubicBezTo>
                  <a:pt x="846449" y="162928"/>
                  <a:pt x="798898" y="183100"/>
                  <a:pt x="782634" y="183100"/>
                </a:cubicBezTo>
                <a:cubicBezTo>
                  <a:pt x="669795" y="182649"/>
                  <a:pt x="583965" y="166441"/>
                  <a:pt x="471126" y="165990"/>
                </a:cubicBezTo>
                <a:cubicBezTo>
                  <a:pt x="311796" y="166441"/>
                  <a:pt x="177694" y="192855"/>
                  <a:pt x="18364" y="193306"/>
                </a:cubicBezTo>
                <a:cubicBezTo>
                  <a:pt x="2100" y="193306"/>
                  <a:pt x="9612" y="165059"/>
                  <a:pt x="9612" y="148795"/>
                </a:cubicBezTo>
                <a:lnTo>
                  <a:pt x="103" y="89549"/>
                </a:lnTo>
                <a:close/>
              </a:path>
            </a:pathLst>
          </a:custGeom>
          <a:solidFill>
            <a:srgbClr val="B84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DD664E7A-391C-4359-BD23-4BD88658BC5B}"/>
              </a:ext>
            </a:extLst>
          </p:cNvPr>
          <p:cNvGrpSpPr/>
          <p:nvPr/>
        </p:nvGrpSpPr>
        <p:grpSpPr>
          <a:xfrm rot="14522537">
            <a:off x="8401954" y="3541633"/>
            <a:ext cx="446386" cy="462557"/>
            <a:chOff x="9739014" y="3266910"/>
            <a:chExt cx="547401" cy="567232"/>
          </a:xfrm>
        </p:grpSpPr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60B89400-2721-4B01-A3CF-6B91E12014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39014" y="3339992"/>
              <a:ext cx="454313" cy="494150"/>
            </a:xfrm>
            <a:prstGeom prst="line">
              <a:avLst/>
            </a:prstGeom>
            <a:ln w="12700">
              <a:solidFill>
                <a:srgbClr val="6051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EB4BD961-DCA7-4915-BE34-1A0436A88F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98088" y="3266910"/>
              <a:ext cx="2775" cy="173203"/>
            </a:xfrm>
            <a:prstGeom prst="line">
              <a:avLst/>
            </a:prstGeom>
            <a:ln w="12700">
              <a:solidFill>
                <a:srgbClr val="6051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18D70464-CBCE-478D-98DD-B6A528F99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02850" y="3421063"/>
              <a:ext cx="90488" cy="21432"/>
            </a:xfrm>
            <a:prstGeom prst="line">
              <a:avLst/>
            </a:prstGeom>
            <a:ln w="12700">
              <a:solidFill>
                <a:srgbClr val="6051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ECC2F3D9-F3FC-4A18-BC2B-72FB9832E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93338" y="3373669"/>
              <a:ext cx="93077" cy="49775"/>
            </a:xfrm>
            <a:prstGeom prst="line">
              <a:avLst/>
            </a:prstGeom>
            <a:ln w="12700">
              <a:solidFill>
                <a:srgbClr val="6051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EF4B847-B582-4310-9DD6-E06EF2DC1FD1}"/>
              </a:ext>
            </a:extLst>
          </p:cNvPr>
          <p:cNvSpPr/>
          <p:nvPr/>
        </p:nvSpPr>
        <p:spPr>
          <a:xfrm>
            <a:off x="8887121" y="3684642"/>
            <a:ext cx="916484" cy="248384"/>
          </a:xfrm>
          <a:custGeom>
            <a:avLst/>
            <a:gdLst>
              <a:gd name="connsiteX0" fmla="*/ 0 w 857575"/>
              <a:gd name="connsiteY0" fmla="*/ 35252 h 211506"/>
              <a:gd name="connsiteX1" fmla="*/ 35252 w 857575"/>
              <a:gd name="connsiteY1" fmla="*/ 0 h 211506"/>
              <a:gd name="connsiteX2" fmla="*/ 822323 w 857575"/>
              <a:gd name="connsiteY2" fmla="*/ 0 h 211506"/>
              <a:gd name="connsiteX3" fmla="*/ 857575 w 857575"/>
              <a:gd name="connsiteY3" fmla="*/ 35252 h 211506"/>
              <a:gd name="connsiteX4" fmla="*/ 857575 w 857575"/>
              <a:gd name="connsiteY4" fmla="*/ 176254 h 211506"/>
              <a:gd name="connsiteX5" fmla="*/ 822323 w 857575"/>
              <a:gd name="connsiteY5" fmla="*/ 211506 h 211506"/>
              <a:gd name="connsiteX6" fmla="*/ 35252 w 857575"/>
              <a:gd name="connsiteY6" fmla="*/ 211506 h 211506"/>
              <a:gd name="connsiteX7" fmla="*/ 0 w 857575"/>
              <a:gd name="connsiteY7" fmla="*/ 176254 h 211506"/>
              <a:gd name="connsiteX8" fmla="*/ 0 w 857575"/>
              <a:gd name="connsiteY8" fmla="*/ 35252 h 211506"/>
              <a:gd name="connsiteX0" fmla="*/ 0 w 857575"/>
              <a:gd name="connsiteY0" fmla="*/ 61446 h 237700"/>
              <a:gd name="connsiteX1" fmla="*/ 49540 w 857575"/>
              <a:gd name="connsiteY1" fmla="*/ 0 h 237700"/>
              <a:gd name="connsiteX2" fmla="*/ 822323 w 857575"/>
              <a:gd name="connsiteY2" fmla="*/ 26194 h 237700"/>
              <a:gd name="connsiteX3" fmla="*/ 857575 w 857575"/>
              <a:gd name="connsiteY3" fmla="*/ 61446 h 237700"/>
              <a:gd name="connsiteX4" fmla="*/ 857575 w 857575"/>
              <a:gd name="connsiteY4" fmla="*/ 202448 h 237700"/>
              <a:gd name="connsiteX5" fmla="*/ 822323 w 857575"/>
              <a:gd name="connsiteY5" fmla="*/ 237700 h 237700"/>
              <a:gd name="connsiteX6" fmla="*/ 35252 w 857575"/>
              <a:gd name="connsiteY6" fmla="*/ 237700 h 237700"/>
              <a:gd name="connsiteX7" fmla="*/ 0 w 857575"/>
              <a:gd name="connsiteY7" fmla="*/ 202448 h 237700"/>
              <a:gd name="connsiteX8" fmla="*/ 0 w 857575"/>
              <a:gd name="connsiteY8" fmla="*/ 61446 h 237700"/>
              <a:gd name="connsiteX0" fmla="*/ 0 w 857575"/>
              <a:gd name="connsiteY0" fmla="*/ 62268 h 238522"/>
              <a:gd name="connsiteX1" fmla="*/ 49540 w 857575"/>
              <a:gd name="connsiteY1" fmla="*/ 822 h 238522"/>
              <a:gd name="connsiteX2" fmla="*/ 244972 w 857575"/>
              <a:gd name="connsiteY2" fmla="*/ 53296 h 238522"/>
              <a:gd name="connsiteX3" fmla="*/ 822323 w 857575"/>
              <a:gd name="connsiteY3" fmla="*/ 27016 h 238522"/>
              <a:gd name="connsiteX4" fmla="*/ 857575 w 857575"/>
              <a:gd name="connsiteY4" fmla="*/ 62268 h 238522"/>
              <a:gd name="connsiteX5" fmla="*/ 857575 w 857575"/>
              <a:gd name="connsiteY5" fmla="*/ 203270 h 238522"/>
              <a:gd name="connsiteX6" fmla="*/ 822323 w 857575"/>
              <a:gd name="connsiteY6" fmla="*/ 238522 h 238522"/>
              <a:gd name="connsiteX7" fmla="*/ 35252 w 857575"/>
              <a:gd name="connsiteY7" fmla="*/ 238522 h 238522"/>
              <a:gd name="connsiteX8" fmla="*/ 0 w 857575"/>
              <a:gd name="connsiteY8" fmla="*/ 203270 h 238522"/>
              <a:gd name="connsiteX9" fmla="*/ 0 w 857575"/>
              <a:gd name="connsiteY9" fmla="*/ 62268 h 238522"/>
              <a:gd name="connsiteX0" fmla="*/ 0 w 857575"/>
              <a:gd name="connsiteY0" fmla="*/ 62268 h 238522"/>
              <a:gd name="connsiteX1" fmla="*/ 49540 w 857575"/>
              <a:gd name="connsiteY1" fmla="*/ 822 h 238522"/>
              <a:gd name="connsiteX2" fmla="*/ 244972 w 857575"/>
              <a:gd name="connsiteY2" fmla="*/ 53296 h 238522"/>
              <a:gd name="connsiteX3" fmla="*/ 645022 w 857575"/>
              <a:gd name="connsiteY3" fmla="*/ 58058 h 238522"/>
              <a:gd name="connsiteX4" fmla="*/ 822323 w 857575"/>
              <a:gd name="connsiteY4" fmla="*/ 27016 h 238522"/>
              <a:gd name="connsiteX5" fmla="*/ 857575 w 857575"/>
              <a:gd name="connsiteY5" fmla="*/ 62268 h 238522"/>
              <a:gd name="connsiteX6" fmla="*/ 857575 w 857575"/>
              <a:gd name="connsiteY6" fmla="*/ 203270 h 238522"/>
              <a:gd name="connsiteX7" fmla="*/ 822323 w 857575"/>
              <a:gd name="connsiteY7" fmla="*/ 238522 h 238522"/>
              <a:gd name="connsiteX8" fmla="*/ 35252 w 857575"/>
              <a:gd name="connsiteY8" fmla="*/ 238522 h 238522"/>
              <a:gd name="connsiteX9" fmla="*/ 0 w 857575"/>
              <a:gd name="connsiteY9" fmla="*/ 203270 h 238522"/>
              <a:gd name="connsiteX10" fmla="*/ 0 w 857575"/>
              <a:gd name="connsiteY10" fmla="*/ 62268 h 238522"/>
              <a:gd name="connsiteX0" fmla="*/ 0 w 857575"/>
              <a:gd name="connsiteY0" fmla="*/ 62268 h 238522"/>
              <a:gd name="connsiteX1" fmla="*/ 49540 w 857575"/>
              <a:gd name="connsiteY1" fmla="*/ 822 h 238522"/>
              <a:gd name="connsiteX2" fmla="*/ 244972 w 857575"/>
              <a:gd name="connsiteY2" fmla="*/ 53296 h 238522"/>
              <a:gd name="connsiteX3" fmla="*/ 645022 w 857575"/>
              <a:gd name="connsiteY3" fmla="*/ 58058 h 238522"/>
              <a:gd name="connsiteX4" fmla="*/ 808036 w 857575"/>
              <a:gd name="connsiteY4" fmla="*/ 12729 h 238522"/>
              <a:gd name="connsiteX5" fmla="*/ 857575 w 857575"/>
              <a:gd name="connsiteY5" fmla="*/ 62268 h 238522"/>
              <a:gd name="connsiteX6" fmla="*/ 857575 w 857575"/>
              <a:gd name="connsiteY6" fmla="*/ 203270 h 238522"/>
              <a:gd name="connsiteX7" fmla="*/ 822323 w 857575"/>
              <a:gd name="connsiteY7" fmla="*/ 238522 h 238522"/>
              <a:gd name="connsiteX8" fmla="*/ 35252 w 857575"/>
              <a:gd name="connsiteY8" fmla="*/ 238522 h 238522"/>
              <a:gd name="connsiteX9" fmla="*/ 0 w 857575"/>
              <a:gd name="connsiteY9" fmla="*/ 203270 h 238522"/>
              <a:gd name="connsiteX10" fmla="*/ 0 w 857575"/>
              <a:gd name="connsiteY10" fmla="*/ 62268 h 238522"/>
              <a:gd name="connsiteX0" fmla="*/ 0 w 857575"/>
              <a:gd name="connsiteY0" fmla="*/ 62268 h 238522"/>
              <a:gd name="connsiteX1" fmla="*/ 49540 w 857575"/>
              <a:gd name="connsiteY1" fmla="*/ 822 h 238522"/>
              <a:gd name="connsiteX2" fmla="*/ 244972 w 857575"/>
              <a:gd name="connsiteY2" fmla="*/ 53296 h 238522"/>
              <a:gd name="connsiteX3" fmla="*/ 645022 w 857575"/>
              <a:gd name="connsiteY3" fmla="*/ 58058 h 238522"/>
              <a:gd name="connsiteX4" fmla="*/ 808036 w 857575"/>
              <a:gd name="connsiteY4" fmla="*/ 12729 h 238522"/>
              <a:gd name="connsiteX5" fmla="*/ 840906 w 857575"/>
              <a:gd name="connsiteY5" fmla="*/ 67030 h 238522"/>
              <a:gd name="connsiteX6" fmla="*/ 857575 w 857575"/>
              <a:gd name="connsiteY6" fmla="*/ 203270 h 238522"/>
              <a:gd name="connsiteX7" fmla="*/ 822323 w 857575"/>
              <a:gd name="connsiteY7" fmla="*/ 238522 h 238522"/>
              <a:gd name="connsiteX8" fmla="*/ 35252 w 857575"/>
              <a:gd name="connsiteY8" fmla="*/ 238522 h 238522"/>
              <a:gd name="connsiteX9" fmla="*/ 0 w 857575"/>
              <a:gd name="connsiteY9" fmla="*/ 203270 h 238522"/>
              <a:gd name="connsiteX10" fmla="*/ 0 w 857575"/>
              <a:gd name="connsiteY10" fmla="*/ 62268 h 238522"/>
              <a:gd name="connsiteX0" fmla="*/ 0 w 864097"/>
              <a:gd name="connsiteY0" fmla="*/ 62268 h 238522"/>
              <a:gd name="connsiteX1" fmla="*/ 49540 w 864097"/>
              <a:gd name="connsiteY1" fmla="*/ 822 h 238522"/>
              <a:gd name="connsiteX2" fmla="*/ 244972 w 864097"/>
              <a:gd name="connsiteY2" fmla="*/ 53296 h 238522"/>
              <a:gd name="connsiteX3" fmla="*/ 645022 w 864097"/>
              <a:gd name="connsiteY3" fmla="*/ 58058 h 238522"/>
              <a:gd name="connsiteX4" fmla="*/ 808036 w 864097"/>
              <a:gd name="connsiteY4" fmla="*/ 12729 h 238522"/>
              <a:gd name="connsiteX5" fmla="*/ 840906 w 864097"/>
              <a:gd name="connsiteY5" fmla="*/ 67030 h 238522"/>
              <a:gd name="connsiteX6" fmla="*/ 864097 w 864097"/>
              <a:gd name="connsiteY6" fmla="*/ 127115 h 238522"/>
              <a:gd name="connsiteX7" fmla="*/ 857575 w 864097"/>
              <a:gd name="connsiteY7" fmla="*/ 203270 h 238522"/>
              <a:gd name="connsiteX8" fmla="*/ 822323 w 864097"/>
              <a:gd name="connsiteY8" fmla="*/ 238522 h 238522"/>
              <a:gd name="connsiteX9" fmla="*/ 35252 w 864097"/>
              <a:gd name="connsiteY9" fmla="*/ 238522 h 238522"/>
              <a:gd name="connsiteX10" fmla="*/ 0 w 864097"/>
              <a:gd name="connsiteY10" fmla="*/ 203270 h 238522"/>
              <a:gd name="connsiteX11" fmla="*/ 0 w 864097"/>
              <a:gd name="connsiteY11" fmla="*/ 62268 h 238522"/>
              <a:gd name="connsiteX0" fmla="*/ 0 w 864097"/>
              <a:gd name="connsiteY0" fmla="*/ 62268 h 238522"/>
              <a:gd name="connsiteX1" fmla="*/ 49540 w 864097"/>
              <a:gd name="connsiteY1" fmla="*/ 822 h 238522"/>
              <a:gd name="connsiteX2" fmla="*/ 244972 w 864097"/>
              <a:gd name="connsiteY2" fmla="*/ 53296 h 238522"/>
              <a:gd name="connsiteX3" fmla="*/ 645022 w 864097"/>
              <a:gd name="connsiteY3" fmla="*/ 58058 h 238522"/>
              <a:gd name="connsiteX4" fmla="*/ 808036 w 864097"/>
              <a:gd name="connsiteY4" fmla="*/ 12729 h 238522"/>
              <a:gd name="connsiteX5" fmla="*/ 840906 w 864097"/>
              <a:gd name="connsiteY5" fmla="*/ 67030 h 238522"/>
              <a:gd name="connsiteX6" fmla="*/ 864097 w 864097"/>
              <a:gd name="connsiteY6" fmla="*/ 127115 h 238522"/>
              <a:gd name="connsiteX7" fmla="*/ 857575 w 864097"/>
              <a:gd name="connsiteY7" fmla="*/ 203270 h 238522"/>
              <a:gd name="connsiteX8" fmla="*/ 822323 w 864097"/>
              <a:gd name="connsiteY8" fmla="*/ 238522 h 238522"/>
              <a:gd name="connsiteX9" fmla="*/ 35252 w 864097"/>
              <a:gd name="connsiteY9" fmla="*/ 238522 h 238522"/>
              <a:gd name="connsiteX10" fmla="*/ 0 w 864097"/>
              <a:gd name="connsiteY10" fmla="*/ 203270 h 238522"/>
              <a:gd name="connsiteX11" fmla="*/ 16372 w 864097"/>
              <a:gd name="connsiteY11" fmla="*/ 155690 h 238522"/>
              <a:gd name="connsiteX12" fmla="*/ 0 w 864097"/>
              <a:gd name="connsiteY12" fmla="*/ 62268 h 238522"/>
              <a:gd name="connsiteX0" fmla="*/ 0 w 864097"/>
              <a:gd name="connsiteY0" fmla="*/ 102749 h 238522"/>
              <a:gd name="connsiteX1" fmla="*/ 49540 w 864097"/>
              <a:gd name="connsiteY1" fmla="*/ 822 h 238522"/>
              <a:gd name="connsiteX2" fmla="*/ 244972 w 864097"/>
              <a:gd name="connsiteY2" fmla="*/ 53296 h 238522"/>
              <a:gd name="connsiteX3" fmla="*/ 645022 w 864097"/>
              <a:gd name="connsiteY3" fmla="*/ 58058 h 238522"/>
              <a:gd name="connsiteX4" fmla="*/ 808036 w 864097"/>
              <a:gd name="connsiteY4" fmla="*/ 12729 h 238522"/>
              <a:gd name="connsiteX5" fmla="*/ 840906 w 864097"/>
              <a:gd name="connsiteY5" fmla="*/ 67030 h 238522"/>
              <a:gd name="connsiteX6" fmla="*/ 864097 w 864097"/>
              <a:gd name="connsiteY6" fmla="*/ 127115 h 238522"/>
              <a:gd name="connsiteX7" fmla="*/ 857575 w 864097"/>
              <a:gd name="connsiteY7" fmla="*/ 203270 h 238522"/>
              <a:gd name="connsiteX8" fmla="*/ 822323 w 864097"/>
              <a:gd name="connsiteY8" fmla="*/ 238522 h 238522"/>
              <a:gd name="connsiteX9" fmla="*/ 35252 w 864097"/>
              <a:gd name="connsiteY9" fmla="*/ 238522 h 238522"/>
              <a:gd name="connsiteX10" fmla="*/ 0 w 864097"/>
              <a:gd name="connsiteY10" fmla="*/ 203270 h 238522"/>
              <a:gd name="connsiteX11" fmla="*/ 16372 w 864097"/>
              <a:gd name="connsiteY11" fmla="*/ 155690 h 238522"/>
              <a:gd name="connsiteX12" fmla="*/ 0 w 864097"/>
              <a:gd name="connsiteY12" fmla="*/ 102749 h 238522"/>
              <a:gd name="connsiteX0" fmla="*/ 0 w 868859"/>
              <a:gd name="connsiteY0" fmla="*/ 105130 h 238522"/>
              <a:gd name="connsiteX1" fmla="*/ 54302 w 868859"/>
              <a:gd name="connsiteY1" fmla="*/ 822 h 238522"/>
              <a:gd name="connsiteX2" fmla="*/ 249734 w 868859"/>
              <a:gd name="connsiteY2" fmla="*/ 53296 h 238522"/>
              <a:gd name="connsiteX3" fmla="*/ 649784 w 868859"/>
              <a:gd name="connsiteY3" fmla="*/ 58058 h 238522"/>
              <a:gd name="connsiteX4" fmla="*/ 812798 w 868859"/>
              <a:gd name="connsiteY4" fmla="*/ 12729 h 238522"/>
              <a:gd name="connsiteX5" fmla="*/ 845668 w 868859"/>
              <a:gd name="connsiteY5" fmla="*/ 67030 h 238522"/>
              <a:gd name="connsiteX6" fmla="*/ 868859 w 868859"/>
              <a:gd name="connsiteY6" fmla="*/ 127115 h 238522"/>
              <a:gd name="connsiteX7" fmla="*/ 862337 w 868859"/>
              <a:gd name="connsiteY7" fmla="*/ 203270 h 238522"/>
              <a:gd name="connsiteX8" fmla="*/ 827085 w 868859"/>
              <a:gd name="connsiteY8" fmla="*/ 238522 h 238522"/>
              <a:gd name="connsiteX9" fmla="*/ 40014 w 868859"/>
              <a:gd name="connsiteY9" fmla="*/ 238522 h 238522"/>
              <a:gd name="connsiteX10" fmla="*/ 4762 w 868859"/>
              <a:gd name="connsiteY10" fmla="*/ 203270 h 238522"/>
              <a:gd name="connsiteX11" fmla="*/ 21134 w 868859"/>
              <a:gd name="connsiteY11" fmla="*/ 155690 h 238522"/>
              <a:gd name="connsiteX12" fmla="*/ 0 w 868859"/>
              <a:gd name="connsiteY12" fmla="*/ 105130 h 238522"/>
              <a:gd name="connsiteX0" fmla="*/ 0 w 871240"/>
              <a:gd name="connsiteY0" fmla="*/ 81317 h 238522"/>
              <a:gd name="connsiteX1" fmla="*/ 56683 w 871240"/>
              <a:gd name="connsiteY1" fmla="*/ 822 h 238522"/>
              <a:gd name="connsiteX2" fmla="*/ 252115 w 871240"/>
              <a:gd name="connsiteY2" fmla="*/ 53296 h 238522"/>
              <a:gd name="connsiteX3" fmla="*/ 652165 w 871240"/>
              <a:gd name="connsiteY3" fmla="*/ 58058 h 238522"/>
              <a:gd name="connsiteX4" fmla="*/ 815179 w 871240"/>
              <a:gd name="connsiteY4" fmla="*/ 12729 h 238522"/>
              <a:gd name="connsiteX5" fmla="*/ 848049 w 871240"/>
              <a:gd name="connsiteY5" fmla="*/ 67030 h 238522"/>
              <a:gd name="connsiteX6" fmla="*/ 871240 w 871240"/>
              <a:gd name="connsiteY6" fmla="*/ 127115 h 238522"/>
              <a:gd name="connsiteX7" fmla="*/ 864718 w 871240"/>
              <a:gd name="connsiteY7" fmla="*/ 203270 h 238522"/>
              <a:gd name="connsiteX8" fmla="*/ 829466 w 871240"/>
              <a:gd name="connsiteY8" fmla="*/ 238522 h 238522"/>
              <a:gd name="connsiteX9" fmla="*/ 42395 w 871240"/>
              <a:gd name="connsiteY9" fmla="*/ 238522 h 238522"/>
              <a:gd name="connsiteX10" fmla="*/ 7143 w 871240"/>
              <a:gd name="connsiteY10" fmla="*/ 203270 h 238522"/>
              <a:gd name="connsiteX11" fmla="*/ 23515 w 871240"/>
              <a:gd name="connsiteY11" fmla="*/ 155690 h 238522"/>
              <a:gd name="connsiteX12" fmla="*/ 0 w 871240"/>
              <a:gd name="connsiteY12" fmla="*/ 81317 h 238522"/>
              <a:gd name="connsiteX0" fmla="*/ 0 w 871240"/>
              <a:gd name="connsiteY0" fmla="*/ 81317 h 238522"/>
              <a:gd name="connsiteX1" fmla="*/ 56683 w 871240"/>
              <a:gd name="connsiteY1" fmla="*/ 822 h 238522"/>
              <a:gd name="connsiteX2" fmla="*/ 252115 w 871240"/>
              <a:gd name="connsiteY2" fmla="*/ 53296 h 238522"/>
              <a:gd name="connsiteX3" fmla="*/ 652165 w 871240"/>
              <a:gd name="connsiteY3" fmla="*/ 58058 h 238522"/>
              <a:gd name="connsiteX4" fmla="*/ 815179 w 871240"/>
              <a:gd name="connsiteY4" fmla="*/ 12729 h 238522"/>
              <a:gd name="connsiteX5" fmla="*/ 848049 w 871240"/>
              <a:gd name="connsiteY5" fmla="*/ 67030 h 238522"/>
              <a:gd name="connsiteX6" fmla="*/ 871240 w 871240"/>
              <a:gd name="connsiteY6" fmla="*/ 127115 h 238522"/>
              <a:gd name="connsiteX7" fmla="*/ 864718 w 871240"/>
              <a:gd name="connsiteY7" fmla="*/ 203270 h 238522"/>
              <a:gd name="connsiteX8" fmla="*/ 829466 w 871240"/>
              <a:gd name="connsiteY8" fmla="*/ 238522 h 238522"/>
              <a:gd name="connsiteX9" fmla="*/ 42395 w 871240"/>
              <a:gd name="connsiteY9" fmla="*/ 238522 h 238522"/>
              <a:gd name="connsiteX10" fmla="*/ 4762 w 871240"/>
              <a:gd name="connsiteY10" fmla="*/ 179457 h 238522"/>
              <a:gd name="connsiteX11" fmla="*/ 23515 w 871240"/>
              <a:gd name="connsiteY11" fmla="*/ 155690 h 238522"/>
              <a:gd name="connsiteX12" fmla="*/ 0 w 871240"/>
              <a:gd name="connsiteY12" fmla="*/ 81317 h 238522"/>
              <a:gd name="connsiteX0" fmla="*/ 1 w 866479"/>
              <a:gd name="connsiteY0" fmla="*/ 126560 h 238522"/>
              <a:gd name="connsiteX1" fmla="*/ 51922 w 866479"/>
              <a:gd name="connsiteY1" fmla="*/ 822 h 238522"/>
              <a:gd name="connsiteX2" fmla="*/ 247354 w 866479"/>
              <a:gd name="connsiteY2" fmla="*/ 53296 h 238522"/>
              <a:gd name="connsiteX3" fmla="*/ 647404 w 866479"/>
              <a:gd name="connsiteY3" fmla="*/ 58058 h 238522"/>
              <a:gd name="connsiteX4" fmla="*/ 810418 w 866479"/>
              <a:gd name="connsiteY4" fmla="*/ 12729 h 238522"/>
              <a:gd name="connsiteX5" fmla="*/ 843288 w 866479"/>
              <a:gd name="connsiteY5" fmla="*/ 67030 h 238522"/>
              <a:gd name="connsiteX6" fmla="*/ 866479 w 866479"/>
              <a:gd name="connsiteY6" fmla="*/ 127115 h 238522"/>
              <a:gd name="connsiteX7" fmla="*/ 859957 w 866479"/>
              <a:gd name="connsiteY7" fmla="*/ 203270 h 238522"/>
              <a:gd name="connsiteX8" fmla="*/ 824705 w 866479"/>
              <a:gd name="connsiteY8" fmla="*/ 238522 h 238522"/>
              <a:gd name="connsiteX9" fmla="*/ 37634 w 866479"/>
              <a:gd name="connsiteY9" fmla="*/ 238522 h 238522"/>
              <a:gd name="connsiteX10" fmla="*/ 1 w 866479"/>
              <a:gd name="connsiteY10" fmla="*/ 179457 h 238522"/>
              <a:gd name="connsiteX11" fmla="*/ 18754 w 866479"/>
              <a:gd name="connsiteY11" fmla="*/ 155690 h 238522"/>
              <a:gd name="connsiteX12" fmla="*/ 1 w 866479"/>
              <a:gd name="connsiteY12" fmla="*/ 126560 h 238522"/>
              <a:gd name="connsiteX0" fmla="*/ 1386 w 867864"/>
              <a:gd name="connsiteY0" fmla="*/ 126560 h 238522"/>
              <a:gd name="connsiteX1" fmla="*/ 53307 w 867864"/>
              <a:gd name="connsiteY1" fmla="*/ 822 h 238522"/>
              <a:gd name="connsiteX2" fmla="*/ 248739 w 867864"/>
              <a:gd name="connsiteY2" fmla="*/ 53296 h 238522"/>
              <a:gd name="connsiteX3" fmla="*/ 648789 w 867864"/>
              <a:gd name="connsiteY3" fmla="*/ 58058 h 238522"/>
              <a:gd name="connsiteX4" fmla="*/ 811803 w 867864"/>
              <a:gd name="connsiteY4" fmla="*/ 12729 h 238522"/>
              <a:gd name="connsiteX5" fmla="*/ 844673 w 867864"/>
              <a:gd name="connsiteY5" fmla="*/ 67030 h 238522"/>
              <a:gd name="connsiteX6" fmla="*/ 867864 w 867864"/>
              <a:gd name="connsiteY6" fmla="*/ 127115 h 238522"/>
              <a:gd name="connsiteX7" fmla="*/ 861342 w 867864"/>
              <a:gd name="connsiteY7" fmla="*/ 203270 h 238522"/>
              <a:gd name="connsiteX8" fmla="*/ 826090 w 867864"/>
              <a:gd name="connsiteY8" fmla="*/ 238522 h 238522"/>
              <a:gd name="connsiteX9" fmla="*/ 39019 w 867864"/>
              <a:gd name="connsiteY9" fmla="*/ 238522 h 238522"/>
              <a:gd name="connsiteX10" fmla="*/ 1386 w 867864"/>
              <a:gd name="connsiteY10" fmla="*/ 179457 h 238522"/>
              <a:gd name="connsiteX11" fmla="*/ 20139 w 867864"/>
              <a:gd name="connsiteY11" fmla="*/ 155690 h 238522"/>
              <a:gd name="connsiteX12" fmla="*/ 1386 w 867864"/>
              <a:gd name="connsiteY12" fmla="*/ 126560 h 238522"/>
              <a:gd name="connsiteX0" fmla="*/ 38100 w 904578"/>
              <a:gd name="connsiteY0" fmla="*/ 126560 h 238522"/>
              <a:gd name="connsiteX1" fmla="*/ 90021 w 904578"/>
              <a:gd name="connsiteY1" fmla="*/ 822 h 238522"/>
              <a:gd name="connsiteX2" fmla="*/ 285453 w 904578"/>
              <a:gd name="connsiteY2" fmla="*/ 53296 h 238522"/>
              <a:gd name="connsiteX3" fmla="*/ 685503 w 904578"/>
              <a:gd name="connsiteY3" fmla="*/ 58058 h 238522"/>
              <a:gd name="connsiteX4" fmla="*/ 848517 w 904578"/>
              <a:gd name="connsiteY4" fmla="*/ 12729 h 238522"/>
              <a:gd name="connsiteX5" fmla="*/ 881387 w 904578"/>
              <a:gd name="connsiteY5" fmla="*/ 67030 h 238522"/>
              <a:gd name="connsiteX6" fmla="*/ 904578 w 904578"/>
              <a:gd name="connsiteY6" fmla="*/ 127115 h 238522"/>
              <a:gd name="connsiteX7" fmla="*/ 898056 w 904578"/>
              <a:gd name="connsiteY7" fmla="*/ 203270 h 238522"/>
              <a:gd name="connsiteX8" fmla="*/ 862804 w 904578"/>
              <a:gd name="connsiteY8" fmla="*/ 238522 h 238522"/>
              <a:gd name="connsiteX9" fmla="*/ 75733 w 904578"/>
              <a:gd name="connsiteY9" fmla="*/ 238522 h 238522"/>
              <a:gd name="connsiteX10" fmla="*/ 0 w 904578"/>
              <a:gd name="connsiteY10" fmla="*/ 173107 h 238522"/>
              <a:gd name="connsiteX11" fmla="*/ 56853 w 904578"/>
              <a:gd name="connsiteY11" fmla="*/ 155690 h 238522"/>
              <a:gd name="connsiteX12" fmla="*/ 38100 w 904578"/>
              <a:gd name="connsiteY12" fmla="*/ 126560 h 238522"/>
              <a:gd name="connsiteX0" fmla="*/ 38100 w 904578"/>
              <a:gd name="connsiteY0" fmla="*/ 126560 h 238522"/>
              <a:gd name="connsiteX1" fmla="*/ 90021 w 904578"/>
              <a:gd name="connsiteY1" fmla="*/ 822 h 238522"/>
              <a:gd name="connsiteX2" fmla="*/ 285453 w 904578"/>
              <a:gd name="connsiteY2" fmla="*/ 53296 h 238522"/>
              <a:gd name="connsiteX3" fmla="*/ 685503 w 904578"/>
              <a:gd name="connsiteY3" fmla="*/ 58058 h 238522"/>
              <a:gd name="connsiteX4" fmla="*/ 848517 w 904578"/>
              <a:gd name="connsiteY4" fmla="*/ 12729 h 238522"/>
              <a:gd name="connsiteX5" fmla="*/ 881387 w 904578"/>
              <a:gd name="connsiteY5" fmla="*/ 67030 h 238522"/>
              <a:gd name="connsiteX6" fmla="*/ 904578 w 904578"/>
              <a:gd name="connsiteY6" fmla="*/ 127115 h 238522"/>
              <a:gd name="connsiteX7" fmla="*/ 898056 w 904578"/>
              <a:gd name="connsiteY7" fmla="*/ 203270 h 238522"/>
              <a:gd name="connsiteX8" fmla="*/ 862804 w 904578"/>
              <a:gd name="connsiteY8" fmla="*/ 238522 h 238522"/>
              <a:gd name="connsiteX9" fmla="*/ 34458 w 904578"/>
              <a:gd name="connsiteY9" fmla="*/ 225822 h 238522"/>
              <a:gd name="connsiteX10" fmla="*/ 0 w 904578"/>
              <a:gd name="connsiteY10" fmla="*/ 173107 h 238522"/>
              <a:gd name="connsiteX11" fmla="*/ 56853 w 904578"/>
              <a:gd name="connsiteY11" fmla="*/ 155690 h 238522"/>
              <a:gd name="connsiteX12" fmla="*/ 38100 w 904578"/>
              <a:gd name="connsiteY12" fmla="*/ 126560 h 238522"/>
              <a:gd name="connsiteX0" fmla="*/ 38100 w 904578"/>
              <a:gd name="connsiteY0" fmla="*/ 126560 h 246696"/>
              <a:gd name="connsiteX1" fmla="*/ 90021 w 904578"/>
              <a:gd name="connsiteY1" fmla="*/ 822 h 246696"/>
              <a:gd name="connsiteX2" fmla="*/ 285453 w 904578"/>
              <a:gd name="connsiteY2" fmla="*/ 53296 h 246696"/>
              <a:gd name="connsiteX3" fmla="*/ 685503 w 904578"/>
              <a:gd name="connsiteY3" fmla="*/ 58058 h 246696"/>
              <a:gd name="connsiteX4" fmla="*/ 848517 w 904578"/>
              <a:gd name="connsiteY4" fmla="*/ 12729 h 246696"/>
              <a:gd name="connsiteX5" fmla="*/ 881387 w 904578"/>
              <a:gd name="connsiteY5" fmla="*/ 67030 h 246696"/>
              <a:gd name="connsiteX6" fmla="*/ 904578 w 904578"/>
              <a:gd name="connsiteY6" fmla="*/ 127115 h 246696"/>
              <a:gd name="connsiteX7" fmla="*/ 898056 w 904578"/>
              <a:gd name="connsiteY7" fmla="*/ 203270 h 246696"/>
              <a:gd name="connsiteX8" fmla="*/ 862804 w 904578"/>
              <a:gd name="connsiteY8" fmla="*/ 238522 h 246696"/>
              <a:gd name="connsiteX9" fmla="*/ 286247 w 904578"/>
              <a:gd name="connsiteY9" fmla="*/ 246696 h 246696"/>
              <a:gd name="connsiteX10" fmla="*/ 34458 w 904578"/>
              <a:gd name="connsiteY10" fmla="*/ 225822 h 246696"/>
              <a:gd name="connsiteX11" fmla="*/ 0 w 904578"/>
              <a:gd name="connsiteY11" fmla="*/ 173107 h 246696"/>
              <a:gd name="connsiteX12" fmla="*/ 56853 w 904578"/>
              <a:gd name="connsiteY12" fmla="*/ 155690 h 246696"/>
              <a:gd name="connsiteX13" fmla="*/ 38100 w 904578"/>
              <a:gd name="connsiteY13" fmla="*/ 126560 h 246696"/>
              <a:gd name="connsiteX0" fmla="*/ 47625 w 914103"/>
              <a:gd name="connsiteY0" fmla="*/ 126560 h 246696"/>
              <a:gd name="connsiteX1" fmla="*/ 99546 w 914103"/>
              <a:gd name="connsiteY1" fmla="*/ 822 h 246696"/>
              <a:gd name="connsiteX2" fmla="*/ 294978 w 914103"/>
              <a:gd name="connsiteY2" fmla="*/ 53296 h 246696"/>
              <a:gd name="connsiteX3" fmla="*/ 695028 w 914103"/>
              <a:gd name="connsiteY3" fmla="*/ 58058 h 246696"/>
              <a:gd name="connsiteX4" fmla="*/ 858042 w 914103"/>
              <a:gd name="connsiteY4" fmla="*/ 12729 h 246696"/>
              <a:gd name="connsiteX5" fmla="*/ 890912 w 914103"/>
              <a:gd name="connsiteY5" fmla="*/ 67030 h 246696"/>
              <a:gd name="connsiteX6" fmla="*/ 914103 w 914103"/>
              <a:gd name="connsiteY6" fmla="*/ 127115 h 246696"/>
              <a:gd name="connsiteX7" fmla="*/ 907581 w 914103"/>
              <a:gd name="connsiteY7" fmla="*/ 203270 h 246696"/>
              <a:gd name="connsiteX8" fmla="*/ 872329 w 914103"/>
              <a:gd name="connsiteY8" fmla="*/ 238522 h 246696"/>
              <a:gd name="connsiteX9" fmla="*/ 295772 w 914103"/>
              <a:gd name="connsiteY9" fmla="*/ 246696 h 246696"/>
              <a:gd name="connsiteX10" fmla="*/ 43983 w 914103"/>
              <a:gd name="connsiteY10" fmla="*/ 225822 h 246696"/>
              <a:gd name="connsiteX11" fmla="*/ 0 w 914103"/>
              <a:gd name="connsiteY11" fmla="*/ 157232 h 246696"/>
              <a:gd name="connsiteX12" fmla="*/ 66378 w 914103"/>
              <a:gd name="connsiteY12" fmla="*/ 155690 h 246696"/>
              <a:gd name="connsiteX13" fmla="*/ 47625 w 914103"/>
              <a:gd name="connsiteY13" fmla="*/ 126560 h 246696"/>
              <a:gd name="connsiteX0" fmla="*/ 47625 w 914103"/>
              <a:gd name="connsiteY0" fmla="*/ 126560 h 246696"/>
              <a:gd name="connsiteX1" fmla="*/ 99546 w 914103"/>
              <a:gd name="connsiteY1" fmla="*/ 822 h 246696"/>
              <a:gd name="connsiteX2" fmla="*/ 294978 w 914103"/>
              <a:gd name="connsiteY2" fmla="*/ 53296 h 246696"/>
              <a:gd name="connsiteX3" fmla="*/ 695028 w 914103"/>
              <a:gd name="connsiteY3" fmla="*/ 58058 h 246696"/>
              <a:gd name="connsiteX4" fmla="*/ 858042 w 914103"/>
              <a:gd name="connsiteY4" fmla="*/ 12729 h 246696"/>
              <a:gd name="connsiteX5" fmla="*/ 890912 w 914103"/>
              <a:gd name="connsiteY5" fmla="*/ 67030 h 246696"/>
              <a:gd name="connsiteX6" fmla="*/ 914103 w 914103"/>
              <a:gd name="connsiteY6" fmla="*/ 127115 h 246696"/>
              <a:gd name="connsiteX7" fmla="*/ 907581 w 914103"/>
              <a:gd name="connsiteY7" fmla="*/ 203270 h 246696"/>
              <a:gd name="connsiteX8" fmla="*/ 872329 w 914103"/>
              <a:gd name="connsiteY8" fmla="*/ 238522 h 246696"/>
              <a:gd name="connsiteX9" fmla="*/ 295772 w 914103"/>
              <a:gd name="connsiteY9" fmla="*/ 246696 h 246696"/>
              <a:gd name="connsiteX10" fmla="*/ 43983 w 914103"/>
              <a:gd name="connsiteY10" fmla="*/ 225822 h 246696"/>
              <a:gd name="connsiteX11" fmla="*/ 0 w 914103"/>
              <a:gd name="connsiteY11" fmla="*/ 157232 h 246696"/>
              <a:gd name="connsiteX12" fmla="*/ 44153 w 914103"/>
              <a:gd name="connsiteY12" fmla="*/ 142990 h 246696"/>
              <a:gd name="connsiteX13" fmla="*/ 47625 w 914103"/>
              <a:gd name="connsiteY13" fmla="*/ 126560 h 246696"/>
              <a:gd name="connsiteX0" fmla="*/ 34925 w 914103"/>
              <a:gd name="connsiteY0" fmla="*/ 113860 h 246696"/>
              <a:gd name="connsiteX1" fmla="*/ 99546 w 914103"/>
              <a:gd name="connsiteY1" fmla="*/ 822 h 246696"/>
              <a:gd name="connsiteX2" fmla="*/ 294978 w 914103"/>
              <a:gd name="connsiteY2" fmla="*/ 53296 h 246696"/>
              <a:gd name="connsiteX3" fmla="*/ 695028 w 914103"/>
              <a:gd name="connsiteY3" fmla="*/ 58058 h 246696"/>
              <a:gd name="connsiteX4" fmla="*/ 858042 w 914103"/>
              <a:gd name="connsiteY4" fmla="*/ 12729 h 246696"/>
              <a:gd name="connsiteX5" fmla="*/ 890912 w 914103"/>
              <a:gd name="connsiteY5" fmla="*/ 67030 h 246696"/>
              <a:gd name="connsiteX6" fmla="*/ 914103 w 914103"/>
              <a:gd name="connsiteY6" fmla="*/ 127115 h 246696"/>
              <a:gd name="connsiteX7" fmla="*/ 907581 w 914103"/>
              <a:gd name="connsiteY7" fmla="*/ 203270 h 246696"/>
              <a:gd name="connsiteX8" fmla="*/ 872329 w 914103"/>
              <a:gd name="connsiteY8" fmla="*/ 238522 h 246696"/>
              <a:gd name="connsiteX9" fmla="*/ 295772 w 914103"/>
              <a:gd name="connsiteY9" fmla="*/ 246696 h 246696"/>
              <a:gd name="connsiteX10" fmla="*/ 43983 w 914103"/>
              <a:gd name="connsiteY10" fmla="*/ 225822 h 246696"/>
              <a:gd name="connsiteX11" fmla="*/ 0 w 914103"/>
              <a:gd name="connsiteY11" fmla="*/ 157232 h 246696"/>
              <a:gd name="connsiteX12" fmla="*/ 44153 w 914103"/>
              <a:gd name="connsiteY12" fmla="*/ 142990 h 246696"/>
              <a:gd name="connsiteX13" fmla="*/ 34925 w 914103"/>
              <a:gd name="connsiteY13" fmla="*/ 113860 h 246696"/>
              <a:gd name="connsiteX0" fmla="*/ 25401 w 904579"/>
              <a:gd name="connsiteY0" fmla="*/ 113860 h 246696"/>
              <a:gd name="connsiteX1" fmla="*/ 90022 w 904579"/>
              <a:gd name="connsiteY1" fmla="*/ 822 h 246696"/>
              <a:gd name="connsiteX2" fmla="*/ 285454 w 904579"/>
              <a:gd name="connsiteY2" fmla="*/ 53296 h 246696"/>
              <a:gd name="connsiteX3" fmla="*/ 685504 w 904579"/>
              <a:gd name="connsiteY3" fmla="*/ 58058 h 246696"/>
              <a:gd name="connsiteX4" fmla="*/ 848518 w 904579"/>
              <a:gd name="connsiteY4" fmla="*/ 12729 h 246696"/>
              <a:gd name="connsiteX5" fmla="*/ 881388 w 904579"/>
              <a:gd name="connsiteY5" fmla="*/ 67030 h 246696"/>
              <a:gd name="connsiteX6" fmla="*/ 904579 w 904579"/>
              <a:gd name="connsiteY6" fmla="*/ 127115 h 246696"/>
              <a:gd name="connsiteX7" fmla="*/ 898057 w 904579"/>
              <a:gd name="connsiteY7" fmla="*/ 203270 h 246696"/>
              <a:gd name="connsiteX8" fmla="*/ 862805 w 904579"/>
              <a:gd name="connsiteY8" fmla="*/ 238522 h 246696"/>
              <a:gd name="connsiteX9" fmla="*/ 286248 w 904579"/>
              <a:gd name="connsiteY9" fmla="*/ 246696 h 246696"/>
              <a:gd name="connsiteX10" fmla="*/ 34459 w 904579"/>
              <a:gd name="connsiteY10" fmla="*/ 225822 h 246696"/>
              <a:gd name="connsiteX11" fmla="*/ 1 w 904579"/>
              <a:gd name="connsiteY11" fmla="*/ 154057 h 246696"/>
              <a:gd name="connsiteX12" fmla="*/ 34629 w 904579"/>
              <a:gd name="connsiteY12" fmla="*/ 142990 h 246696"/>
              <a:gd name="connsiteX13" fmla="*/ 25401 w 904579"/>
              <a:gd name="connsiteY13" fmla="*/ 113860 h 246696"/>
              <a:gd name="connsiteX0" fmla="*/ 25401 w 904579"/>
              <a:gd name="connsiteY0" fmla="*/ 113860 h 246696"/>
              <a:gd name="connsiteX1" fmla="*/ 90022 w 904579"/>
              <a:gd name="connsiteY1" fmla="*/ 822 h 246696"/>
              <a:gd name="connsiteX2" fmla="*/ 285454 w 904579"/>
              <a:gd name="connsiteY2" fmla="*/ 53296 h 246696"/>
              <a:gd name="connsiteX3" fmla="*/ 685504 w 904579"/>
              <a:gd name="connsiteY3" fmla="*/ 58058 h 246696"/>
              <a:gd name="connsiteX4" fmla="*/ 848518 w 904579"/>
              <a:gd name="connsiteY4" fmla="*/ 12729 h 246696"/>
              <a:gd name="connsiteX5" fmla="*/ 881388 w 904579"/>
              <a:gd name="connsiteY5" fmla="*/ 67030 h 246696"/>
              <a:gd name="connsiteX6" fmla="*/ 904579 w 904579"/>
              <a:gd name="connsiteY6" fmla="*/ 127115 h 246696"/>
              <a:gd name="connsiteX7" fmla="*/ 898057 w 904579"/>
              <a:gd name="connsiteY7" fmla="*/ 203270 h 246696"/>
              <a:gd name="connsiteX8" fmla="*/ 862805 w 904579"/>
              <a:gd name="connsiteY8" fmla="*/ 238522 h 246696"/>
              <a:gd name="connsiteX9" fmla="*/ 286248 w 904579"/>
              <a:gd name="connsiteY9" fmla="*/ 246696 h 246696"/>
              <a:gd name="connsiteX10" fmla="*/ 51127 w 904579"/>
              <a:gd name="connsiteY10" fmla="*/ 216297 h 246696"/>
              <a:gd name="connsiteX11" fmla="*/ 1 w 904579"/>
              <a:gd name="connsiteY11" fmla="*/ 154057 h 246696"/>
              <a:gd name="connsiteX12" fmla="*/ 34629 w 904579"/>
              <a:gd name="connsiteY12" fmla="*/ 142990 h 246696"/>
              <a:gd name="connsiteX13" fmla="*/ 25401 w 904579"/>
              <a:gd name="connsiteY13" fmla="*/ 113860 h 246696"/>
              <a:gd name="connsiteX0" fmla="*/ 25401 w 904579"/>
              <a:gd name="connsiteY0" fmla="*/ 113860 h 246696"/>
              <a:gd name="connsiteX1" fmla="*/ 90022 w 904579"/>
              <a:gd name="connsiteY1" fmla="*/ 822 h 246696"/>
              <a:gd name="connsiteX2" fmla="*/ 285454 w 904579"/>
              <a:gd name="connsiteY2" fmla="*/ 53296 h 246696"/>
              <a:gd name="connsiteX3" fmla="*/ 685504 w 904579"/>
              <a:gd name="connsiteY3" fmla="*/ 58058 h 246696"/>
              <a:gd name="connsiteX4" fmla="*/ 848518 w 904579"/>
              <a:gd name="connsiteY4" fmla="*/ 12729 h 246696"/>
              <a:gd name="connsiteX5" fmla="*/ 881388 w 904579"/>
              <a:gd name="connsiteY5" fmla="*/ 67030 h 246696"/>
              <a:gd name="connsiteX6" fmla="*/ 904579 w 904579"/>
              <a:gd name="connsiteY6" fmla="*/ 127115 h 246696"/>
              <a:gd name="connsiteX7" fmla="*/ 898057 w 904579"/>
              <a:gd name="connsiteY7" fmla="*/ 203270 h 246696"/>
              <a:gd name="connsiteX8" fmla="*/ 862805 w 904579"/>
              <a:gd name="connsiteY8" fmla="*/ 238522 h 246696"/>
              <a:gd name="connsiteX9" fmla="*/ 286248 w 904579"/>
              <a:gd name="connsiteY9" fmla="*/ 246696 h 246696"/>
              <a:gd name="connsiteX10" fmla="*/ 51127 w 904579"/>
              <a:gd name="connsiteY10" fmla="*/ 216297 h 246696"/>
              <a:gd name="connsiteX11" fmla="*/ 1 w 904579"/>
              <a:gd name="connsiteY11" fmla="*/ 154057 h 246696"/>
              <a:gd name="connsiteX12" fmla="*/ 34629 w 904579"/>
              <a:gd name="connsiteY12" fmla="*/ 142990 h 246696"/>
              <a:gd name="connsiteX13" fmla="*/ 25401 w 904579"/>
              <a:gd name="connsiteY13" fmla="*/ 113860 h 246696"/>
              <a:gd name="connsiteX0" fmla="*/ 37306 w 916484"/>
              <a:gd name="connsiteY0" fmla="*/ 113860 h 246696"/>
              <a:gd name="connsiteX1" fmla="*/ 101927 w 916484"/>
              <a:gd name="connsiteY1" fmla="*/ 822 h 246696"/>
              <a:gd name="connsiteX2" fmla="*/ 297359 w 916484"/>
              <a:gd name="connsiteY2" fmla="*/ 53296 h 246696"/>
              <a:gd name="connsiteX3" fmla="*/ 697409 w 916484"/>
              <a:gd name="connsiteY3" fmla="*/ 58058 h 246696"/>
              <a:gd name="connsiteX4" fmla="*/ 860423 w 916484"/>
              <a:gd name="connsiteY4" fmla="*/ 12729 h 246696"/>
              <a:gd name="connsiteX5" fmla="*/ 893293 w 916484"/>
              <a:gd name="connsiteY5" fmla="*/ 67030 h 246696"/>
              <a:gd name="connsiteX6" fmla="*/ 916484 w 916484"/>
              <a:gd name="connsiteY6" fmla="*/ 127115 h 246696"/>
              <a:gd name="connsiteX7" fmla="*/ 909962 w 916484"/>
              <a:gd name="connsiteY7" fmla="*/ 203270 h 246696"/>
              <a:gd name="connsiteX8" fmla="*/ 874710 w 916484"/>
              <a:gd name="connsiteY8" fmla="*/ 238522 h 246696"/>
              <a:gd name="connsiteX9" fmla="*/ 298153 w 916484"/>
              <a:gd name="connsiteY9" fmla="*/ 246696 h 246696"/>
              <a:gd name="connsiteX10" fmla="*/ 63032 w 916484"/>
              <a:gd name="connsiteY10" fmla="*/ 216297 h 246696"/>
              <a:gd name="connsiteX11" fmla="*/ 0 w 916484"/>
              <a:gd name="connsiteY11" fmla="*/ 142151 h 246696"/>
              <a:gd name="connsiteX12" fmla="*/ 46534 w 916484"/>
              <a:gd name="connsiteY12" fmla="*/ 142990 h 246696"/>
              <a:gd name="connsiteX13" fmla="*/ 37306 w 916484"/>
              <a:gd name="connsiteY13" fmla="*/ 113860 h 246696"/>
              <a:gd name="connsiteX0" fmla="*/ 37306 w 916484"/>
              <a:gd name="connsiteY0" fmla="*/ 113860 h 246696"/>
              <a:gd name="connsiteX1" fmla="*/ 101927 w 916484"/>
              <a:gd name="connsiteY1" fmla="*/ 822 h 246696"/>
              <a:gd name="connsiteX2" fmla="*/ 297359 w 916484"/>
              <a:gd name="connsiteY2" fmla="*/ 53296 h 246696"/>
              <a:gd name="connsiteX3" fmla="*/ 697409 w 916484"/>
              <a:gd name="connsiteY3" fmla="*/ 58058 h 246696"/>
              <a:gd name="connsiteX4" fmla="*/ 860423 w 916484"/>
              <a:gd name="connsiteY4" fmla="*/ 12729 h 246696"/>
              <a:gd name="connsiteX5" fmla="*/ 893293 w 916484"/>
              <a:gd name="connsiteY5" fmla="*/ 67030 h 246696"/>
              <a:gd name="connsiteX6" fmla="*/ 916484 w 916484"/>
              <a:gd name="connsiteY6" fmla="*/ 127115 h 246696"/>
              <a:gd name="connsiteX7" fmla="*/ 909962 w 916484"/>
              <a:gd name="connsiteY7" fmla="*/ 203270 h 246696"/>
              <a:gd name="connsiteX8" fmla="*/ 874710 w 916484"/>
              <a:gd name="connsiteY8" fmla="*/ 238522 h 246696"/>
              <a:gd name="connsiteX9" fmla="*/ 298153 w 916484"/>
              <a:gd name="connsiteY9" fmla="*/ 246696 h 246696"/>
              <a:gd name="connsiteX10" fmla="*/ 63032 w 916484"/>
              <a:gd name="connsiteY10" fmla="*/ 216297 h 246696"/>
              <a:gd name="connsiteX11" fmla="*/ 0 w 916484"/>
              <a:gd name="connsiteY11" fmla="*/ 142151 h 246696"/>
              <a:gd name="connsiteX12" fmla="*/ 22721 w 916484"/>
              <a:gd name="connsiteY12" fmla="*/ 119178 h 246696"/>
              <a:gd name="connsiteX13" fmla="*/ 37306 w 916484"/>
              <a:gd name="connsiteY13" fmla="*/ 113860 h 246696"/>
              <a:gd name="connsiteX0" fmla="*/ 25400 w 916484"/>
              <a:gd name="connsiteY0" fmla="*/ 99572 h 246696"/>
              <a:gd name="connsiteX1" fmla="*/ 101927 w 916484"/>
              <a:gd name="connsiteY1" fmla="*/ 822 h 246696"/>
              <a:gd name="connsiteX2" fmla="*/ 297359 w 916484"/>
              <a:gd name="connsiteY2" fmla="*/ 53296 h 246696"/>
              <a:gd name="connsiteX3" fmla="*/ 697409 w 916484"/>
              <a:gd name="connsiteY3" fmla="*/ 58058 h 246696"/>
              <a:gd name="connsiteX4" fmla="*/ 860423 w 916484"/>
              <a:gd name="connsiteY4" fmla="*/ 12729 h 246696"/>
              <a:gd name="connsiteX5" fmla="*/ 893293 w 916484"/>
              <a:gd name="connsiteY5" fmla="*/ 67030 h 246696"/>
              <a:gd name="connsiteX6" fmla="*/ 916484 w 916484"/>
              <a:gd name="connsiteY6" fmla="*/ 127115 h 246696"/>
              <a:gd name="connsiteX7" fmla="*/ 909962 w 916484"/>
              <a:gd name="connsiteY7" fmla="*/ 203270 h 246696"/>
              <a:gd name="connsiteX8" fmla="*/ 874710 w 916484"/>
              <a:gd name="connsiteY8" fmla="*/ 238522 h 246696"/>
              <a:gd name="connsiteX9" fmla="*/ 298153 w 916484"/>
              <a:gd name="connsiteY9" fmla="*/ 246696 h 246696"/>
              <a:gd name="connsiteX10" fmla="*/ 63032 w 916484"/>
              <a:gd name="connsiteY10" fmla="*/ 216297 h 246696"/>
              <a:gd name="connsiteX11" fmla="*/ 0 w 916484"/>
              <a:gd name="connsiteY11" fmla="*/ 142151 h 246696"/>
              <a:gd name="connsiteX12" fmla="*/ 22721 w 916484"/>
              <a:gd name="connsiteY12" fmla="*/ 119178 h 246696"/>
              <a:gd name="connsiteX13" fmla="*/ 25400 w 916484"/>
              <a:gd name="connsiteY13" fmla="*/ 99572 h 246696"/>
              <a:gd name="connsiteX0" fmla="*/ 25400 w 916484"/>
              <a:gd name="connsiteY0" fmla="*/ 92535 h 239659"/>
              <a:gd name="connsiteX1" fmla="*/ 106690 w 916484"/>
              <a:gd name="connsiteY1" fmla="*/ 929 h 239659"/>
              <a:gd name="connsiteX2" fmla="*/ 297359 w 916484"/>
              <a:gd name="connsiteY2" fmla="*/ 46259 h 239659"/>
              <a:gd name="connsiteX3" fmla="*/ 697409 w 916484"/>
              <a:gd name="connsiteY3" fmla="*/ 51021 h 239659"/>
              <a:gd name="connsiteX4" fmla="*/ 860423 w 916484"/>
              <a:gd name="connsiteY4" fmla="*/ 5692 h 239659"/>
              <a:gd name="connsiteX5" fmla="*/ 893293 w 916484"/>
              <a:gd name="connsiteY5" fmla="*/ 59993 h 239659"/>
              <a:gd name="connsiteX6" fmla="*/ 916484 w 916484"/>
              <a:gd name="connsiteY6" fmla="*/ 120078 h 239659"/>
              <a:gd name="connsiteX7" fmla="*/ 909962 w 916484"/>
              <a:gd name="connsiteY7" fmla="*/ 196233 h 239659"/>
              <a:gd name="connsiteX8" fmla="*/ 874710 w 916484"/>
              <a:gd name="connsiteY8" fmla="*/ 231485 h 239659"/>
              <a:gd name="connsiteX9" fmla="*/ 298153 w 916484"/>
              <a:gd name="connsiteY9" fmla="*/ 239659 h 239659"/>
              <a:gd name="connsiteX10" fmla="*/ 63032 w 916484"/>
              <a:gd name="connsiteY10" fmla="*/ 209260 h 239659"/>
              <a:gd name="connsiteX11" fmla="*/ 0 w 916484"/>
              <a:gd name="connsiteY11" fmla="*/ 135114 h 239659"/>
              <a:gd name="connsiteX12" fmla="*/ 22721 w 916484"/>
              <a:gd name="connsiteY12" fmla="*/ 112141 h 239659"/>
              <a:gd name="connsiteX13" fmla="*/ 25400 w 916484"/>
              <a:gd name="connsiteY13" fmla="*/ 92535 h 239659"/>
              <a:gd name="connsiteX0" fmla="*/ 25400 w 916484"/>
              <a:gd name="connsiteY0" fmla="*/ 92535 h 239659"/>
              <a:gd name="connsiteX1" fmla="*/ 106690 w 916484"/>
              <a:gd name="connsiteY1" fmla="*/ 929 h 239659"/>
              <a:gd name="connsiteX2" fmla="*/ 297359 w 916484"/>
              <a:gd name="connsiteY2" fmla="*/ 46259 h 239659"/>
              <a:gd name="connsiteX3" fmla="*/ 697409 w 916484"/>
              <a:gd name="connsiteY3" fmla="*/ 51021 h 239659"/>
              <a:gd name="connsiteX4" fmla="*/ 860423 w 916484"/>
              <a:gd name="connsiteY4" fmla="*/ 5692 h 239659"/>
              <a:gd name="connsiteX5" fmla="*/ 893293 w 916484"/>
              <a:gd name="connsiteY5" fmla="*/ 59993 h 239659"/>
              <a:gd name="connsiteX6" fmla="*/ 916484 w 916484"/>
              <a:gd name="connsiteY6" fmla="*/ 120078 h 239659"/>
              <a:gd name="connsiteX7" fmla="*/ 909962 w 916484"/>
              <a:gd name="connsiteY7" fmla="*/ 196233 h 239659"/>
              <a:gd name="connsiteX8" fmla="*/ 874710 w 916484"/>
              <a:gd name="connsiteY8" fmla="*/ 231485 h 239659"/>
              <a:gd name="connsiteX9" fmla="*/ 298153 w 916484"/>
              <a:gd name="connsiteY9" fmla="*/ 239659 h 239659"/>
              <a:gd name="connsiteX10" fmla="*/ 63032 w 916484"/>
              <a:gd name="connsiteY10" fmla="*/ 209260 h 239659"/>
              <a:gd name="connsiteX11" fmla="*/ 0 w 916484"/>
              <a:gd name="connsiteY11" fmla="*/ 135114 h 239659"/>
              <a:gd name="connsiteX12" fmla="*/ 22721 w 916484"/>
              <a:gd name="connsiteY12" fmla="*/ 112141 h 239659"/>
              <a:gd name="connsiteX13" fmla="*/ 25400 w 916484"/>
              <a:gd name="connsiteY13" fmla="*/ 92535 h 239659"/>
              <a:gd name="connsiteX0" fmla="*/ 25400 w 916484"/>
              <a:gd name="connsiteY0" fmla="*/ 92535 h 246803"/>
              <a:gd name="connsiteX1" fmla="*/ 106690 w 916484"/>
              <a:gd name="connsiteY1" fmla="*/ 929 h 246803"/>
              <a:gd name="connsiteX2" fmla="*/ 297359 w 916484"/>
              <a:gd name="connsiteY2" fmla="*/ 46259 h 246803"/>
              <a:gd name="connsiteX3" fmla="*/ 697409 w 916484"/>
              <a:gd name="connsiteY3" fmla="*/ 51021 h 246803"/>
              <a:gd name="connsiteX4" fmla="*/ 860423 w 916484"/>
              <a:gd name="connsiteY4" fmla="*/ 5692 h 246803"/>
              <a:gd name="connsiteX5" fmla="*/ 893293 w 916484"/>
              <a:gd name="connsiteY5" fmla="*/ 59993 h 246803"/>
              <a:gd name="connsiteX6" fmla="*/ 916484 w 916484"/>
              <a:gd name="connsiteY6" fmla="*/ 120078 h 246803"/>
              <a:gd name="connsiteX7" fmla="*/ 909962 w 916484"/>
              <a:gd name="connsiteY7" fmla="*/ 196233 h 246803"/>
              <a:gd name="connsiteX8" fmla="*/ 874710 w 916484"/>
              <a:gd name="connsiteY8" fmla="*/ 231485 h 246803"/>
              <a:gd name="connsiteX9" fmla="*/ 291009 w 916484"/>
              <a:gd name="connsiteY9" fmla="*/ 246803 h 246803"/>
              <a:gd name="connsiteX10" fmla="*/ 63032 w 916484"/>
              <a:gd name="connsiteY10" fmla="*/ 209260 h 246803"/>
              <a:gd name="connsiteX11" fmla="*/ 0 w 916484"/>
              <a:gd name="connsiteY11" fmla="*/ 135114 h 246803"/>
              <a:gd name="connsiteX12" fmla="*/ 22721 w 916484"/>
              <a:gd name="connsiteY12" fmla="*/ 112141 h 246803"/>
              <a:gd name="connsiteX13" fmla="*/ 25400 w 916484"/>
              <a:gd name="connsiteY13" fmla="*/ 92535 h 246803"/>
              <a:gd name="connsiteX0" fmla="*/ 25400 w 916484"/>
              <a:gd name="connsiteY0" fmla="*/ 92535 h 246945"/>
              <a:gd name="connsiteX1" fmla="*/ 106690 w 916484"/>
              <a:gd name="connsiteY1" fmla="*/ 929 h 246945"/>
              <a:gd name="connsiteX2" fmla="*/ 297359 w 916484"/>
              <a:gd name="connsiteY2" fmla="*/ 46259 h 246945"/>
              <a:gd name="connsiteX3" fmla="*/ 697409 w 916484"/>
              <a:gd name="connsiteY3" fmla="*/ 51021 h 246945"/>
              <a:gd name="connsiteX4" fmla="*/ 860423 w 916484"/>
              <a:gd name="connsiteY4" fmla="*/ 5692 h 246945"/>
              <a:gd name="connsiteX5" fmla="*/ 893293 w 916484"/>
              <a:gd name="connsiteY5" fmla="*/ 59993 h 246945"/>
              <a:gd name="connsiteX6" fmla="*/ 916484 w 916484"/>
              <a:gd name="connsiteY6" fmla="*/ 120078 h 246945"/>
              <a:gd name="connsiteX7" fmla="*/ 909962 w 916484"/>
              <a:gd name="connsiteY7" fmla="*/ 196233 h 246945"/>
              <a:gd name="connsiteX8" fmla="*/ 874710 w 916484"/>
              <a:gd name="connsiteY8" fmla="*/ 231485 h 246945"/>
              <a:gd name="connsiteX9" fmla="*/ 291009 w 916484"/>
              <a:gd name="connsiteY9" fmla="*/ 246803 h 246945"/>
              <a:gd name="connsiteX10" fmla="*/ 63032 w 916484"/>
              <a:gd name="connsiteY10" fmla="*/ 209260 h 246945"/>
              <a:gd name="connsiteX11" fmla="*/ 0 w 916484"/>
              <a:gd name="connsiteY11" fmla="*/ 135114 h 246945"/>
              <a:gd name="connsiteX12" fmla="*/ 22721 w 916484"/>
              <a:gd name="connsiteY12" fmla="*/ 112141 h 246945"/>
              <a:gd name="connsiteX13" fmla="*/ 25400 w 916484"/>
              <a:gd name="connsiteY13" fmla="*/ 92535 h 246945"/>
              <a:gd name="connsiteX0" fmla="*/ 25400 w 916484"/>
              <a:gd name="connsiteY0" fmla="*/ 92535 h 248384"/>
              <a:gd name="connsiteX1" fmla="*/ 106690 w 916484"/>
              <a:gd name="connsiteY1" fmla="*/ 929 h 248384"/>
              <a:gd name="connsiteX2" fmla="*/ 297359 w 916484"/>
              <a:gd name="connsiteY2" fmla="*/ 46259 h 248384"/>
              <a:gd name="connsiteX3" fmla="*/ 697409 w 916484"/>
              <a:gd name="connsiteY3" fmla="*/ 51021 h 248384"/>
              <a:gd name="connsiteX4" fmla="*/ 860423 w 916484"/>
              <a:gd name="connsiteY4" fmla="*/ 5692 h 248384"/>
              <a:gd name="connsiteX5" fmla="*/ 893293 w 916484"/>
              <a:gd name="connsiteY5" fmla="*/ 59993 h 248384"/>
              <a:gd name="connsiteX6" fmla="*/ 916484 w 916484"/>
              <a:gd name="connsiteY6" fmla="*/ 120078 h 248384"/>
              <a:gd name="connsiteX7" fmla="*/ 909962 w 916484"/>
              <a:gd name="connsiteY7" fmla="*/ 196233 h 248384"/>
              <a:gd name="connsiteX8" fmla="*/ 874710 w 916484"/>
              <a:gd name="connsiteY8" fmla="*/ 231485 h 248384"/>
              <a:gd name="connsiteX9" fmla="*/ 291009 w 916484"/>
              <a:gd name="connsiteY9" fmla="*/ 246803 h 248384"/>
              <a:gd name="connsiteX10" fmla="*/ 63032 w 916484"/>
              <a:gd name="connsiteY10" fmla="*/ 209260 h 248384"/>
              <a:gd name="connsiteX11" fmla="*/ 0 w 916484"/>
              <a:gd name="connsiteY11" fmla="*/ 135114 h 248384"/>
              <a:gd name="connsiteX12" fmla="*/ 22721 w 916484"/>
              <a:gd name="connsiteY12" fmla="*/ 112141 h 248384"/>
              <a:gd name="connsiteX13" fmla="*/ 25400 w 916484"/>
              <a:gd name="connsiteY13" fmla="*/ 92535 h 24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6484" h="248384">
                <a:moveTo>
                  <a:pt x="25400" y="92535"/>
                </a:moveTo>
                <a:cubicBezTo>
                  <a:pt x="15875" y="46872"/>
                  <a:pt x="87221" y="929"/>
                  <a:pt x="106690" y="929"/>
                </a:cubicBezTo>
                <a:cubicBezTo>
                  <a:pt x="172522" y="-7313"/>
                  <a:pt x="168562" y="41893"/>
                  <a:pt x="297359" y="46259"/>
                </a:cubicBezTo>
                <a:cubicBezTo>
                  <a:pt x="390653" y="51036"/>
                  <a:pt x="601184" y="55401"/>
                  <a:pt x="697409" y="51021"/>
                </a:cubicBezTo>
                <a:cubicBezTo>
                  <a:pt x="793634" y="46641"/>
                  <a:pt x="819045" y="228"/>
                  <a:pt x="860423" y="5692"/>
                </a:cubicBezTo>
                <a:cubicBezTo>
                  <a:pt x="879892" y="5692"/>
                  <a:pt x="893293" y="40524"/>
                  <a:pt x="893293" y="59993"/>
                </a:cubicBezTo>
                <a:cubicBezTo>
                  <a:pt x="897848" y="86371"/>
                  <a:pt x="911929" y="93700"/>
                  <a:pt x="916484" y="120078"/>
                </a:cubicBezTo>
                <a:lnTo>
                  <a:pt x="909962" y="196233"/>
                </a:lnTo>
                <a:cubicBezTo>
                  <a:pt x="909962" y="215702"/>
                  <a:pt x="894179" y="231485"/>
                  <a:pt x="874710" y="231485"/>
                </a:cubicBezTo>
                <a:cubicBezTo>
                  <a:pt x="680143" y="236591"/>
                  <a:pt x="485576" y="253603"/>
                  <a:pt x="291009" y="246803"/>
                </a:cubicBezTo>
                <a:cubicBezTo>
                  <a:pt x="200729" y="248577"/>
                  <a:pt x="160456" y="233681"/>
                  <a:pt x="63032" y="209260"/>
                </a:cubicBezTo>
                <a:cubicBezTo>
                  <a:pt x="17370" y="197354"/>
                  <a:pt x="0" y="154583"/>
                  <a:pt x="0" y="135114"/>
                </a:cubicBezTo>
                <a:cubicBezTo>
                  <a:pt x="-99" y="116873"/>
                  <a:pt x="22820" y="130382"/>
                  <a:pt x="22721" y="112141"/>
                </a:cubicBezTo>
                <a:lnTo>
                  <a:pt x="25400" y="92535"/>
                </a:lnTo>
                <a:close/>
              </a:path>
            </a:pathLst>
          </a:custGeom>
          <a:solidFill>
            <a:srgbClr val="B84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EAE2A548-B327-435A-B0DE-2205C99D8EFA}"/>
              </a:ext>
            </a:extLst>
          </p:cNvPr>
          <p:cNvGrpSpPr/>
          <p:nvPr/>
        </p:nvGrpSpPr>
        <p:grpSpPr>
          <a:xfrm>
            <a:off x="-151110" y="5824551"/>
            <a:ext cx="3131724" cy="389818"/>
            <a:chOff x="-151110" y="5824551"/>
            <a:chExt cx="3131724" cy="258207"/>
          </a:xfrm>
        </p:grpSpPr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0A5FB82E-AB2C-4B98-B8DA-63A28B594015}"/>
                </a:ext>
              </a:extLst>
            </p:cNvPr>
            <p:cNvSpPr/>
            <p:nvPr/>
          </p:nvSpPr>
          <p:spPr>
            <a:xfrm>
              <a:off x="2231777" y="5874670"/>
              <a:ext cx="748837" cy="152618"/>
            </a:xfrm>
            <a:custGeom>
              <a:avLst/>
              <a:gdLst>
                <a:gd name="connsiteX0" fmla="*/ 0 w 720964"/>
                <a:gd name="connsiteY0" fmla="*/ 93502 h 187003"/>
                <a:gd name="connsiteX1" fmla="*/ 360482 w 720964"/>
                <a:gd name="connsiteY1" fmla="*/ 0 h 187003"/>
                <a:gd name="connsiteX2" fmla="*/ 720964 w 720964"/>
                <a:gd name="connsiteY2" fmla="*/ 93502 h 187003"/>
                <a:gd name="connsiteX3" fmla="*/ 360482 w 720964"/>
                <a:gd name="connsiteY3" fmla="*/ 187004 h 187003"/>
                <a:gd name="connsiteX4" fmla="*/ 0 w 720964"/>
                <a:gd name="connsiteY4" fmla="*/ 93502 h 187003"/>
                <a:gd name="connsiteX0" fmla="*/ 28287 w 749251"/>
                <a:gd name="connsiteY0" fmla="*/ 93502 h 195223"/>
                <a:gd name="connsiteX1" fmla="*/ 388769 w 749251"/>
                <a:gd name="connsiteY1" fmla="*/ 0 h 195223"/>
                <a:gd name="connsiteX2" fmla="*/ 749251 w 749251"/>
                <a:gd name="connsiteY2" fmla="*/ 93502 h 195223"/>
                <a:gd name="connsiteX3" fmla="*/ 388769 w 749251"/>
                <a:gd name="connsiteY3" fmla="*/ 187004 h 195223"/>
                <a:gd name="connsiteX4" fmla="*/ 64159 w 749251"/>
                <a:gd name="connsiteY4" fmla="*/ 179925 h 195223"/>
                <a:gd name="connsiteX5" fmla="*/ 28287 w 749251"/>
                <a:gd name="connsiteY5" fmla="*/ 93502 h 195223"/>
                <a:gd name="connsiteX0" fmla="*/ 28287 w 776922"/>
                <a:gd name="connsiteY0" fmla="*/ 93502 h 190828"/>
                <a:gd name="connsiteX1" fmla="*/ 388769 w 776922"/>
                <a:gd name="connsiteY1" fmla="*/ 0 h 190828"/>
                <a:gd name="connsiteX2" fmla="*/ 749251 w 776922"/>
                <a:gd name="connsiteY2" fmla="*/ 93502 h 190828"/>
                <a:gd name="connsiteX3" fmla="*/ 721385 w 776922"/>
                <a:gd name="connsiteY3" fmla="*/ 156113 h 190828"/>
                <a:gd name="connsiteX4" fmla="*/ 388769 w 776922"/>
                <a:gd name="connsiteY4" fmla="*/ 187004 h 190828"/>
                <a:gd name="connsiteX5" fmla="*/ 64159 w 776922"/>
                <a:gd name="connsiteY5" fmla="*/ 179925 h 190828"/>
                <a:gd name="connsiteX6" fmla="*/ 28287 w 776922"/>
                <a:gd name="connsiteY6" fmla="*/ 93502 h 190828"/>
                <a:gd name="connsiteX0" fmla="*/ 28287 w 765904"/>
                <a:gd name="connsiteY0" fmla="*/ 93908 h 191234"/>
                <a:gd name="connsiteX1" fmla="*/ 388769 w 765904"/>
                <a:gd name="connsiteY1" fmla="*/ 406 h 191234"/>
                <a:gd name="connsiteX2" fmla="*/ 535647 w 765904"/>
                <a:gd name="connsiteY2" fmla="*/ 61269 h 191234"/>
                <a:gd name="connsiteX3" fmla="*/ 749251 w 765904"/>
                <a:gd name="connsiteY3" fmla="*/ 93908 h 191234"/>
                <a:gd name="connsiteX4" fmla="*/ 721385 w 765904"/>
                <a:gd name="connsiteY4" fmla="*/ 156519 h 191234"/>
                <a:gd name="connsiteX5" fmla="*/ 388769 w 765904"/>
                <a:gd name="connsiteY5" fmla="*/ 187410 h 191234"/>
                <a:gd name="connsiteX6" fmla="*/ 64159 w 765904"/>
                <a:gd name="connsiteY6" fmla="*/ 180331 h 191234"/>
                <a:gd name="connsiteX7" fmla="*/ 28287 w 765904"/>
                <a:gd name="connsiteY7" fmla="*/ 93908 h 191234"/>
                <a:gd name="connsiteX0" fmla="*/ 28637 w 766254"/>
                <a:gd name="connsiteY0" fmla="*/ 44975 h 142301"/>
                <a:gd name="connsiteX1" fmla="*/ 393881 w 766254"/>
                <a:gd name="connsiteY1" fmla="*/ 3861 h 142301"/>
                <a:gd name="connsiteX2" fmla="*/ 535997 w 766254"/>
                <a:gd name="connsiteY2" fmla="*/ 12336 h 142301"/>
                <a:gd name="connsiteX3" fmla="*/ 749601 w 766254"/>
                <a:gd name="connsiteY3" fmla="*/ 44975 h 142301"/>
                <a:gd name="connsiteX4" fmla="*/ 721735 w 766254"/>
                <a:gd name="connsiteY4" fmla="*/ 107586 h 142301"/>
                <a:gd name="connsiteX5" fmla="*/ 389119 w 766254"/>
                <a:gd name="connsiteY5" fmla="*/ 138477 h 142301"/>
                <a:gd name="connsiteX6" fmla="*/ 64509 w 766254"/>
                <a:gd name="connsiteY6" fmla="*/ 131398 h 142301"/>
                <a:gd name="connsiteX7" fmla="*/ 28637 w 766254"/>
                <a:gd name="connsiteY7" fmla="*/ 44975 h 142301"/>
                <a:gd name="connsiteX0" fmla="*/ 28637 w 766254"/>
                <a:gd name="connsiteY0" fmla="*/ 75606 h 144357"/>
                <a:gd name="connsiteX1" fmla="*/ 393881 w 766254"/>
                <a:gd name="connsiteY1" fmla="*/ 5917 h 144357"/>
                <a:gd name="connsiteX2" fmla="*/ 535997 w 766254"/>
                <a:gd name="connsiteY2" fmla="*/ 14392 h 144357"/>
                <a:gd name="connsiteX3" fmla="*/ 749601 w 766254"/>
                <a:gd name="connsiteY3" fmla="*/ 47031 h 144357"/>
                <a:gd name="connsiteX4" fmla="*/ 721735 w 766254"/>
                <a:gd name="connsiteY4" fmla="*/ 109642 h 144357"/>
                <a:gd name="connsiteX5" fmla="*/ 389119 w 766254"/>
                <a:gd name="connsiteY5" fmla="*/ 140533 h 144357"/>
                <a:gd name="connsiteX6" fmla="*/ 64509 w 766254"/>
                <a:gd name="connsiteY6" fmla="*/ 133454 h 144357"/>
                <a:gd name="connsiteX7" fmla="*/ 28637 w 766254"/>
                <a:gd name="connsiteY7" fmla="*/ 75606 h 144357"/>
                <a:gd name="connsiteX0" fmla="*/ 28637 w 766254"/>
                <a:gd name="connsiteY0" fmla="*/ 106267 h 146443"/>
                <a:gd name="connsiteX1" fmla="*/ 393881 w 766254"/>
                <a:gd name="connsiteY1" fmla="*/ 8003 h 146443"/>
                <a:gd name="connsiteX2" fmla="*/ 535997 w 766254"/>
                <a:gd name="connsiteY2" fmla="*/ 16478 h 146443"/>
                <a:gd name="connsiteX3" fmla="*/ 749601 w 766254"/>
                <a:gd name="connsiteY3" fmla="*/ 49117 h 146443"/>
                <a:gd name="connsiteX4" fmla="*/ 721735 w 766254"/>
                <a:gd name="connsiteY4" fmla="*/ 111728 h 146443"/>
                <a:gd name="connsiteX5" fmla="*/ 389119 w 766254"/>
                <a:gd name="connsiteY5" fmla="*/ 142619 h 146443"/>
                <a:gd name="connsiteX6" fmla="*/ 64509 w 766254"/>
                <a:gd name="connsiteY6" fmla="*/ 135540 h 146443"/>
                <a:gd name="connsiteX7" fmla="*/ 28637 w 766254"/>
                <a:gd name="connsiteY7" fmla="*/ 106267 h 146443"/>
                <a:gd name="connsiteX0" fmla="*/ 15334 w 752951"/>
                <a:gd name="connsiteY0" fmla="*/ 106267 h 143306"/>
                <a:gd name="connsiteX1" fmla="*/ 380578 w 752951"/>
                <a:gd name="connsiteY1" fmla="*/ 8003 h 143306"/>
                <a:gd name="connsiteX2" fmla="*/ 522694 w 752951"/>
                <a:gd name="connsiteY2" fmla="*/ 16478 h 143306"/>
                <a:gd name="connsiteX3" fmla="*/ 736298 w 752951"/>
                <a:gd name="connsiteY3" fmla="*/ 49117 h 143306"/>
                <a:gd name="connsiteX4" fmla="*/ 708432 w 752951"/>
                <a:gd name="connsiteY4" fmla="*/ 111728 h 143306"/>
                <a:gd name="connsiteX5" fmla="*/ 375816 w 752951"/>
                <a:gd name="connsiteY5" fmla="*/ 142619 h 143306"/>
                <a:gd name="connsiteX6" fmla="*/ 98831 w 752951"/>
                <a:gd name="connsiteY6" fmla="*/ 126015 h 143306"/>
                <a:gd name="connsiteX7" fmla="*/ 15334 w 752951"/>
                <a:gd name="connsiteY7" fmla="*/ 106267 h 143306"/>
                <a:gd name="connsiteX0" fmla="*/ 15334 w 752951"/>
                <a:gd name="connsiteY0" fmla="*/ 106267 h 143306"/>
                <a:gd name="connsiteX1" fmla="*/ 380578 w 752951"/>
                <a:gd name="connsiteY1" fmla="*/ 8003 h 143306"/>
                <a:gd name="connsiteX2" fmla="*/ 522694 w 752951"/>
                <a:gd name="connsiteY2" fmla="*/ 16478 h 143306"/>
                <a:gd name="connsiteX3" fmla="*/ 736298 w 752951"/>
                <a:gd name="connsiteY3" fmla="*/ 49117 h 143306"/>
                <a:gd name="connsiteX4" fmla="*/ 708432 w 752951"/>
                <a:gd name="connsiteY4" fmla="*/ 111728 h 143306"/>
                <a:gd name="connsiteX5" fmla="*/ 375816 w 752951"/>
                <a:gd name="connsiteY5" fmla="*/ 142619 h 143306"/>
                <a:gd name="connsiteX6" fmla="*/ 98831 w 752951"/>
                <a:gd name="connsiteY6" fmla="*/ 126015 h 143306"/>
                <a:gd name="connsiteX7" fmla="*/ 15334 w 752951"/>
                <a:gd name="connsiteY7" fmla="*/ 106267 h 143306"/>
                <a:gd name="connsiteX0" fmla="*/ 11220 w 748837"/>
                <a:gd name="connsiteY0" fmla="*/ 106267 h 152618"/>
                <a:gd name="connsiteX1" fmla="*/ 376464 w 748837"/>
                <a:gd name="connsiteY1" fmla="*/ 8003 h 152618"/>
                <a:gd name="connsiteX2" fmla="*/ 518580 w 748837"/>
                <a:gd name="connsiteY2" fmla="*/ 16478 h 152618"/>
                <a:gd name="connsiteX3" fmla="*/ 732184 w 748837"/>
                <a:gd name="connsiteY3" fmla="*/ 49117 h 152618"/>
                <a:gd name="connsiteX4" fmla="*/ 704318 w 748837"/>
                <a:gd name="connsiteY4" fmla="*/ 111728 h 152618"/>
                <a:gd name="connsiteX5" fmla="*/ 371702 w 748837"/>
                <a:gd name="connsiteY5" fmla="*/ 142619 h 152618"/>
                <a:gd name="connsiteX6" fmla="*/ 118530 w 748837"/>
                <a:gd name="connsiteY6" fmla="*/ 145065 h 152618"/>
                <a:gd name="connsiteX7" fmla="*/ 11220 w 748837"/>
                <a:gd name="connsiteY7" fmla="*/ 106267 h 152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8837" h="152618">
                  <a:moveTo>
                    <a:pt x="11220" y="106267"/>
                  </a:moveTo>
                  <a:cubicBezTo>
                    <a:pt x="54209" y="83423"/>
                    <a:pt x="291904" y="22968"/>
                    <a:pt x="376464" y="8003"/>
                  </a:cubicBezTo>
                  <a:cubicBezTo>
                    <a:pt x="461024" y="-6962"/>
                    <a:pt x="458500" y="894"/>
                    <a:pt x="518580" y="16478"/>
                  </a:cubicBezTo>
                  <a:cubicBezTo>
                    <a:pt x="578660" y="32062"/>
                    <a:pt x="711546" y="27686"/>
                    <a:pt x="732184" y="49117"/>
                  </a:cubicBezTo>
                  <a:cubicBezTo>
                    <a:pt x="752822" y="70548"/>
                    <a:pt x="764398" y="96144"/>
                    <a:pt x="704318" y="111728"/>
                  </a:cubicBezTo>
                  <a:cubicBezTo>
                    <a:pt x="644238" y="127312"/>
                    <a:pt x="469333" y="137063"/>
                    <a:pt x="371702" y="142619"/>
                  </a:cubicBezTo>
                  <a:cubicBezTo>
                    <a:pt x="274071" y="148175"/>
                    <a:pt x="178610" y="160649"/>
                    <a:pt x="118530" y="145065"/>
                  </a:cubicBezTo>
                  <a:cubicBezTo>
                    <a:pt x="58450" y="129481"/>
                    <a:pt x="-31769" y="129111"/>
                    <a:pt x="11220" y="1062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타원 149">
              <a:extLst>
                <a:ext uri="{FF2B5EF4-FFF2-40B4-BE49-F238E27FC236}">
                  <a16:creationId xmlns:a16="http://schemas.microsoft.com/office/drawing/2014/main" id="{AB861646-A13F-40DB-8DC2-764ACF5CFFAC}"/>
                </a:ext>
              </a:extLst>
            </p:cNvPr>
            <p:cNvSpPr/>
            <p:nvPr/>
          </p:nvSpPr>
          <p:spPr>
            <a:xfrm>
              <a:off x="-151110" y="5824551"/>
              <a:ext cx="1834822" cy="258207"/>
            </a:xfrm>
            <a:custGeom>
              <a:avLst/>
              <a:gdLst>
                <a:gd name="connsiteX0" fmla="*/ 0 w 720964"/>
                <a:gd name="connsiteY0" fmla="*/ 93502 h 187003"/>
                <a:gd name="connsiteX1" fmla="*/ 360482 w 720964"/>
                <a:gd name="connsiteY1" fmla="*/ 0 h 187003"/>
                <a:gd name="connsiteX2" fmla="*/ 720964 w 720964"/>
                <a:gd name="connsiteY2" fmla="*/ 93502 h 187003"/>
                <a:gd name="connsiteX3" fmla="*/ 360482 w 720964"/>
                <a:gd name="connsiteY3" fmla="*/ 187004 h 187003"/>
                <a:gd name="connsiteX4" fmla="*/ 0 w 720964"/>
                <a:gd name="connsiteY4" fmla="*/ 93502 h 187003"/>
                <a:gd name="connsiteX0" fmla="*/ 28287 w 749251"/>
                <a:gd name="connsiteY0" fmla="*/ 93502 h 195223"/>
                <a:gd name="connsiteX1" fmla="*/ 388769 w 749251"/>
                <a:gd name="connsiteY1" fmla="*/ 0 h 195223"/>
                <a:gd name="connsiteX2" fmla="*/ 749251 w 749251"/>
                <a:gd name="connsiteY2" fmla="*/ 93502 h 195223"/>
                <a:gd name="connsiteX3" fmla="*/ 388769 w 749251"/>
                <a:gd name="connsiteY3" fmla="*/ 187004 h 195223"/>
                <a:gd name="connsiteX4" fmla="*/ 64159 w 749251"/>
                <a:gd name="connsiteY4" fmla="*/ 179925 h 195223"/>
                <a:gd name="connsiteX5" fmla="*/ 28287 w 749251"/>
                <a:gd name="connsiteY5" fmla="*/ 93502 h 195223"/>
                <a:gd name="connsiteX0" fmla="*/ 28287 w 776922"/>
                <a:gd name="connsiteY0" fmla="*/ 93502 h 190828"/>
                <a:gd name="connsiteX1" fmla="*/ 388769 w 776922"/>
                <a:gd name="connsiteY1" fmla="*/ 0 h 190828"/>
                <a:gd name="connsiteX2" fmla="*/ 749251 w 776922"/>
                <a:gd name="connsiteY2" fmla="*/ 93502 h 190828"/>
                <a:gd name="connsiteX3" fmla="*/ 721385 w 776922"/>
                <a:gd name="connsiteY3" fmla="*/ 156113 h 190828"/>
                <a:gd name="connsiteX4" fmla="*/ 388769 w 776922"/>
                <a:gd name="connsiteY4" fmla="*/ 187004 h 190828"/>
                <a:gd name="connsiteX5" fmla="*/ 64159 w 776922"/>
                <a:gd name="connsiteY5" fmla="*/ 179925 h 190828"/>
                <a:gd name="connsiteX6" fmla="*/ 28287 w 776922"/>
                <a:gd name="connsiteY6" fmla="*/ 93502 h 190828"/>
                <a:gd name="connsiteX0" fmla="*/ 28287 w 765904"/>
                <a:gd name="connsiteY0" fmla="*/ 93908 h 191234"/>
                <a:gd name="connsiteX1" fmla="*/ 388769 w 765904"/>
                <a:gd name="connsiteY1" fmla="*/ 406 h 191234"/>
                <a:gd name="connsiteX2" fmla="*/ 535647 w 765904"/>
                <a:gd name="connsiteY2" fmla="*/ 61269 h 191234"/>
                <a:gd name="connsiteX3" fmla="*/ 749251 w 765904"/>
                <a:gd name="connsiteY3" fmla="*/ 93908 h 191234"/>
                <a:gd name="connsiteX4" fmla="*/ 721385 w 765904"/>
                <a:gd name="connsiteY4" fmla="*/ 156519 h 191234"/>
                <a:gd name="connsiteX5" fmla="*/ 388769 w 765904"/>
                <a:gd name="connsiteY5" fmla="*/ 187410 h 191234"/>
                <a:gd name="connsiteX6" fmla="*/ 64159 w 765904"/>
                <a:gd name="connsiteY6" fmla="*/ 180331 h 191234"/>
                <a:gd name="connsiteX7" fmla="*/ 28287 w 765904"/>
                <a:gd name="connsiteY7" fmla="*/ 93908 h 191234"/>
                <a:gd name="connsiteX0" fmla="*/ 28637 w 766254"/>
                <a:gd name="connsiteY0" fmla="*/ 44975 h 142301"/>
                <a:gd name="connsiteX1" fmla="*/ 393881 w 766254"/>
                <a:gd name="connsiteY1" fmla="*/ 3861 h 142301"/>
                <a:gd name="connsiteX2" fmla="*/ 535997 w 766254"/>
                <a:gd name="connsiteY2" fmla="*/ 12336 h 142301"/>
                <a:gd name="connsiteX3" fmla="*/ 749601 w 766254"/>
                <a:gd name="connsiteY3" fmla="*/ 44975 h 142301"/>
                <a:gd name="connsiteX4" fmla="*/ 721735 w 766254"/>
                <a:gd name="connsiteY4" fmla="*/ 107586 h 142301"/>
                <a:gd name="connsiteX5" fmla="*/ 389119 w 766254"/>
                <a:gd name="connsiteY5" fmla="*/ 138477 h 142301"/>
                <a:gd name="connsiteX6" fmla="*/ 64509 w 766254"/>
                <a:gd name="connsiteY6" fmla="*/ 131398 h 142301"/>
                <a:gd name="connsiteX7" fmla="*/ 28637 w 766254"/>
                <a:gd name="connsiteY7" fmla="*/ 44975 h 142301"/>
                <a:gd name="connsiteX0" fmla="*/ 28637 w 766254"/>
                <a:gd name="connsiteY0" fmla="*/ 75606 h 144357"/>
                <a:gd name="connsiteX1" fmla="*/ 393881 w 766254"/>
                <a:gd name="connsiteY1" fmla="*/ 5917 h 144357"/>
                <a:gd name="connsiteX2" fmla="*/ 535997 w 766254"/>
                <a:gd name="connsiteY2" fmla="*/ 14392 h 144357"/>
                <a:gd name="connsiteX3" fmla="*/ 749601 w 766254"/>
                <a:gd name="connsiteY3" fmla="*/ 47031 h 144357"/>
                <a:gd name="connsiteX4" fmla="*/ 721735 w 766254"/>
                <a:gd name="connsiteY4" fmla="*/ 109642 h 144357"/>
                <a:gd name="connsiteX5" fmla="*/ 389119 w 766254"/>
                <a:gd name="connsiteY5" fmla="*/ 140533 h 144357"/>
                <a:gd name="connsiteX6" fmla="*/ 64509 w 766254"/>
                <a:gd name="connsiteY6" fmla="*/ 133454 h 144357"/>
                <a:gd name="connsiteX7" fmla="*/ 28637 w 766254"/>
                <a:gd name="connsiteY7" fmla="*/ 75606 h 144357"/>
                <a:gd name="connsiteX0" fmla="*/ 28637 w 766254"/>
                <a:gd name="connsiteY0" fmla="*/ 106267 h 146443"/>
                <a:gd name="connsiteX1" fmla="*/ 393881 w 766254"/>
                <a:gd name="connsiteY1" fmla="*/ 8003 h 146443"/>
                <a:gd name="connsiteX2" fmla="*/ 535997 w 766254"/>
                <a:gd name="connsiteY2" fmla="*/ 16478 h 146443"/>
                <a:gd name="connsiteX3" fmla="*/ 749601 w 766254"/>
                <a:gd name="connsiteY3" fmla="*/ 49117 h 146443"/>
                <a:gd name="connsiteX4" fmla="*/ 721735 w 766254"/>
                <a:gd name="connsiteY4" fmla="*/ 111728 h 146443"/>
                <a:gd name="connsiteX5" fmla="*/ 389119 w 766254"/>
                <a:gd name="connsiteY5" fmla="*/ 142619 h 146443"/>
                <a:gd name="connsiteX6" fmla="*/ 64509 w 766254"/>
                <a:gd name="connsiteY6" fmla="*/ 135540 h 146443"/>
                <a:gd name="connsiteX7" fmla="*/ 28637 w 766254"/>
                <a:gd name="connsiteY7" fmla="*/ 106267 h 146443"/>
                <a:gd name="connsiteX0" fmla="*/ 15334 w 752951"/>
                <a:gd name="connsiteY0" fmla="*/ 106267 h 143306"/>
                <a:gd name="connsiteX1" fmla="*/ 380578 w 752951"/>
                <a:gd name="connsiteY1" fmla="*/ 8003 h 143306"/>
                <a:gd name="connsiteX2" fmla="*/ 522694 w 752951"/>
                <a:gd name="connsiteY2" fmla="*/ 16478 h 143306"/>
                <a:gd name="connsiteX3" fmla="*/ 736298 w 752951"/>
                <a:gd name="connsiteY3" fmla="*/ 49117 h 143306"/>
                <a:gd name="connsiteX4" fmla="*/ 708432 w 752951"/>
                <a:gd name="connsiteY4" fmla="*/ 111728 h 143306"/>
                <a:gd name="connsiteX5" fmla="*/ 375816 w 752951"/>
                <a:gd name="connsiteY5" fmla="*/ 142619 h 143306"/>
                <a:gd name="connsiteX6" fmla="*/ 98831 w 752951"/>
                <a:gd name="connsiteY6" fmla="*/ 126015 h 143306"/>
                <a:gd name="connsiteX7" fmla="*/ 15334 w 752951"/>
                <a:gd name="connsiteY7" fmla="*/ 106267 h 143306"/>
                <a:gd name="connsiteX0" fmla="*/ 15334 w 752951"/>
                <a:gd name="connsiteY0" fmla="*/ 106267 h 143306"/>
                <a:gd name="connsiteX1" fmla="*/ 380578 w 752951"/>
                <a:gd name="connsiteY1" fmla="*/ 8003 h 143306"/>
                <a:gd name="connsiteX2" fmla="*/ 522694 w 752951"/>
                <a:gd name="connsiteY2" fmla="*/ 16478 h 143306"/>
                <a:gd name="connsiteX3" fmla="*/ 736298 w 752951"/>
                <a:gd name="connsiteY3" fmla="*/ 49117 h 143306"/>
                <a:gd name="connsiteX4" fmla="*/ 708432 w 752951"/>
                <a:gd name="connsiteY4" fmla="*/ 111728 h 143306"/>
                <a:gd name="connsiteX5" fmla="*/ 375816 w 752951"/>
                <a:gd name="connsiteY5" fmla="*/ 142619 h 143306"/>
                <a:gd name="connsiteX6" fmla="*/ 98831 w 752951"/>
                <a:gd name="connsiteY6" fmla="*/ 126015 h 143306"/>
                <a:gd name="connsiteX7" fmla="*/ 15334 w 752951"/>
                <a:gd name="connsiteY7" fmla="*/ 106267 h 143306"/>
                <a:gd name="connsiteX0" fmla="*/ 11220 w 748837"/>
                <a:gd name="connsiteY0" fmla="*/ 106267 h 152618"/>
                <a:gd name="connsiteX1" fmla="*/ 376464 w 748837"/>
                <a:gd name="connsiteY1" fmla="*/ 8003 h 152618"/>
                <a:gd name="connsiteX2" fmla="*/ 518580 w 748837"/>
                <a:gd name="connsiteY2" fmla="*/ 16478 h 152618"/>
                <a:gd name="connsiteX3" fmla="*/ 732184 w 748837"/>
                <a:gd name="connsiteY3" fmla="*/ 49117 h 152618"/>
                <a:gd name="connsiteX4" fmla="*/ 704318 w 748837"/>
                <a:gd name="connsiteY4" fmla="*/ 111728 h 152618"/>
                <a:gd name="connsiteX5" fmla="*/ 371702 w 748837"/>
                <a:gd name="connsiteY5" fmla="*/ 142619 h 152618"/>
                <a:gd name="connsiteX6" fmla="*/ 118530 w 748837"/>
                <a:gd name="connsiteY6" fmla="*/ 145065 h 152618"/>
                <a:gd name="connsiteX7" fmla="*/ 11220 w 748837"/>
                <a:gd name="connsiteY7" fmla="*/ 106267 h 152618"/>
                <a:gd name="connsiteX0" fmla="*/ 11220 w 745271"/>
                <a:gd name="connsiteY0" fmla="*/ 106267 h 155394"/>
                <a:gd name="connsiteX1" fmla="*/ 376464 w 745271"/>
                <a:gd name="connsiteY1" fmla="*/ 8003 h 155394"/>
                <a:gd name="connsiteX2" fmla="*/ 518580 w 745271"/>
                <a:gd name="connsiteY2" fmla="*/ 16478 h 155394"/>
                <a:gd name="connsiteX3" fmla="*/ 732184 w 745271"/>
                <a:gd name="connsiteY3" fmla="*/ 49117 h 155394"/>
                <a:gd name="connsiteX4" fmla="*/ 694793 w 745271"/>
                <a:gd name="connsiteY4" fmla="*/ 149828 h 155394"/>
                <a:gd name="connsiteX5" fmla="*/ 371702 w 745271"/>
                <a:gd name="connsiteY5" fmla="*/ 142619 h 155394"/>
                <a:gd name="connsiteX6" fmla="*/ 118530 w 745271"/>
                <a:gd name="connsiteY6" fmla="*/ 145065 h 155394"/>
                <a:gd name="connsiteX7" fmla="*/ 11220 w 745271"/>
                <a:gd name="connsiteY7" fmla="*/ 106267 h 155394"/>
                <a:gd name="connsiteX0" fmla="*/ 1145 w 1825809"/>
                <a:gd name="connsiteY0" fmla="*/ 4982 h 201746"/>
                <a:gd name="connsiteX1" fmla="*/ 1457002 w 1825809"/>
                <a:gd name="connsiteY1" fmla="*/ 54355 h 201746"/>
                <a:gd name="connsiteX2" fmla="*/ 1599118 w 1825809"/>
                <a:gd name="connsiteY2" fmla="*/ 62830 h 201746"/>
                <a:gd name="connsiteX3" fmla="*/ 1812722 w 1825809"/>
                <a:gd name="connsiteY3" fmla="*/ 95469 h 201746"/>
                <a:gd name="connsiteX4" fmla="*/ 1775331 w 1825809"/>
                <a:gd name="connsiteY4" fmla="*/ 196180 h 201746"/>
                <a:gd name="connsiteX5" fmla="*/ 1452240 w 1825809"/>
                <a:gd name="connsiteY5" fmla="*/ 188971 h 201746"/>
                <a:gd name="connsiteX6" fmla="*/ 1199068 w 1825809"/>
                <a:gd name="connsiteY6" fmla="*/ 191417 h 201746"/>
                <a:gd name="connsiteX7" fmla="*/ 1145 w 1825809"/>
                <a:gd name="connsiteY7" fmla="*/ 4982 h 201746"/>
                <a:gd name="connsiteX0" fmla="*/ 88818 w 1913482"/>
                <a:gd name="connsiteY0" fmla="*/ 8010 h 249317"/>
                <a:gd name="connsiteX1" fmla="*/ 1544675 w 1913482"/>
                <a:gd name="connsiteY1" fmla="*/ 57383 h 249317"/>
                <a:gd name="connsiteX2" fmla="*/ 1686791 w 1913482"/>
                <a:gd name="connsiteY2" fmla="*/ 65858 h 249317"/>
                <a:gd name="connsiteX3" fmla="*/ 1900395 w 1913482"/>
                <a:gd name="connsiteY3" fmla="*/ 98497 h 249317"/>
                <a:gd name="connsiteX4" fmla="*/ 1863004 w 1913482"/>
                <a:gd name="connsiteY4" fmla="*/ 199208 h 249317"/>
                <a:gd name="connsiteX5" fmla="*/ 1539913 w 1913482"/>
                <a:gd name="connsiteY5" fmla="*/ 191999 h 249317"/>
                <a:gd name="connsiteX6" fmla="*/ 191366 w 1913482"/>
                <a:gd name="connsiteY6" fmla="*/ 246832 h 249317"/>
                <a:gd name="connsiteX7" fmla="*/ 88818 w 1913482"/>
                <a:gd name="connsiteY7" fmla="*/ 8010 h 249317"/>
                <a:gd name="connsiteX0" fmla="*/ 31652 w 1856316"/>
                <a:gd name="connsiteY0" fmla="*/ 8041 h 249348"/>
                <a:gd name="connsiteX1" fmla="*/ 691717 w 1856316"/>
                <a:gd name="connsiteY1" fmla="*/ 56429 h 249348"/>
                <a:gd name="connsiteX2" fmla="*/ 1487509 w 1856316"/>
                <a:gd name="connsiteY2" fmla="*/ 57414 h 249348"/>
                <a:gd name="connsiteX3" fmla="*/ 1629625 w 1856316"/>
                <a:gd name="connsiteY3" fmla="*/ 65889 h 249348"/>
                <a:gd name="connsiteX4" fmla="*/ 1843229 w 1856316"/>
                <a:gd name="connsiteY4" fmla="*/ 98528 h 249348"/>
                <a:gd name="connsiteX5" fmla="*/ 1805838 w 1856316"/>
                <a:gd name="connsiteY5" fmla="*/ 199239 h 249348"/>
                <a:gd name="connsiteX6" fmla="*/ 1482747 w 1856316"/>
                <a:gd name="connsiteY6" fmla="*/ 192030 h 249348"/>
                <a:gd name="connsiteX7" fmla="*/ 134200 w 1856316"/>
                <a:gd name="connsiteY7" fmla="*/ 246863 h 249348"/>
                <a:gd name="connsiteX8" fmla="*/ 31652 w 1856316"/>
                <a:gd name="connsiteY8" fmla="*/ 8041 h 249348"/>
                <a:gd name="connsiteX0" fmla="*/ 31652 w 1856316"/>
                <a:gd name="connsiteY0" fmla="*/ 8041 h 249348"/>
                <a:gd name="connsiteX1" fmla="*/ 691717 w 1856316"/>
                <a:gd name="connsiteY1" fmla="*/ 56429 h 249348"/>
                <a:gd name="connsiteX2" fmla="*/ 1048904 w 1856316"/>
                <a:gd name="connsiteY2" fmla="*/ 65954 h 249348"/>
                <a:gd name="connsiteX3" fmla="*/ 1487509 w 1856316"/>
                <a:gd name="connsiteY3" fmla="*/ 57414 h 249348"/>
                <a:gd name="connsiteX4" fmla="*/ 1629625 w 1856316"/>
                <a:gd name="connsiteY4" fmla="*/ 65889 h 249348"/>
                <a:gd name="connsiteX5" fmla="*/ 1843229 w 1856316"/>
                <a:gd name="connsiteY5" fmla="*/ 98528 h 249348"/>
                <a:gd name="connsiteX6" fmla="*/ 1805838 w 1856316"/>
                <a:gd name="connsiteY6" fmla="*/ 199239 h 249348"/>
                <a:gd name="connsiteX7" fmla="*/ 1482747 w 1856316"/>
                <a:gd name="connsiteY7" fmla="*/ 192030 h 249348"/>
                <a:gd name="connsiteX8" fmla="*/ 134200 w 1856316"/>
                <a:gd name="connsiteY8" fmla="*/ 246863 h 249348"/>
                <a:gd name="connsiteX9" fmla="*/ 31652 w 1856316"/>
                <a:gd name="connsiteY9" fmla="*/ 8041 h 249348"/>
                <a:gd name="connsiteX0" fmla="*/ 31652 w 1856316"/>
                <a:gd name="connsiteY0" fmla="*/ 8041 h 249348"/>
                <a:gd name="connsiteX1" fmla="*/ 691717 w 1856316"/>
                <a:gd name="connsiteY1" fmla="*/ 56429 h 249348"/>
                <a:gd name="connsiteX2" fmla="*/ 1044141 w 1856316"/>
                <a:gd name="connsiteY2" fmla="*/ 85004 h 249348"/>
                <a:gd name="connsiteX3" fmla="*/ 1487509 w 1856316"/>
                <a:gd name="connsiteY3" fmla="*/ 57414 h 249348"/>
                <a:gd name="connsiteX4" fmla="*/ 1629625 w 1856316"/>
                <a:gd name="connsiteY4" fmla="*/ 65889 h 249348"/>
                <a:gd name="connsiteX5" fmla="*/ 1843229 w 1856316"/>
                <a:gd name="connsiteY5" fmla="*/ 98528 h 249348"/>
                <a:gd name="connsiteX6" fmla="*/ 1805838 w 1856316"/>
                <a:gd name="connsiteY6" fmla="*/ 199239 h 249348"/>
                <a:gd name="connsiteX7" fmla="*/ 1482747 w 1856316"/>
                <a:gd name="connsiteY7" fmla="*/ 192030 h 249348"/>
                <a:gd name="connsiteX8" fmla="*/ 134200 w 1856316"/>
                <a:gd name="connsiteY8" fmla="*/ 246863 h 249348"/>
                <a:gd name="connsiteX9" fmla="*/ 31652 w 1856316"/>
                <a:gd name="connsiteY9" fmla="*/ 8041 h 249348"/>
                <a:gd name="connsiteX0" fmla="*/ 10158 w 1834822"/>
                <a:gd name="connsiteY0" fmla="*/ 8748 h 250055"/>
                <a:gd name="connsiteX1" fmla="*/ 346373 w 1834822"/>
                <a:gd name="connsiteY1" fmla="*/ 52373 h 250055"/>
                <a:gd name="connsiteX2" fmla="*/ 670223 w 1834822"/>
                <a:gd name="connsiteY2" fmla="*/ 57136 h 250055"/>
                <a:gd name="connsiteX3" fmla="*/ 1022647 w 1834822"/>
                <a:gd name="connsiteY3" fmla="*/ 85711 h 250055"/>
                <a:gd name="connsiteX4" fmla="*/ 1466015 w 1834822"/>
                <a:gd name="connsiteY4" fmla="*/ 58121 h 250055"/>
                <a:gd name="connsiteX5" fmla="*/ 1608131 w 1834822"/>
                <a:gd name="connsiteY5" fmla="*/ 66596 h 250055"/>
                <a:gd name="connsiteX6" fmla="*/ 1821735 w 1834822"/>
                <a:gd name="connsiteY6" fmla="*/ 99235 h 250055"/>
                <a:gd name="connsiteX7" fmla="*/ 1784344 w 1834822"/>
                <a:gd name="connsiteY7" fmla="*/ 199946 h 250055"/>
                <a:gd name="connsiteX8" fmla="*/ 1461253 w 1834822"/>
                <a:gd name="connsiteY8" fmla="*/ 192737 h 250055"/>
                <a:gd name="connsiteX9" fmla="*/ 112706 w 1834822"/>
                <a:gd name="connsiteY9" fmla="*/ 247570 h 250055"/>
                <a:gd name="connsiteX10" fmla="*/ 10158 w 1834822"/>
                <a:gd name="connsiteY10" fmla="*/ 8748 h 250055"/>
                <a:gd name="connsiteX0" fmla="*/ 10158 w 1834822"/>
                <a:gd name="connsiteY0" fmla="*/ 8748 h 257897"/>
                <a:gd name="connsiteX1" fmla="*/ 346373 w 1834822"/>
                <a:gd name="connsiteY1" fmla="*/ 52373 h 257897"/>
                <a:gd name="connsiteX2" fmla="*/ 670223 w 1834822"/>
                <a:gd name="connsiteY2" fmla="*/ 57136 h 257897"/>
                <a:gd name="connsiteX3" fmla="*/ 1022647 w 1834822"/>
                <a:gd name="connsiteY3" fmla="*/ 85711 h 257897"/>
                <a:gd name="connsiteX4" fmla="*/ 1466015 w 1834822"/>
                <a:gd name="connsiteY4" fmla="*/ 58121 h 257897"/>
                <a:gd name="connsiteX5" fmla="*/ 1608131 w 1834822"/>
                <a:gd name="connsiteY5" fmla="*/ 66596 h 257897"/>
                <a:gd name="connsiteX6" fmla="*/ 1821735 w 1834822"/>
                <a:gd name="connsiteY6" fmla="*/ 99235 h 257897"/>
                <a:gd name="connsiteX7" fmla="*/ 1784344 w 1834822"/>
                <a:gd name="connsiteY7" fmla="*/ 199946 h 257897"/>
                <a:gd name="connsiteX8" fmla="*/ 1461253 w 1834822"/>
                <a:gd name="connsiteY8" fmla="*/ 192737 h 257897"/>
                <a:gd name="connsiteX9" fmla="*/ 585450 w 1834822"/>
                <a:gd name="connsiteY9" fmla="*/ 195249 h 257897"/>
                <a:gd name="connsiteX10" fmla="*/ 112706 w 1834822"/>
                <a:gd name="connsiteY10" fmla="*/ 247570 h 257897"/>
                <a:gd name="connsiteX11" fmla="*/ 10158 w 1834822"/>
                <a:gd name="connsiteY11" fmla="*/ 8748 h 257897"/>
                <a:gd name="connsiteX0" fmla="*/ 10158 w 1834822"/>
                <a:gd name="connsiteY0" fmla="*/ 8748 h 258249"/>
                <a:gd name="connsiteX1" fmla="*/ 346373 w 1834822"/>
                <a:gd name="connsiteY1" fmla="*/ 52373 h 258249"/>
                <a:gd name="connsiteX2" fmla="*/ 670223 w 1834822"/>
                <a:gd name="connsiteY2" fmla="*/ 57136 h 258249"/>
                <a:gd name="connsiteX3" fmla="*/ 1022647 w 1834822"/>
                <a:gd name="connsiteY3" fmla="*/ 85711 h 258249"/>
                <a:gd name="connsiteX4" fmla="*/ 1466015 w 1834822"/>
                <a:gd name="connsiteY4" fmla="*/ 58121 h 258249"/>
                <a:gd name="connsiteX5" fmla="*/ 1608131 w 1834822"/>
                <a:gd name="connsiteY5" fmla="*/ 66596 h 258249"/>
                <a:gd name="connsiteX6" fmla="*/ 1821735 w 1834822"/>
                <a:gd name="connsiteY6" fmla="*/ 99235 h 258249"/>
                <a:gd name="connsiteX7" fmla="*/ 1784344 w 1834822"/>
                <a:gd name="connsiteY7" fmla="*/ 199946 h 258249"/>
                <a:gd name="connsiteX8" fmla="*/ 1461253 w 1834822"/>
                <a:gd name="connsiteY8" fmla="*/ 192737 h 258249"/>
                <a:gd name="connsiteX9" fmla="*/ 585450 w 1834822"/>
                <a:gd name="connsiteY9" fmla="*/ 195249 h 258249"/>
                <a:gd name="connsiteX10" fmla="*/ 360660 w 1834822"/>
                <a:gd name="connsiteY10" fmla="*/ 209537 h 258249"/>
                <a:gd name="connsiteX11" fmla="*/ 112706 w 1834822"/>
                <a:gd name="connsiteY11" fmla="*/ 247570 h 258249"/>
                <a:gd name="connsiteX12" fmla="*/ 10158 w 1834822"/>
                <a:gd name="connsiteY12" fmla="*/ 8748 h 258249"/>
                <a:gd name="connsiteX0" fmla="*/ 10158 w 1834822"/>
                <a:gd name="connsiteY0" fmla="*/ 8748 h 258249"/>
                <a:gd name="connsiteX1" fmla="*/ 346373 w 1834822"/>
                <a:gd name="connsiteY1" fmla="*/ 52373 h 258249"/>
                <a:gd name="connsiteX2" fmla="*/ 670223 w 1834822"/>
                <a:gd name="connsiteY2" fmla="*/ 57136 h 258249"/>
                <a:gd name="connsiteX3" fmla="*/ 1022647 w 1834822"/>
                <a:gd name="connsiteY3" fmla="*/ 85711 h 258249"/>
                <a:gd name="connsiteX4" fmla="*/ 1466015 w 1834822"/>
                <a:gd name="connsiteY4" fmla="*/ 58121 h 258249"/>
                <a:gd name="connsiteX5" fmla="*/ 1608131 w 1834822"/>
                <a:gd name="connsiteY5" fmla="*/ 66596 h 258249"/>
                <a:gd name="connsiteX6" fmla="*/ 1821735 w 1834822"/>
                <a:gd name="connsiteY6" fmla="*/ 99235 h 258249"/>
                <a:gd name="connsiteX7" fmla="*/ 1784344 w 1834822"/>
                <a:gd name="connsiteY7" fmla="*/ 199946 h 258249"/>
                <a:gd name="connsiteX8" fmla="*/ 1461253 w 1834822"/>
                <a:gd name="connsiteY8" fmla="*/ 192737 h 258249"/>
                <a:gd name="connsiteX9" fmla="*/ 655935 w 1834822"/>
                <a:gd name="connsiteY9" fmla="*/ 183343 h 258249"/>
                <a:gd name="connsiteX10" fmla="*/ 585450 w 1834822"/>
                <a:gd name="connsiteY10" fmla="*/ 195249 h 258249"/>
                <a:gd name="connsiteX11" fmla="*/ 360660 w 1834822"/>
                <a:gd name="connsiteY11" fmla="*/ 209537 h 258249"/>
                <a:gd name="connsiteX12" fmla="*/ 112706 w 1834822"/>
                <a:gd name="connsiteY12" fmla="*/ 247570 h 258249"/>
                <a:gd name="connsiteX13" fmla="*/ 10158 w 1834822"/>
                <a:gd name="connsiteY13" fmla="*/ 8748 h 258249"/>
                <a:gd name="connsiteX0" fmla="*/ 10158 w 1834822"/>
                <a:gd name="connsiteY0" fmla="*/ 8748 h 258249"/>
                <a:gd name="connsiteX1" fmla="*/ 346373 w 1834822"/>
                <a:gd name="connsiteY1" fmla="*/ 52373 h 258249"/>
                <a:gd name="connsiteX2" fmla="*/ 670223 w 1834822"/>
                <a:gd name="connsiteY2" fmla="*/ 57136 h 258249"/>
                <a:gd name="connsiteX3" fmla="*/ 1022647 w 1834822"/>
                <a:gd name="connsiteY3" fmla="*/ 85711 h 258249"/>
                <a:gd name="connsiteX4" fmla="*/ 1466015 w 1834822"/>
                <a:gd name="connsiteY4" fmla="*/ 58121 h 258249"/>
                <a:gd name="connsiteX5" fmla="*/ 1608131 w 1834822"/>
                <a:gd name="connsiteY5" fmla="*/ 66596 h 258249"/>
                <a:gd name="connsiteX6" fmla="*/ 1821735 w 1834822"/>
                <a:gd name="connsiteY6" fmla="*/ 99235 h 258249"/>
                <a:gd name="connsiteX7" fmla="*/ 1784344 w 1834822"/>
                <a:gd name="connsiteY7" fmla="*/ 199946 h 258249"/>
                <a:gd name="connsiteX8" fmla="*/ 1461253 w 1834822"/>
                <a:gd name="connsiteY8" fmla="*/ 192737 h 258249"/>
                <a:gd name="connsiteX9" fmla="*/ 1008360 w 1834822"/>
                <a:gd name="connsiteY9" fmla="*/ 197630 h 258249"/>
                <a:gd name="connsiteX10" fmla="*/ 655935 w 1834822"/>
                <a:gd name="connsiteY10" fmla="*/ 183343 h 258249"/>
                <a:gd name="connsiteX11" fmla="*/ 585450 w 1834822"/>
                <a:gd name="connsiteY11" fmla="*/ 195249 h 258249"/>
                <a:gd name="connsiteX12" fmla="*/ 360660 w 1834822"/>
                <a:gd name="connsiteY12" fmla="*/ 209537 h 258249"/>
                <a:gd name="connsiteX13" fmla="*/ 112706 w 1834822"/>
                <a:gd name="connsiteY13" fmla="*/ 247570 h 258249"/>
                <a:gd name="connsiteX14" fmla="*/ 10158 w 1834822"/>
                <a:gd name="connsiteY14" fmla="*/ 8748 h 258249"/>
                <a:gd name="connsiteX0" fmla="*/ 10158 w 1834822"/>
                <a:gd name="connsiteY0" fmla="*/ 8748 h 258249"/>
                <a:gd name="connsiteX1" fmla="*/ 346373 w 1834822"/>
                <a:gd name="connsiteY1" fmla="*/ 52373 h 258249"/>
                <a:gd name="connsiteX2" fmla="*/ 670223 w 1834822"/>
                <a:gd name="connsiteY2" fmla="*/ 57136 h 258249"/>
                <a:gd name="connsiteX3" fmla="*/ 1022647 w 1834822"/>
                <a:gd name="connsiteY3" fmla="*/ 85711 h 258249"/>
                <a:gd name="connsiteX4" fmla="*/ 1466015 w 1834822"/>
                <a:gd name="connsiteY4" fmla="*/ 58121 h 258249"/>
                <a:gd name="connsiteX5" fmla="*/ 1608131 w 1834822"/>
                <a:gd name="connsiteY5" fmla="*/ 66596 h 258249"/>
                <a:gd name="connsiteX6" fmla="*/ 1821735 w 1834822"/>
                <a:gd name="connsiteY6" fmla="*/ 99235 h 258249"/>
                <a:gd name="connsiteX7" fmla="*/ 1784344 w 1834822"/>
                <a:gd name="connsiteY7" fmla="*/ 199946 h 258249"/>
                <a:gd name="connsiteX8" fmla="*/ 1461253 w 1834822"/>
                <a:gd name="connsiteY8" fmla="*/ 192737 h 258249"/>
                <a:gd name="connsiteX9" fmla="*/ 1239341 w 1834822"/>
                <a:gd name="connsiteY9" fmla="*/ 207155 h 258249"/>
                <a:gd name="connsiteX10" fmla="*/ 1008360 w 1834822"/>
                <a:gd name="connsiteY10" fmla="*/ 197630 h 258249"/>
                <a:gd name="connsiteX11" fmla="*/ 655935 w 1834822"/>
                <a:gd name="connsiteY11" fmla="*/ 183343 h 258249"/>
                <a:gd name="connsiteX12" fmla="*/ 585450 w 1834822"/>
                <a:gd name="connsiteY12" fmla="*/ 195249 h 258249"/>
                <a:gd name="connsiteX13" fmla="*/ 360660 w 1834822"/>
                <a:gd name="connsiteY13" fmla="*/ 209537 h 258249"/>
                <a:gd name="connsiteX14" fmla="*/ 112706 w 1834822"/>
                <a:gd name="connsiteY14" fmla="*/ 247570 h 258249"/>
                <a:gd name="connsiteX15" fmla="*/ 10158 w 1834822"/>
                <a:gd name="connsiteY15" fmla="*/ 8748 h 258249"/>
                <a:gd name="connsiteX0" fmla="*/ 10158 w 1834822"/>
                <a:gd name="connsiteY0" fmla="*/ 8748 h 258249"/>
                <a:gd name="connsiteX1" fmla="*/ 346373 w 1834822"/>
                <a:gd name="connsiteY1" fmla="*/ 52373 h 258249"/>
                <a:gd name="connsiteX2" fmla="*/ 670223 w 1834822"/>
                <a:gd name="connsiteY2" fmla="*/ 57136 h 258249"/>
                <a:gd name="connsiteX3" fmla="*/ 1022647 w 1834822"/>
                <a:gd name="connsiteY3" fmla="*/ 85711 h 258249"/>
                <a:gd name="connsiteX4" fmla="*/ 1466015 w 1834822"/>
                <a:gd name="connsiteY4" fmla="*/ 58121 h 258249"/>
                <a:gd name="connsiteX5" fmla="*/ 1608131 w 1834822"/>
                <a:gd name="connsiteY5" fmla="*/ 66596 h 258249"/>
                <a:gd name="connsiteX6" fmla="*/ 1821735 w 1834822"/>
                <a:gd name="connsiteY6" fmla="*/ 99235 h 258249"/>
                <a:gd name="connsiteX7" fmla="*/ 1784344 w 1834822"/>
                <a:gd name="connsiteY7" fmla="*/ 199946 h 258249"/>
                <a:gd name="connsiteX8" fmla="*/ 1461253 w 1834822"/>
                <a:gd name="connsiteY8" fmla="*/ 192737 h 258249"/>
                <a:gd name="connsiteX9" fmla="*/ 1239341 w 1834822"/>
                <a:gd name="connsiteY9" fmla="*/ 207155 h 258249"/>
                <a:gd name="connsiteX10" fmla="*/ 1008360 w 1834822"/>
                <a:gd name="connsiteY10" fmla="*/ 197630 h 258249"/>
                <a:gd name="connsiteX11" fmla="*/ 851198 w 1834822"/>
                <a:gd name="connsiteY11" fmla="*/ 209537 h 258249"/>
                <a:gd name="connsiteX12" fmla="*/ 655935 w 1834822"/>
                <a:gd name="connsiteY12" fmla="*/ 183343 h 258249"/>
                <a:gd name="connsiteX13" fmla="*/ 585450 w 1834822"/>
                <a:gd name="connsiteY13" fmla="*/ 195249 h 258249"/>
                <a:gd name="connsiteX14" fmla="*/ 360660 w 1834822"/>
                <a:gd name="connsiteY14" fmla="*/ 209537 h 258249"/>
                <a:gd name="connsiteX15" fmla="*/ 112706 w 1834822"/>
                <a:gd name="connsiteY15" fmla="*/ 247570 h 258249"/>
                <a:gd name="connsiteX16" fmla="*/ 10158 w 1834822"/>
                <a:gd name="connsiteY16" fmla="*/ 8748 h 258249"/>
                <a:gd name="connsiteX0" fmla="*/ 10158 w 1834822"/>
                <a:gd name="connsiteY0" fmla="*/ 8748 h 258207"/>
                <a:gd name="connsiteX1" fmla="*/ 346373 w 1834822"/>
                <a:gd name="connsiteY1" fmla="*/ 52373 h 258207"/>
                <a:gd name="connsiteX2" fmla="*/ 670223 w 1834822"/>
                <a:gd name="connsiteY2" fmla="*/ 57136 h 258207"/>
                <a:gd name="connsiteX3" fmla="*/ 1022647 w 1834822"/>
                <a:gd name="connsiteY3" fmla="*/ 85711 h 258207"/>
                <a:gd name="connsiteX4" fmla="*/ 1466015 w 1834822"/>
                <a:gd name="connsiteY4" fmla="*/ 58121 h 258207"/>
                <a:gd name="connsiteX5" fmla="*/ 1608131 w 1834822"/>
                <a:gd name="connsiteY5" fmla="*/ 66596 h 258207"/>
                <a:gd name="connsiteX6" fmla="*/ 1821735 w 1834822"/>
                <a:gd name="connsiteY6" fmla="*/ 99235 h 258207"/>
                <a:gd name="connsiteX7" fmla="*/ 1784344 w 1834822"/>
                <a:gd name="connsiteY7" fmla="*/ 199946 h 258207"/>
                <a:gd name="connsiteX8" fmla="*/ 1461253 w 1834822"/>
                <a:gd name="connsiteY8" fmla="*/ 192737 h 258207"/>
                <a:gd name="connsiteX9" fmla="*/ 1239341 w 1834822"/>
                <a:gd name="connsiteY9" fmla="*/ 207155 h 258207"/>
                <a:gd name="connsiteX10" fmla="*/ 1008360 w 1834822"/>
                <a:gd name="connsiteY10" fmla="*/ 197630 h 258207"/>
                <a:gd name="connsiteX11" fmla="*/ 851198 w 1834822"/>
                <a:gd name="connsiteY11" fmla="*/ 209537 h 258207"/>
                <a:gd name="connsiteX12" fmla="*/ 655935 w 1834822"/>
                <a:gd name="connsiteY12" fmla="*/ 183343 h 258207"/>
                <a:gd name="connsiteX13" fmla="*/ 585450 w 1834822"/>
                <a:gd name="connsiteY13" fmla="*/ 195249 h 258207"/>
                <a:gd name="connsiteX14" fmla="*/ 451148 w 1834822"/>
                <a:gd name="connsiteY14" fmla="*/ 178580 h 258207"/>
                <a:gd name="connsiteX15" fmla="*/ 360660 w 1834822"/>
                <a:gd name="connsiteY15" fmla="*/ 209537 h 258207"/>
                <a:gd name="connsiteX16" fmla="*/ 112706 w 1834822"/>
                <a:gd name="connsiteY16" fmla="*/ 247570 h 258207"/>
                <a:gd name="connsiteX17" fmla="*/ 10158 w 1834822"/>
                <a:gd name="connsiteY17" fmla="*/ 8748 h 258207"/>
                <a:gd name="connsiteX0" fmla="*/ 10158 w 1834822"/>
                <a:gd name="connsiteY0" fmla="*/ 8748 h 258207"/>
                <a:gd name="connsiteX1" fmla="*/ 346373 w 1834822"/>
                <a:gd name="connsiteY1" fmla="*/ 52373 h 258207"/>
                <a:gd name="connsiteX2" fmla="*/ 670223 w 1834822"/>
                <a:gd name="connsiteY2" fmla="*/ 57136 h 258207"/>
                <a:gd name="connsiteX3" fmla="*/ 1022647 w 1834822"/>
                <a:gd name="connsiteY3" fmla="*/ 85711 h 258207"/>
                <a:gd name="connsiteX4" fmla="*/ 1165523 w 1834822"/>
                <a:gd name="connsiteY4" fmla="*/ 119049 h 258207"/>
                <a:gd name="connsiteX5" fmla="*/ 1466015 w 1834822"/>
                <a:gd name="connsiteY5" fmla="*/ 58121 h 258207"/>
                <a:gd name="connsiteX6" fmla="*/ 1608131 w 1834822"/>
                <a:gd name="connsiteY6" fmla="*/ 66596 h 258207"/>
                <a:gd name="connsiteX7" fmla="*/ 1821735 w 1834822"/>
                <a:gd name="connsiteY7" fmla="*/ 99235 h 258207"/>
                <a:gd name="connsiteX8" fmla="*/ 1784344 w 1834822"/>
                <a:gd name="connsiteY8" fmla="*/ 199946 h 258207"/>
                <a:gd name="connsiteX9" fmla="*/ 1461253 w 1834822"/>
                <a:gd name="connsiteY9" fmla="*/ 192737 h 258207"/>
                <a:gd name="connsiteX10" fmla="*/ 1239341 w 1834822"/>
                <a:gd name="connsiteY10" fmla="*/ 207155 h 258207"/>
                <a:gd name="connsiteX11" fmla="*/ 1008360 w 1834822"/>
                <a:gd name="connsiteY11" fmla="*/ 197630 h 258207"/>
                <a:gd name="connsiteX12" fmla="*/ 851198 w 1834822"/>
                <a:gd name="connsiteY12" fmla="*/ 209537 h 258207"/>
                <a:gd name="connsiteX13" fmla="*/ 655935 w 1834822"/>
                <a:gd name="connsiteY13" fmla="*/ 183343 h 258207"/>
                <a:gd name="connsiteX14" fmla="*/ 585450 w 1834822"/>
                <a:gd name="connsiteY14" fmla="*/ 195249 h 258207"/>
                <a:gd name="connsiteX15" fmla="*/ 451148 w 1834822"/>
                <a:gd name="connsiteY15" fmla="*/ 178580 h 258207"/>
                <a:gd name="connsiteX16" fmla="*/ 360660 w 1834822"/>
                <a:gd name="connsiteY16" fmla="*/ 209537 h 258207"/>
                <a:gd name="connsiteX17" fmla="*/ 112706 w 1834822"/>
                <a:gd name="connsiteY17" fmla="*/ 247570 h 258207"/>
                <a:gd name="connsiteX18" fmla="*/ 10158 w 1834822"/>
                <a:gd name="connsiteY18" fmla="*/ 8748 h 258207"/>
                <a:gd name="connsiteX0" fmla="*/ 10158 w 1834822"/>
                <a:gd name="connsiteY0" fmla="*/ 8748 h 258207"/>
                <a:gd name="connsiteX1" fmla="*/ 346373 w 1834822"/>
                <a:gd name="connsiteY1" fmla="*/ 52373 h 258207"/>
                <a:gd name="connsiteX2" fmla="*/ 670223 w 1834822"/>
                <a:gd name="connsiteY2" fmla="*/ 57136 h 258207"/>
                <a:gd name="connsiteX3" fmla="*/ 970260 w 1834822"/>
                <a:gd name="connsiteY3" fmla="*/ 104761 h 258207"/>
                <a:gd name="connsiteX4" fmla="*/ 1165523 w 1834822"/>
                <a:gd name="connsiteY4" fmla="*/ 119049 h 258207"/>
                <a:gd name="connsiteX5" fmla="*/ 1466015 w 1834822"/>
                <a:gd name="connsiteY5" fmla="*/ 58121 h 258207"/>
                <a:gd name="connsiteX6" fmla="*/ 1608131 w 1834822"/>
                <a:gd name="connsiteY6" fmla="*/ 66596 h 258207"/>
                <a:gd name="connsiteX7" fmla="*/ 1821735 w 1834822"/>
                <a:gd name="connsiteY7" fmla="*/ 99235 h 258207"/>
                <a:gd name="connsiteX8" fmla="*/ 1784344 w 1834822"/>
                <a:gd name="connsiteY8" fmla="*/ 199946 h 258207"/>
                <a:gd name="connsiteX9" fmla="*/ 1461253 w 1834822"/>
                <a:gd name="connsiteY9" fmla="*/ 192737 h 258207"/>
                <a:gd name="connsiteX10" fmla="*/ 1239341 w 1834822"/>
                <a:gd name="connsiteY10" fmla="*/ 207155 h 258207"/>
                <a:gd name="connsiteX11" fmla="*/ 1008360 w 1834822"/>
                <a:gd name="connsiteY11" fmla="*/ 197630 h 258207"/>
                <a:gd name="connsiteX12" fmla="*/ 851198 w 1834822"/>
                <a:gd name="connsiteY12" fmla="*/ 209537 h 258207"/>
                <a:gd name="connsiteX13" fmla="*/ 655935 w 1834822"/>
                <a:gd name="connsiteY13" fmla="*/ 183343 h 258207"/>
                <a:gd name="connsiteX14" fmla="*/ 585450 w 1834822"/>
                <a:gd name="connsiteY14" fmla="*/ 195249 h 258207"/>
                <a:gd name="connsiteX15" fmla="*/ 451148 w 1834822"/>
                <a:gd name="connsiteY15" fmla="*/ 178580 h 258207"/>
                <a:gd name="connsiteX16" fmla="*/ 360660 w 1834822"/>
                <a:gd name="connsiteY16" fmla="*/ 209537 h 258207"/>
                <a:gd name="connsiteX17" fmla="*/ 112706 w 1834822"/>
                <a:gd name="connsiteY17" fmla="*/ 247570 h 258207"/>
                <a:gd name="connsiteX18" fmla="*/ 10158 w 1834822"/>
                <a:gd name="connsiteY18" fmla="*/ 8748 h 258207"/>
                <a:gd name="connsiteX0" fmla="*/ 10158 w 1834822"/>
                <a:gd name="connsiteY0" fmla="*/ 8748 h 258207"/>
                <a:gd name="connsiteX1" fmla="*/ 346373 w 1834822"/>
                <a:gd name="connsiteY1" fmla="*/ 52373 h 258207"/>
                <a:gd name="connsiteX2" fmla="*/ 670223 w 1834822"/>
                <a:gd name="connsiteY2" fmla="*/ 57136 h 258207"/>
                <a:gd name="connsiteX3" fmla="*/ 970260 w 1834822"/>
                <a:gd name="connsiteY3" fmla="*/ 104761 h 258207"/>
                <a:gd name="connsiteX4" fmla="*/ 1165523 w 1834822"/>
                <a:gd name="connsiteY4" fmla="*/ 119049 h 258207"/>
                <a:gd name="connsiteX5" fmla="*/ 1466015 w 1834822"/>
                <a:gd name="connsiteY5" fmla="*/ 58121 h 258207"/>
                <a:gd name="connsiteX6" fmla="*/ 1665281 w 1834822"/>
                <a:gd name="connsiteY6" fmla="*/ 57133 h 258207"/>
                <a:gd name="connsiteX7" fmla="*/ 1821735 w 1834822"/>
                <a:gd name="connsiteY7" fmla="*/ 99235 h 258207"/>
                <a:gd name="connsiteX8" fmla="*/ 1784344 w 1834822"/>
                <a:gd name="connsiteY8" fmla="*/ 199946 h 258207"/>
                <a:gd name="connsiteX9" fmla="*/ 1461253 w 1834822"/>
                <a:gd name="connsiteY9" fmla="*/ 192737 h 258207"/>
                <a:gd name="connsiteX10" fmla="*/ 1239341 w 1834822"/>
                <a:gd name="connsiteY10" fmla="*/ 207155 h 258207"/>
                <a:gd name="connsiteX11" fmla="*/ 1008360 w 1834822"/>
                <a:gd name="connsiteY11" fmla="*/ 197630 h 258207"/>
                <a:gd name="connsiteX12" fmla="*/ 851198 w 1834822"/>
                <a:gd name="connsiteY12" fmla="*/ 209537 h 258207"/>
                <a:gd name="connsiteX13" fmla="*/ 655935 w 1834822"/>
                <a:gd name="connsiteY13" fmla="*/ 183343 h 258207"/>
                <a:gd name="connsiteX14" fmla="*/ 585450 w 1834822"/>
                <a:gd name="connsiteY14" fmla="*/ 195249 h 258207"/>
                <a:gd name="connsiteX15" fmla="*/ 451148 w 1834822"/>
                <a:gd name="connsiteY15" fmla="*/ 178580 h 258207"/>
                <a:gd name="connsiteX16" fmla="*/ 360660 w 1834822"/>
                <a:gd name="connsiteY16" fmla="*/ 209537 h 258207"/>
                <a:gd name="connsiteX17" fmla="*/ 112706 w 1834822"/>
                <a:gd name="connsiteY17" fmla="*/ 247570 h 258207"/>
                <a:gd name="connsiteX18" fmla="*/ 10158 w 1834822"/>
                <a:gd name="connsiteY18" fmla="*/ 8748 h 25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34822" h="258207">
                  <a:moveTo>
                    <a:pt x="10158" y="8748"/>
                  </a:moveTo>
                  <a:cubicBezTo>
                    <a:pt x="49102" y="-23785"/>
                    <a:pt x="236362" y="44308"/>
                    <a:pt x="346373" y="52373"/>
                  </a:cubicBezTo>
                  <a:cubicBezTo>
                    <a:pt x="456384" y="60438"/>
                    <a:pt x="557511" y="47611"/>
                    <a:pt x="670223" y="57136"/>
                  </a:cubicBezTo>
                  <a:cubicBezTo>
                    <a:pt x="839765" y="66788"/>
                    <a:pt x="837628" y="104597"/>
                    <a:pt x="970260" y="104761"/>
                  </a:cubicBezTo>
                  <a:cubicBezTo>
                    <a:pt x="1051222" y="107936"/>
                    <a:pt x="1091628" y="123647"/>
                    <a:pt x="1165523" y="119049"/>
                  </a:cubicBezTo>
                  <a:cubicBezTo>
                    <a:pt x="1239418" y="114451"/>
                    <a:pt x="1382722" y="68440"/>
                    <a:pt x="1466015" y="58121"/>
                  </a:cubicBezTo>
                  <a:cubicBezTo>
                    <a:pt x="1549308" y="47802"/>
                    <a:pt x="1605201" y="41549"/>
                    <a:pt x="1665281" y="57133"/>
                  </a:cubicBezTo>
                  <a:cubicBezTo>
                    <a:pt x="1725361" y="72717"/>
                    <a:pt x="1801097" y="77804"/>
                    <a:pt x="1821735" y="99235"/>
                  </a:cubicBezTo>
                  <a:cubicBezTo>
                    <a:pt x="1842373" y="120666"/>
                    <a:pt x="1844424" y="184362"/>
                    <a:pt x="1784344" y="199946"/>
                  </a:cubicBezTo>
                  <a:cubicBezTo>
                    <a:pt x="1724264" y="215530"/>
                    <a:pt x="1552087" y="191536"/>
                    <a:pt x="1461253" y="192737"/>
                  </a:cubicBezTo>
                  <a:cubicBezTo>
                    <a:pt x="1370419" y="193938"/>
                    <a:pt x="1314823" y="206340"/>
                    <a:pt x="1239341" y="207155"/>
                  </a:cubicBezTo>
                  <a:cubicBezTo>
                    <a:pt x="1163859" y="207970"/>
                    <a:pt x="1072257" y="200408"/>
                    <a:pt x="1008360" y="197630"/>
                  </a:cubicBezTo>
                  <a:cubicBezTo>
                    <a:pt x="957560" y="195249"/>
                    <a:pt x="901998" y="211918"/>
                    <a:pt x="851198" y="209537"/>
                  </a:cubicBezTo>
                  <a:lnTo>
                    <a:pt x="655935" y="183343"/>
                  </a:lnTo>
                  <a:lnTo>
                    <a:pt x="585450" y="195249"/>
                  </a:lnTo>
                  <a:cubicBezTo>
                    <a:pt x="549731" y="197630"/>
                    <a:pt x="488613" y="176199"/>
                    <a:pt x="451148" y="178580"/>
                  </a:cubicBezTo>
                  <a:cubicBezTo>
                    <a:pt x="413683" y="180961"/>
                    <a:pt x="415479" y="201214"/>
                    <a:pt x="360660" y="209537"/>
                  </a:cubicBezTo>
                  <a:cubicBezTo>
                    <a:pt x="305841" y="217860"/>
                    <a:pt x="171123" y="283416"/>
                    <a:pt x="112706" y="247570"/>
                  </a:cubicBezTo>
                  <a:cubicBezTo>
                    <a:pt x="52626" y="231986"/>
                    <a:pt x="-28786" y="41281"/>
                    <a:pt x="10158" y="87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" name="타원 55">
            <a:extLst>
              <a:ext uri="{FF2B5EF4-FFF2-40B4-BE49-F238E27FC236}">
                <a16:creationId xmlns:a16="http://schemas.microsoft.com/office/drawing/2014/main" id="{873C4CB5-5046-411F-A823-F6B81E5C783C}"/>
              </a:ext>
            </a:extLst>
          </p:cNvPr>
          <p:cNvSpPr/>
          <p:nvPr/>
        </p:nvSpPr>
        <p:spPr>
          <a:xfrm>
            <a:off x="10178282" y="5989421"/>
            <a:ext cx="1273595" cy="629930"/>
          </a:xfrm>
          <a:custGeom>
            <a:avLst/>
            <a:gdLst>
              <a:gd name="connsiteX0" fmla="*/ 0 w 1290323"/>
              <a:gd name="connsiteY0" fmla="*/ 236412 h 472824"/>
              <a:gd name="connsiteX1" fmla="*/ 645162 w 1290323"/>
              <a:gd name="connsiteY1" fmla="*/ 0 h 472824"/>
              <a:gd name="connsiteX2" fmla="*/ 1290324 w 1290323"/>
              <a:gd name="connsiteY2" fmla="*/ 236412 h 472824"/>
              <a:gd name="connsiteX3" fmla="*/ 645162 w 1290323"/>
              <a:gd name="connsiteY3" fmla="*/ 472824 h 472824"/>
              <a:gd name="connsiteX4" fmla="*/ 0 w 1290323"/>
              <a:gd name="connsiteY4" fmla="*/ 236412 h 472824"/>
              <a:gd name="connsiteX0" fmla="*/ 10226 w 1300550"/>
              <a:gd name="connsiteY0" fmla="*/ 278624 h 515036"/>
              <a:gd name="connsiteX1" fmla="*/ 287008 w 1300550"/>
              <a:gd name="connsiteY1" fmla="*/ 22331 h 515036"/>
              <a:gd name="connsiteX2" fmla="*/ 655388 w 1300550"/>
              <a:gd name="connsiteY2" fmla="*/ 42212 h 515036"/>
              <a:gd name="connsiteX3" fmla="*/ 1300550 w 1300550"/>
              <a:gd name="connsiteY3" fmla="*/ 278624 h 515036"/>
              <a:gd name="connsiteX4" fmla="*/ 655388 w 1300550"/>
              <a:gd name="connsiteY4" fmla="*/ 515036 h 515036"/>
              <a:gd name="connsiteX5" fmla="*/ 10226 w 1300550"/>
              <a:gd name="connsiteY5" fmla="*/ 278624 h 515036"/>
              <a:gd name="connsiteX0" fmla="*/ 10226 w 1301865"/>
              <a:gd name="connsiteY0" fmla="*/ 270684 h 507096"/>
              <a:gd name="connsiteX1" fmla="*/ 287008 w 1301865"/>
              <a:gd name="connsiteY1" fmla="*/ 14391 h 507096"/>
              <a:gd name="connsiteX2" fmla="*/ 655388 w 1301865"/>
              <a:gd name="connsiteY2" fmla="*/ 34272 h 507096"/>
              <a:gd name="connsiteX3" fmla="*/ 855178 w 1301865"/>
              <a:gd name="connsiteY3" fmla="*/ 49902 h 507096"/>
              <a:gd name="connsiteX4" fmla="*/ 1300550 w 1301865"/>
              <a:gd name="connsiteY4" fmla="*/ 270684 h 507096"/>
              <a:gd name="connsiteX5" fmla="*/ 655388 w 1301865"/>
              <a:gd name="connsiteY5" fmla="*/ 507096 h 507096"/>
              <a:gd name="connsiteX6" fmla="*/ 10226 w 1301865"/>
              <a:gd name="connsiteY6" fmla="*/ 270684 h 507096"/>
              <a:gd name="connsiteX0" fmla="*/ 10226 w 1301368"/>
              <a:gd name="connsiteY0" fmla="*/ 270684 h 510133"/>
              <a:gd name="connsiteX1" fmla="*/ 287008 w 1301368"/>
              <a:gd name="connsiteY1" fmla="*/ 14391 h 510133"/>
              <a:gd name="connsiteX2" fmla="*/ 655388 w 1301368"/>
              <a:gd name="connsiteY2" fmla="*/ 34272 h 510133"/>
              <a:gd name="connsiteX3" fmla="*/ 855178 w 1301368"/>
              <a:gd name="connsiteY3" fmla="*/ 49902 h 510133"/>
              <a:gd name="connsiteX4" fmla="*/ 1300550 w 1301368"/>
              <a:gd name="connsiteY4" fmla="*/ 270684 h 510133"/>
              <a:gd name="connsiteX5" fmla="*/ 935077 w 1301368"/>
              <a:gd name="connsiteY5" fmla="*/ 396131 h 510133"/>
              <a:gd name="connsiteX6" fmla="*/ 655388 w 1301368"/>
              <a:gd name="connsiteY6" fmla="*/ 507096 h 510133"/>
              <a:gd name="connsiteX7" fmla="*/ 10226 w 1301368"/>
              <a:gd name="connsiteY7" fmla="*/ 270684 h 510133"/>
              <a:gd name="connsiteX0" fmla="*/ 84 w 1291226"/>
              <a:gd name="connsiteY0" fmla="*/ 270684 h 513730"/>
              <a:gd name="connsiteX1" fmla="*/ 276866 w 1291226"/>
              <a:gd name="connsiteY1" fmla="*/ 14391 h 513730"/>
              <a:gd name="connsiteX2" fmla="*/ 645246 w 1291226"/>
              <a:gd name="connsiteY2" fmla="*/ 34272 h 513730"/>
              <a:gd name="connsiteX3" fmla="*/ 845036 w 1291226"/>
              <a:gd name="connsiteY3" fmla="*/ 49902 h 513730"/>
              <a:gd name="connsiteX4" fmla="*/ 1290408 w 1291226"/>
              <a:gd name="connsiteY4" fmla="*/ 270684 h 513730"/>
              <a:gd name="connsiteX5" fmla="*/ 924935 w 1291226"/>
              <a:gd name="connsiteY5" fmla="*/ 396131 h 513730"/>
              <a:gd name="connsiteX6" fmla="*/ 645246 w 1291226"/>
              <a:gd name="connsiteY6" fmla="*/ 507096 h 513730"/>
              <a:gd name="connsiteX7" fmla="*/ 303498 w 1291226"/>
              <a:gd name="connsiteY7" fmla="*/ 476030 h 513730"/>
              <a:gd name="connsiteX8" fmla="*/ 84 w 1291226"/>
              <a:gd name="connsiteY8" fmla="*/ 270684 h 513730"/>
              <a:gd name="connsiteX0" fmla="*/ 8596 w 1299738"/>
              <a:gd name="connsiteY0" fmla="*/ 270684 h 511398"/>
              <a:gd name="connsiteX1" fmla="*/ 285378 w 1299738"/>
              <a:gd name="connsiteY1" fmla="*/ 14391 h 511398"/>
              <a:gd name="connsiteX2" fmla="*/ 653758 w 1299738"/>
              <a:gd name="connsiteY2" fmla="*/ 34272 h 511398"/>
              <a:gd name="connsiteX3" fmla="*/ 853548 w 1299738"/>
              <a:gd name="connsiteY3" fmla="*/ 49902 h 511398"/>
              <a:gd name="connsiteX4" fmla="*/ 1298920 w 1299738"/>
              <a:gd name="connsiteY4" fmla="*/ 270684 h 511398"/>
              <a:gd name="connsiteX5" fmla="*/ 933447 w 1299738"/>
              <a:gd name="connsiteY5" fmla="*/ 396131 h 511398"/>
              <a:gd name="connsiteX6" fmla="*/ 653758 w 1299738"/>
              <a:gd name="connsiteY6" fmla="*/ 507096 h 511398"/>
              <a:gd name="connsiteX7" fmla="*/ 312010 w 1299738"/>
              <a:gd name="connsiteY7" fmla="*/ 476030 h 511398"/>
              <a:gd name="connsiteX8" fmla="*/ 92057 w 1299738"/>
              <a:gd name="connsiteY8" fmla="*/ 339535 h 511398"/>
              <a:gd name="connsiteX9" fmla="*/ 8596 w 1299738"/>
              <a:gd name="connsiteY9" fmla="*/ 270684 h 511398"/>
              <a:gd name="connsiteX0" fmla="*/ 8596 w 1299738"/>
              <a:gd name="connsiteY0" fmla="*/ 270684 h 510427"/>
              <a:gd name="connsiteX1" fmla="*/ 285378 w 1299738"/>
              <a:gd name="connsiteY1" fmla="*/ 14391 h 510427"/>
              <a:gd name="connsiteX2" fmla="*/ 653758 w 1299738"/>
              <a:gd name="connsiteY2" fmla="*/ 34272 h 510427"/>
              <a:gd name="connsiteX3" fmla="*/ 853548 w 1299738"/>
              <a:gd name="connsiteY3" fmla="*/ 49902 h 510427"/>
              <a:gd name="connsiteX4" fmla="*/ 1298920 w 1299738"/>
              <a:gd name="connsiteY4" fmla="*/ 270684 h 510427"/>
              <a:gd name="connsiteX5" fmla="*/ 933447 w 1299738"/>
              <a:gd name="connsiteY5" fmla="*/ 396131 h 510427"/>
              <a:gd name="connsiteX6" fmla="*/ 653758 w 1299738"/>
              <a:gd name="connsiteY6" fmla="*/ 507096 h 510427"/>
              <a:gd name="connsiteX7" fmla="*/ 312010 w 1299738"/>
              <a:gd name="connsiteY7" fmla="*/ 476030 h 510427"/>
              <a:gd name="connsiteX8" fmla="*/ 196832 w 1299738"/>
              <a:gd name="connsiteY8" fmla="*/ 453835 h 510427"/>
              <a:gd name="connsiteX9" fmla="*/ 92057 w 1299738"/>
              <a:gd name="connsiteY9" fmla="*/ 339535 h 510427"/>
              <a:gd name="connsiteX10" fmla="*/ 8596 w 1299738"/>
              <a:gd name="connsiteY10" fmla="*/ 270684 h 510427"/>
              <a:gd name="connsiteX0" fmla="*/ 114 w 1291256"/>
              <a:gd name="connsiteY0" fmla="*/ 263795 h 503538"/>
              <a:gd name="connsiteX1" fmla="*/ 97862 w 1291256"/>
              <a:gd name="connsiteY1" fmla="*/ 180247 h 503538"/>
              <a:gd name="connsiteX2" fmla="*/ 276896 w 1291256"/>
              <a:gd name="connsiteY2" fmla="*/ 7502 h 503538"/>
              <a:gd name="connsiteX3" fmla="*/ 645276 w 1291256"/>
              <a:gd name="connsiteY3" fmla="*/ 27383 h 503538"/>
              <a:gd name="connsiteX4" fmla="*/ 845066 w 1291256"/>
              <a:gd name="connsiteY4" fmla="*/ 43013 h 503538"/>
              <a:gd name="connsiteX5" fmla="*/ 1290438 w 1291256"/>
              <a:gd name="connsiteY5" fmla="*/ 263795 h 503538"/>
              <a:gd name="connsiteX6" fmla="*/ 924965 w 1291256"/>
              <a:gd name="connsiteY6" fmla="*/ 389242 h 503538"/>
              <a:gd name="connsiteX7" fmla="*/ 645276 w 1291256"/>
              <a:gd name="connsiteY7" fmla="*/ 500207 h 503538"/>
              <a:gd name="connsiteX8" fmla="*/ 303528 w 1291256"/>
              <a:gd name="connsiteY8" fmla="*/ 469141 h 503538"/>
              <a:gd name="connsiteX9" fmla="*/ 188350 w 1291256"/>
              <a:gd name="connsiteY9" fmla="*/ 446946 h 503538"/>
              <a:gd name="connsiteX10" fmla="*/ 83575 w 1291256"/>
              <a:gd name="connsiteY10" fmla="*/ 332646 h 503538"/>
              <a:gd name="connsiteX11" fmla="*/ 114 w 1291256"/>
              <a:gd name="connsiteY11" fmla="*/ 263795 h 503538"/>
              <a:gd name="connsiteX0" fmla="*/ 114 w 1291256"/>
              <a:gd name="connsiteY0" fmla="*/ 258031 h 497774"/>
              <a:gd name="connsiteX1" fmla="*/ 97862 w 1291256"/>
              <a:gd name="connsiteY1" fmla="*/ 174483 h 497774"/>
              <a:gd name="connsiteX2" fmla="*/ 212162 w 1291256"/>
              <a:gd name="connsiteY2" fmla="*/ 88757 h 497774"/>
              <a:gd name="connsiteX3" fmla="*/ 276896 w 1291256"/>
              <a:gd name="connsiteY3" fmla="*/ 1738 h 497774"/>
              <a:gd name="connsiteX4" fmla="*/ 645276 w 1291256"/>
              <a:gd name="connsiteY4" fmla="*/ 21619 h 497774"/>
              <a:gd name="connsiteX5" fmla="*/ 845066 w 1291256"/>
              <a:gd name="connsiteY5" fmla="*/ 37249 h 497774"/>
              <a:gd name="connsiteX6" fmla="*/ 1290438 w 1291256"/>
              <a:gd name="connsiteY6" fmla="*/ 258031 h 497774"/>
              <a:gd name="connsiteX7" fmla="*/ 924965 w 1291256"/>
              <a:gd name="connsiteY7" fmla="*/ 383478 h 497774"/>
              <a:gd name="connsiteX8" fmla="*/ 645276 w 1291256"/>
              <a:gd name="connsiteY8" fmla="*/ 494443 h 497774"/>
              <a:gd name="connsiteX9" fmla="*/ 303528 w 1291256"/>
              <a:gd name="connsiteY9" fmla="*/ 463377 h 497774"/>
              <a:gd name="connsiteX10" fmla="*/ 188350 w 1291256"/>
              <a:gd name="connsiteY10" fmla="*/ 441182 h 497774"/>
              <a:gd name="connsiteX11" fmla="*/ 83575 w 1291256"/>
              <a:gd name="connsiteY11" fmla="*/ 326882 h 497774"/>
              <a:gd name="connsiteX12" fmla="*/ 114 w 1291256"/>
              <a:gd name="connsiteY12" fmla="*/ 258031 h 497774"/>
              <a:gd name="connsiteX0" fmla="*/ 114 w 1291256"/>
              <a:gd name="connsiteY0" fmla="*/ 259314 h 499057"/>
              <a:gd name="connsiteX1" fmla="*/ 97862 w 1291256"/>
              <a:gd name="connsiteY1" fmla="*/ 175766 h 499057"/>
              <a:gd name="connsiteX2" fmla="*/ 212162 w 1291256"/>
              <a:gd name="connsiteY2" fmla="*/ 90040 h 499057"/>
              <a:gd name="connsiteX3" fmla="*/ 276896 w 1291256"/>
              <a:gd name="connsiteY3" fmla="*/ 3021 h 499057"/>
              <a:gd name="connsiteX4" fmla="*/ 440762 w 1291256"/>
              <a:gd name="connsiteY4" fmla="*/ 32890 h 499057"/>
              <a:gd name="connsiteX5" fmla="*/ 645276 w 1291256"/>
              <a:gd name="connsiteY5" fmla="*/ 22902 h 499057"/>
              <a:gd name="connsiteX6" fmla="*/ 845066 w 1291256"/>
              <a:gd name="connsiteY6" fmla="*/ 38532 h 499057"/>
              <a:gd name="connsiteX7" fmla="*/ 1290438 w 1291256"/>
              <a:gd name="connsiteY7" fmla="*/ 259314 h 499057"/>
              <a:gd name="connsiteX8" fmla="*/ 924965 w 1291256"/>
              <a:gd name="connsiteY8" fmla="*/ 384761 h 499057"/>
              <a:gd name="connsiteX9" fmla="*/ 645276 w 1291256"/>
              <a:gd name="connsiteY9" fmla="*/ 495726 h 499057"/>
              <a:gd name="connsiteX10" fmla="*/ 303528 w 1291256"/>
              <a:gd name="connsiteY10" fmla="*/ 464660 h 499057"/>
              <a:gd name="connsiteX11" fmla="*/ 188350 w 1291256"/>
              <a:gd name="connsiteY11" fmla="*/ 442465 h 499057"/>
              <a:gd name="connsiteX12" fmla="*/ 83575 w 1291256"/>
              <a:gd name="connsiteY12" fmla="*/ 328165 h 499057"/>
              <a:gd name="connsiteX13" fmla="*/ 114 w 1291256"/>
              <a:gd name="connsiteY13" fmla="*/ 259314 h 499057"/>
              <a:gd name="connsiteX0" fmla="*/ 114 w 1292357"/>
              <a:gd name="connsiteY0" fmla="*/ 259314 h 499057"/>
              <a:gd name="connsiteX1" fmla="*/ 97862 w 1292357"/>
              <a:gd name="connsiteY1" fmla="*/ 175766 h 499057"/>
              <a:gd name="connsiteX2" fmla="*/ 212162 w 1292357"/>
              <a:gd name="connsiteY2" fmla="*/ 90040 h 499057"/>
              <a:gd name="connsiteX3" fmla="*/ 276896 w 1292357"/>
              <a:gd name="connsiteY3" fmla="*/ 3021 h 499057"/>
              <a:gd name="connsiteX4" fmla="*/ 440762 w 1292357"/>
              <a:gd name="connsiteY4" fmla="*/ 32890 h 499057"/>
              <a:gd name="connsiteX5" fmla="*/ 645276 w 1292357"/>
              <a:gd name="connsiteY5" fmla="*/ 22902 h 499057"/>
              <a:gd name="connsiteX6" fmla="*/ 845066 w 1292357"/>
              <a:gd name="connsiteY6" fmla="*/ 38532 h 499057"/>
              <a:gd name="connsiteX7" fmla="*/ 1031312 w 1292357"/>
              <a:gd name="connsiteY7" fmla="*/ 132904 h 499057"/>
              <a:gd name="connsiteX8" fmla="*/ 1290438 w 1292357"/>
              <a:gd name="connsiteY8" fmla="*/ 259314 h 499057"/>
              <a:gd name="connsiteX9" fmla="*/ 924965 w 1292357"/>
              <a:gd name="connsiteY9" fmla="*/ 384761 h 499057"/>
              <a:gd name="connsiteX10" fmla="*/ 645276 w 1292357"/>
              <a:gd name="connsiteY10" fmla="*/ 495726 h 499057"/>
              <a:gd name="connsiteX11" fmla="*/ 303528 w 1292357"/>
              <a:gd name="connsiteY11" fmla="*/ 464660 h 499057"/>
              <a:gd name="connsiteX12" fmla="*/ 188350 w 1292357"/>
              <a:gd name="connsiteY12" fmla="*/ 442465 h 499057"/>
              <a:gd name="connsiteX13" fmla="*/ 83575 w 1292357"/>
              <a:gd name="connsiteY13" fmla="*/ 328165 h 499057"/>
              <a:gd name="connsiteX14" fmla="*/ 114 w 1292357"/>
              <a:gd name="connsiteY14" fmla="*/ 259314 h 499057"/>
              <a:gd name="connsiteX0" fmla="*/ 114 w 1290666"/>
              <a:gd name="connsiteY0" fmla="*/ 259314 h 499057"/>
              <a:gd name="connsiteX1" fmla="*/ 97862 w 1290666"/>
              <a:gd name="connsiteY1" fmla="*/ 175766 h 499057"/>
              <a:gd name="connsiteX2" fmla="*/ 212162 w 1290666"/>
              <a:gd name="connsiteY2" fmla="*/ 90040 h 499057"/>
              <a:gd name="connsiteX3" fmla="*/ 276896 w 1290666"/>
              <a:gd name="connsiteY3" fmla="*/ 3021 h 499057"/>
              <a:gd name="connsiteX4" fmla="*/ 440762 w 1290666"/>
              <a:gd name="connsiteY4" fmla="*/ 32890 h 499057"/>
              <a:gd name="connsiteX5" fmla="*/ 645276 w 1290666"/>
              <a:gd name="connsiteY5" fmla="*/ 22902 h 499057"/>
              <a:gd name="connsiteX6" fmla="*/ 845066 w 1290666"/>
              <a:gd name="connsiteY6" fmla="*/ 38532 h 499057"/>
              <a:gd name="connsiteX7" fmla="*/ 1031312 w 1290666"/>
              <a:gd name="connsiteY7" fmla="*/ 132904 h 499057"/>
              <a:gd name="connsiteX8" fmla="*/ 1290438 w 1290666"/>
              <a:gd name="connsiteY8" fmla="*/ 259314 h 499057"/>
              <a:gd name="connsiteX9" fmla="*/ 1036075 w 1290666"/>
              <a:gd name="connsiteY9" fmla="*/ 294829 h 499057"/>
              <a:gd name="connsiteX10" fmla="*/ 924965 w 1290666"/>
              <a:gd name="connsiteY10" fmla="*/ 384761 h 499057"/>
              <a:gd name="connsiteX11" fmla="*/ 645276 w 1290666"/>
              <a:gd name="connsiteY11" fmla="*/ 495726 h 499057"/>
              <a:gd name="connsiteX12" fmla="*/ 303528 w 1290666"/>
              <a:gd name="connsiteY12" fmla="*/ 464660 h 499057"/>
              <a:gd name="connsiteX13" fmla="*/ 188350 w 1290666"/>
              <a:gd name="connsiteY13" fmla="*/ 442465 h 499057"/>
              <a:gd name="connsiteX14" fmla="*/ 83575 w 1290666"/>
              <a:gd name="connsiteY14" fmla="*/ 328165 h 499057"/>
              <a:gd name="connsiteX15" fmla="*/ 114 w 1290666"/>
              <a:gd name="connsiteY15" fmla="*/ 259314 h 499057"/>
              <a:gd name="connsiteX0" fmla="*/ 114 w 1290666"/>
              <a:gd name="connsiteY0" fmla="*/ 259314 h 497677"/>
              <a:gd name="connsiteX1" fmla="*/ 97862 w 1290666"/>
              <a:gd name="connsiteY1" fmla="*/ 175766 h 497677"/>
              <a:gd name="connsiteX2" fmla="*/ 212162 w 1290666"/>
              <a:gd name="connsiteY2" fmla="*/ 90040 h 497677"/>
              <a:gd name="connsiteX3" fmla="*/ 276896 w 1290666"/>
              <a:gd name="connsiteY3" fmla="*/ 3021 h 497677"/>
              <a:gd name="connsiteX4" fmla="*/ 440762 w 1290666"/>
              <a:gd name="connsiteY4" fmla="*/ 32890 h 497677"/>
              <a:gd name="connsiteX5" fmla="*/ 645276 w 1290666"/>
              <a:gd name="connsiteY5" fmla="*/ 22902 h 497677"/>
              <a:gd name="connsiteX6" fmla="*/ 845066 w 1290666"/>
              <a:gd name="connsiteY6" fmla="*/ 38532 h 497677"/>
              <a:gd name="connsiteX7" fmla="*/ 1031312 w 1290666"/>
              <a:gd name="connsiteY7" fmla="*/ 132904 h 497677"/>
              <a:gd name="connsiteX8" fmla="*/ 1290438 w 1290666"/>
              <a:gd name="connsiteY8" fmla="*/ 259314 h 497677"/>
              <a:gd name="connsiteX9" fmla="*/ 1036075 w 1290666"/>
              <a:gd name="connsiteY9" fmla="*/ 294829 h 497677"/>
              <a:gd name="connsiteX10" fmla="*/ 924965 w 1290666"/>
              <a:gd name="connsiteY10" fmla="*/ 384761 h 497677"/>
              <a:gd name="connsiteX11" fmla="*/ 797950 w 1290666"/>
              <a:gd name="connsiteY11" fmla="*/ 409129 h 497677"/>
              <a:gd name="connsiteX12" fmla="*/ 645276 w 1290666"/>
              <a:gd name="connsiteY12" fmla="*/ 495726 h 497677"/>
              <a:gd name="connsiteX13" fmla="*/ 303528 w 1290666"/>
              <a:gd name="connsiteY13" fmla="*/ 464660 h 497677"/>
              <a:gd name="connsiteX14" fmla="*/ 188350 w 1290666"/>
              <a:gd name="connsiteY14" fmla="*/ 442465 h 497677"/>
              <a:gd name="connsiteX15" fmla="*/ 83575 w 1290666"/>
              <a:gd name="connsiteY15" fmla="*/ 328165 h 497677"/>
              <a:gd name="connsiteX16" fmla="*/ 114 w 1290666"/>
              <a:gd name="connsiteY16" fmla="*/ 259314 h 497677"/>
              <a:gd name="connsiteX0" fmla="*/ 114 w 1290666"/>
              <a:gd name="connsiteY0" fmla="*/ 259314 h 496482"/>
              <a:gd name="connsiteX1" fmla="*/ 97862 w 1290666"/>
              <a:gd name="connsiteY1" fmla="*/ 175766 h 496482"/>
              <a:gd name="connsiteX2" fmla="*/ 212162 w 1290666"/>
              <a:gd name="connsiteY2" fmla="*/ 90040 h 496482"/>
              <a:gd name="connsiteX3" fmla="*/ 276896 w 1290666"/>
              <a:gd name="connsiteY3" fmla="*/ 3021 h 496482"/>
              <a:gd name="connsiteX4" fmla="*/ 440762 w 1290666"/>
              <a:gd name="connsiteY4" fmla="*/ 32890 h 496482"/>
              <a:gd name="connsiteX5" fmla="*/ 645276 w 1290666"/>
              <a:gd name="connsiteY5" fmla="*/ 22902 h 496482"/>
              <a:gd name="connsiteX6" fmla="*/ 845066 w 1290666"/>
              <a:gd name="connsiteY6" fmla="*/ 38532 h 496482"/>
              <a:gd name="connsiteX7" fmla="*/ 1031312 w 1290666"/>
              <a:gd name="connsiteY7" fmla="*/ 132904 h 496482"/>
              <a:gd name="connsiteX8" fmla="*/ 1290438 w 1290666"/>
              <a:gd name="connsiteY8" fmla="*/ 259314 h 496482"/>
              <a:gd name="connsiteX9" fmla="*/ 1036075 w 1290666"/>
              <a:gd name="connsiteY9" fmla="*/ 294829 h 496482"/>
              <a:gd name="connsiteX10" fmla="*/ 924965 w 1290666"/>
              <a:gd name="connsiteY10" fmla="*/ 384761 h 496482"/>
              <a:gd name="connsiteX11" fmla="*/ 797950 w 1290666"/>
              <a:gd name="connsiteY11" fmla="*/ 409129 h 496482"/>
              <a:gd name="connsiteX12" fmla="*/ 645276 w 1290666"/>
              <a:gd name="connsiteY12" fmla="*/ 495726 h 496482"/>
              <a:gd name="connsiteX13" fmla="*/ 497912 w 1290666"/>
              <a:gd name="connsiteY13" fmla="*/ 451991 h 496482"/>
              <a:gd name="connsiteX14" fmla="*/ 303528 w 1290666"/>
              <a:gd name="connsiteY14" fmla="*/ 464660 h 496482"/>
              <a:gd name="connsiteX15" fmla="*/ 188350 w 1290666"/>
              <a:gd name="connsiteY15" fmla="*/ 442465 h 496482"/>
              <a:gd name="connsiteX16" fmla="*/ 83575 w 1290666"/>
              <a:gd name="connsiteY16" fmla="*/ 328165 h 496482"/>
              <a:gd name="connsiteX17" fmla="*/ 114 w 1290666"/>
              <a:gd name="connsiteY17" fmla="*/ 259314 h 496482"/>
              <a:gd name="connsiteX0" fmla="*/ 114 w 1290666"/>
              <a:gd name="connsiteY0" fmla="*/ 259314 h 512886"/>
              <a:gd name="connsiteX1" fmla="*/ 97862 w 1290666"/>
              <a:gd name="connsiteY1" fmla="*/ 175766 h 512886"/>
              <a:gd name="connsiteX2" fmla="*/ 212162 w 1290666"/>
              <a:gd name="connsiteY2" fmla="*/ 90040 h 512886"/>
              <a:gd name="connsiteX3" fmla="*/ 276896 w 1290666"/>
              <a:gd name="connsiteY3" fmla="*/ 3021 h 512886"/>
              <a:gd name="connsiteX4" fmla="*/ 440762 w 1290666"/>
              <a:gd name="connsiteY4" fmla="*/ 32890 h 512886"/>
              <a:gd name="connsiteX5" fmla="*/ 645276 w 1290666"/>
              <a:gd name="connsiteY5" fmla="*/ 22902 h 512886"/>
              <a:gd name="connsiteX6" fmla="*/ 845066 w 1290666"/>
              <a:gd name="connsiteY6" fmla="*/ 38532 h 512886"/>
              <a:gd name="connsiteX7" fmla="*/ 1031312 w 1290666"/>
              <a:gd name="connsiteY7" fmla="*/ 132904 h 512886"/>
              <a:gd name="connsiteX8" fmla="*/ 1290438 w 1290666"/>
              <a:gd name="connsiteY8" fmla="*/ 259314 h 512886"/>
              <a:gd name="connsiteX9" fmla="*/ 1036075 w 1290666"/>
              <a:gd name="connsiteY9" fmla="*/ 294829 h 512886"/>
              <a:gd name="connsiteX10" fmla="*/ 924965 w 1290666"/>
              <a:gd name="connsiteY10" fmla="*/ 384761 h 512886"/>
              <a:gd name="connsiteX11" fmla="*/ 797950 w 1290666"/>
              <a:gd name="connsiteY11" fmla="*/ 409129 h 512886"/>
              <a:gd name="connsiteX12" fmla="*/ 645276 w 1290666"/>
              <a:gd name="connsiteY12" fmla="*/ 495726 h 512886"/>
              <a:gd name="connsiteX13" fmla="*/ 497912 w 1290666"/>
              <a:gd name="connsiteY13" fmla="*/ 451991 h 512886"/>
              <a:gd name="connsiteX14" fmla="*/ 313053 w 1290666"/>
              <a:gd name="connsiteY14" fmla="*/ 512285 h 512886"/>
              <a:gd name="connsiteX15" fmla="*/ 188350 w 1290666"/>
              <a:gd name="connsiteY15" fmla="*/ 442465 h 512886"/>
              <a:gd name="connsiteX16" fmla="*/ 83575 w 1290666"/>
              <a:gd name="connsiteY16" fmla="*/ 328165 h 512886"/>
              <a:gd name="connsiteX17" fmla="*/ 114 w 1290666"/>
              <a:gd name="connsiteY17" fmla="*/ 259314 h 512886"/>
              <a:gd name="connsiteX0" fmla="*/ 114 w 1290666"/>
              <a:gd name="connsiteY0" fmla="*/ 259314 h 512886"/>
              <a:gd name="connsiteX1" fmla="*/ 97862 w 1290666"/>
              <a:gd name="connsiteY1" fmla="*/ 175766 h 512886"/>
              <a:gd name="connsiteX2" fmla="*/ 212162 w 1290666"/>
              <a:gd name="connsiteY2" fmla="*/ 90040 h 512886"/>
              <a:gd name="connsiteX3" fmla="*/ 276896 w 1290666"/>
              <a:gd name="connsiteY3" fmla="*/ 3021 h 512886"/>
              <a:gd name="connsiteX4" fmla="*/ 440762 w 1290666"/>
              <a:gd name="connsiteY4" fmla="*/ 32890 h 512886"/>
              <a:gd name="connsiteX5" fmla="*/ 645276 w 1290666"/>
              <a:gd name="connsiteY5" fmla="*/ 22902 h 512886"/>
              <a:gd name="connsiteX6" fmla="*/ 845066 w 1290666"/>
              <a:gd name="connsiteY6" fmla="*/ 38532 h 512886"/>
              <a:gd name="connsiteX7" fmla="*/ 1031312 w 1290666"/>
              <a:gd name="connsiteY7" fmla="*/ 132904 h 512886"/>
              <a:gd name="connsiteX8" fmla="*/ 1290438 w 1290666"/>
              <a:gd name="connsiteY8" fmla="*/ 259314 h 512886"/>
              <a:gd name="connsiteX9" fmla="*/ 1036075 w 1290666"/>
              <a:gd name="connsiteY9" fmla="*/ 294829 h 512886"/>
              <a:gd name="connsiteX10" fmla="*/ 924965 w 1290666"/>
              <a:gd name="connsiteY10" fmla="*/ 384761 h 512886"/>
              <a:gd name="connsiteX11" fmla="*/ 797950 w 1290666"/>
              <a:gd name="connsiteY11" fmla="*/ 409129 h 512886"/>
              <a:gd name="connsiteX12" fmla="*/ 645276 w 1290666"/>
              <a:gd name="connsiteY12" fmla="*/ 495726 h 512886"/>
              <a:gd name="connsiteX13" fmla="*/ 497912 w 1290666"/>
              <a:gd name="connsiteY13" fmla="*/ 451991 h 512886"/>
              <a:gd name="connsiteX14" fmla="*/ 313053 w 1290666"/>
              <a:gd name="connsiteY14" fmla="*/ 512285 h 512886"/>
              <a:gd name="connsiteX15" fmla="*/ 93100 w 1290666"/>
              <a:gd name="connsiteY15" fmla="*/ 499615 h 512886"/>
              <a:gd name="connsiteX16" fmla="*/ 83575 w 1290666"/>
              <a:gd name="connsiteY16" fmla="*/ 328165 h 512886"/>
              <a:gd name="connsiteX17" fmla="*/ 114 w 1290666"/>
              <a:gd name="connsiteY17" fmla="*/ 259314 h 512886"/>
              <a:gd name="connsiteX0" fmla="*/ 12992 w 1303544"/>
              <a:gd name="connsiteY0" fmla="*/ 259314 h 512886"/>
              <a:gd name="connsiteX1" fmla="*/ 110740 w 1303544"/>
              <a:gd name="connsiteY1" fmla="*/ 175766 h 512886"/>
              <a:gd name="connsiteX2" fmla="*/ 225040 w 1303544"/>
              <a:gd name="connsiteY2" fmla="*/ 90040 h 512886"/>
              <a:gd name="connsiteX3" fmla="*/ 289774 w 1303544"/>
              <a:gd name="connsiteY3" fmla="*/ 3021 h 512886"/>
              <a:gd name="connsiteX4" fmla="*/ 453640 w 1303544"/>
              <a:gd name="connsiteY4" fmla="*/ 32890 h 512886"/>
              <a:gd name="connsiteX5" fmla="*/ 658154 w 1303544"/>
              <a:gd name="connsiteY5" fmla="*/ 22902 h 512886"/>
              <a:gd name="connsiteX6" fmla="*/ 857944 w 1303544"/>
              <a:gd name="connsiteY6" fmla="*/ 38532 h 512886"/>
              <a:gd name="connsiteX7" fmla="*/ 1044190 w 1303544"/>
              <a:gd name="connsiteY7" fmla="*/ 132904 h 512886"/>
              <a:gd name="connsiteX8" fmla="*/ 1303316 w 1303544"/>
              <a:gd name="connsiteY8" fmla="*/ 259314 h 512886"/>
              <a:gd name="connsiteX9" fmla="*/ 1048953 w 1303544"/>
              <a:gd name="connsiteY9" fmla="*/ 294829 h 512886"/>
              <a:gd name="connsiteX10" fmla="*/ 937843 w 1303544"/>
              <a:gd name="connsiteY10" fmla="*/ 384761 h 512886"/>
              <a:gd name="connsiteX11" fmla="*/ 810828 w 1303544"/>
              <a:gd name="connsiteY11" fmla="*/ 409129 h 512886"/>
              <a:gd name="connsiteX12" fmla="*/ 658154 w 1303544"/>
              <a:gd name="connsiteY12" fmla="*/ 495726 h 512886"/>
              <a:gd name="connsiteX13" fmla="*/ 510790 w 1303544"/>
              <a:gd name="connsiteY13" fmla="*/ 451991 h 512886"/>
              <a:gd name="connsiteX14" fmla="*/ 325931 w 1303544"/>
              <a:gd name="connsiteY14" fmla="*/ 512285 h 512886"/>
              <a:gd name="connsiteX15" fmla="*/ 105978 w 1303544"/>
              <a:gd name="connsiteY15" fmla="*/ 499615 h 512886"/>
              <a:gd name="connsiteX16" fmla="*/ 34541 w 1303544"/>
              <a:gd name="connsiteY16" fmla="*/ 366265 h 512886"/>
              <a:gd name="connsiteX17" fmla="*/ 12992 w 1303544"/>
              <a:gd name="connsiteY17" fmla="*/ 259314 h 512886"/>
              <a:gd name="connsiteX0" fmla="*/ 31665 w 1322217"/>
              <a:gd name="connsiteY0" fmla="*/ 259314 h 512886"/>
              <a:gd name="connsiteX1" fmla="*/ 129413 w 1322217"/>
              <a:gd name="connsiteY1" fmla="*/ 175766 h 512886"/>
              <a:gd name="connsiteX2" fmla="*/ 243713 w 1322217"/>
              <a:gd name="connsiteY2" fmla="*/ 90040 h 512886"/>
              <a:gd name="connsiteX3" fmla="*/ 308447 w 1322217"/>
              <a:gd name="connsiteY3" fmla="*/ 3021 h 512886"/>
              <a:gd name="connsiteX4" fmla="*/ 472313 w 1322217"/>
              <a:gd name="connsiteY4" fmla="*/ 32890 h 512886"/>
              <a:gd name="connsiteX5" fmla="*/ 676827 w 1322217"/>
              <a:gd name="connsiteY5" fmla="*/ 22902 h 512886"/>
              <a:gd name="connsiteX6" fmla="*/ 876617 w 1322217"/>
              <a:gd name="connsiteY6" fmla="*/ 38532 h 512886"/>
              <a:gd name="connsiteX7" fmla="*/ 1062863 w 1322217"/>
              <a:gd name="connsiteY7" fmla="*/ 132904 h 512886"/>
              <a:gd name="connsiteX8" fmla="*/ 1321989 w 1322217"/>
              <a:gd name="connsiteY8" fmla="*/ 259314 h 512886"/>
              <a:gd name="connsiteX9" fmla="*/ 1067626 w 1322217"/>
              <a:gd name="connsiteY9" fmla="*/ 294829 h 512886"/>
              <a:gd name="connsiteX10" fmla="*/ 956516 w 1322217"/>
              <a:gd name="connsiteY10" fmla="*/ 384761 h 512886"/>
              <a:gd name="connsiteX11" fmla="*/ 829501 w 1322217"/>
              <a:gd name="connsiteY11" fmla="*/ 409129 h 512886"/>
              <a:gd name="connsiteX12" fmla="*/ 676827 w 1322217"/>
              <a:gd name="connsiteY12" fmla="*/ 495726 h 512886"/>
              <a:gd name="connsiteX13" fmla="*/ 529463 w 1322217"/>
              <a:gd name="connsiteY13" fmla="*/ 451991 h 512886"/>
              <a:gd name="connsiteX14" fmla="*/ 344604 w 1322217"/>
              <a:gd name="connsiteY14" fmla="*/ 512285 h 512886"/>
              <a:gd name="connsiteX15" fmla="*/ 124651 w 1322217"/>
              <a:gd name="connsiteY15" fmla="*/ 499615 h 512886"/>
              <a:gd name="connsiteX16" fmla="*/ 24639 w 1322217"/>
              <a:gd name="connsiteY16" fmla="*/ 385315 h 512886"/>
              <a:gd name="connsiteX17" fmla="*/ 31665 w 1322217"/>
              <a:gd name="connsiteY17" fmla="*/ 259314 h 512886"/>
              <a:gd name="connsiteX0" fmla="*/ 66908 w 1357460"/>
              <a:gd name="connsiteY0" fmla="*/ 259314 h 512886"/>
              <a:gd name="connsiteX1" fmla="*/ 164656 w 1357460"/>
              <a:gd name="connsiteY1" fmla="*/ 175766 h 512886"/>
              <a:gd name="connsiteX2" fmla="*/ 278956 w 1357460"/>
              <a:gd name="connsiteY2" fmla="*/ 90040 h 512886"/>
              <a:gd name="connsiteX3" fmla="*/ 343690 w 1357460"/>
              <a:gd name="connsiteY3" fmla="*/ 3021 h 512886"/>
              <a:gd name="connsiteX4" fmla="*/ 507556 w 1357460"/>
              <a:gd name="connsiteY4" fmla="*/ 32890 h 512886"/>
              <a:gd name="connsiteX5" fmla="*/ 712070 w 1357460"/>
              <a:gd name="connsiteY5" fmla="*/ 22902 h 512886"/>
              <a:gd name="connsiteX6" fmla="*/ 911860 w 1357460"/>
              <a:gd name="connsiteY6" fmla="*/ 38532 h 512886"/>
              <a:gd name="connsiteX7" fmla="*/ 1098106 w 1357460"/>
              <a:gd name="connsiteY7" fmla="*/ 132904 h 512886"/>
              <a:gd name="connsiteX8" fmla="*/ 1357232 w 1357460"/>
              <a:gd name="connsiteY8" fmla="*/ 259314 h 512886"/>
              <a:gd name="connsiteX9" fmla="*/ 1102869 w 1357460"/>
              <a:gd name="connsiteY9" fmla="*/ 294829 h 512886"/>
              <a:gd name="connsiteX10" fmla="*/ 991759 w 1357460"/>
              <a:gd name="connsiteY10" fmla="*/ 384761 h 512886"/>
              <a:gd name="connsiteX11" fmla="*/ 864744 w 1357460"/>
              <a:gd name="connsiteY11" fmla="*/ 409129 h 512886"/>
              <a:gd name="connsiteX12" fmla="*/ 712070 w 1357460"/>
              <a:gd name="connsiteY12" fmla="*/ 495726 h 512886"/>
              <a:gd name="connsiteX13" fmla="*/ 564706 w 1357460"/>
              <a:gd name="connsiteY13" fmla="*/ 451991 h 512886"/>
              <a:gd name="connsiteX14" fmla="*/ 379847 w 1357460"/>
              <a:gd name="connsiteY14" fmla="*/ 512285 h 512886"/>
              <a:gd name="connsiteX15" fmla="*/ 159894 w 1357460"/>
              <a:gd name="connsiteY15" fmla="*/ 499615 h 512886"/>
              <a:gd name="connsiteX16" fmla="*/ 17020 w 1357460"/>
              <a:gd name="connsiteY16" fmla="*/ 418653 h 512886"/>
              <a:gd name="connsiteX17" fmla="*/ 66908 w 1357460"/>
              <a:gd name="connsiteY17" fmla="*/ 259314 h 512886"/>
              <a:gd name="connsiteX0" fmla="*/ 83557 w 1355059"/>
              <a:gd name="connsiteY0" fmla="*/ 306939 h 512886"/>
              <a:gd name="connsiteX1" fmla="*/ 162255 w 1355059"/>
              <a:gd name="connsiteY1" fmla="*/ 175766 h 512886"/>
              <a:gd name="connsiteX2" fmla="*/ 276555 w 1355059"/>
              <a:gd name="connsiteY2" fmla="*/ 90040 h 512886"/>
              <a:gd name="connsiteX3" fmla="*/ 341289 w 1355059"/>
              <a:gd name="connsiteY3" fmla="*/ 3021 h 512886"/>
              <a:gd name="connsiteX4" fmla="*/ 505155 w 1355059"/>
              <a:gd name="connsiteY4" fmla="*/ 32890 h 512886"/>
              <a:gd name="connsiteX5" fmla="*/ 709669 w 1355059"/>
              <a:gd name="connsiteY5" fmla="*/ 22902 h 512886"/>
              <a:gd name="connsiteX6" fmla="*/ 909459 w 1355059"/>
              <a:gd name="connsiteY6" fmla="*/ 38532 h 512886"/>
              <a:gd name="connsiteX7" fmla="*/ 1095705 w 1355059"/>
              <a:gd name="connsiteY7" fmla="*/ 132904 h 512886"/>
              <a:gd name="connsiteX8" fmla="*/ 1354831 w 1355059"/>
              <a:gd name="connsiteY8" fmla="*/ 259314 h 512886"/>
              <a:gd name="connsiteX9" fmla="*/ 1100468 w 1355059"/>
              <a:gd name="connsiteY9" fmla="*/ 294829 h 512886"/>
              <a:gd name="connsiteX10" fmla="*/ 989358 w 1355059"/>
              <a:gd name="connsiteY10" fmla="*/ 384761 h 512886"/>
              <a:gd name="connsiteX11" fmla="*/ 862343 w 1355059"/>
              <a:gd name="connsiteY11" fmla="*/ 409129 h 512886"/>
              <a:gd name="connsiteX12" fmla="*/ 709669 w 1355059"/>
              <a:gd name="connsiteY12" fmla="*/ 495726 h 512886"/>
              <a:gd name="connsiteX13" fmla="*/ 562305 w 1355059"/>
              <a:gd name="connsiteY13" fmla="*/ 451991 h 512886"/>
              <a:gd name="connsiteX14" fmla="*/ 377446 w 1355059"/>
              <a:gd name="connsiteY14" fmla="*/ 512285 h 512886"/>
              <a:gd name="connsiteX15" fmla="*/ 157493 w 1355059"/>
              <a:gd name="connsiteY15" fmla="*/ 499615 h 512886"/>
              <a:gd name="connsiteX16" fmla="*/ 14619 w 1355059"/>
              <a:gd name="connsiteY16" fmla="*/ 418653 h 512886"/>
              <a:gd name="connsiteX17" fmla="*/ 83557 w 1355059"/>
              <a:gd name="connsiteY17" fmla="*/ 306939 h 512886"/>
              <a:gd name="connsiteX0" fmla="*/ 92799 w 1364301"/>
              <a:gd name="connsiteY0" fmla="*/ 306939 h 512886"/>
              <a:gd name="connsiteX1" fmla="*/ 171497 w 1364301"/>
              <a:gd name="connsiteY1" fmla="*/ 175766 h 512886"/>
              <a:gd name="connsiteX2" fmla="*/ 285797 w 1364301"/>
              <a:gd name="connsiteY2" fmla="*/ 90040 h 512886"/>
              <a:gd name="connsiteX3" fmla="*/ 350531 w 1364301"/>
              <a:gd name="connsiteY3" fmla="*/ 3021 h 512886"/>
              <a:gd name="connsiteX4" fmla="*/ 514397 w 1364301"/>
              <a:gd name="connsiteY4" fmla="*/ 32890 h 512886"/>
              <a:gd name="connsiteX5" fmla="*/ 718911 w 1364301"/>
              <a:gd name="connsiteY5" fmla="*/ 22902 h 512886"/>
              <a:gd name="connsiteX6" fmla="*/ 918701 w 1364301"/>
              <a:gd name="connsiteY6" fmla="*/ 38532 h 512886"/>
              <a:gd name="connsiteX7" fmla="*/ 1104947 w 1364301"/>
              <a:gd name="connsiteY7" fmla="*/ 132904 h 512886"/>
              <a:gd name="connsiteX8" fmla="*/ 1364073 w 1364301"/>
              <a:gd name="connsiteY8" fmla="*/ 259314 h 512886"/>
              <a:gd name="connsiteX9" fmla="*/ 1109710 w 1364301"/>
              <a:gd name="connsiteY9" fmla="*/ 294829 h 512886"/>
              <a:gd name="connsiteX10" fmla="*/ 998600 w 1364301"/>
              <a:gd name="connsiteY10" fmla="*/ 384761 h 512886"/>
              <a:gd name="connsiteX11" fmla="*/ 871585 w 1364301"/>
              <a:gd name="connsiteY11" fmla="*/ 409129 h 512886"/>
              <a:gd name="connsiteX12" fmla="*/ 718911 w 1364301"/>
              <a:gd name="connsiteY12" fmla="*/ 495726 h 512886"/>
              <a:gd name="connsiteX13" fmla="*/ 571547 w 1364301"/>
              <a:gd name="connsiteY13" fmla="*/ 451991 h 512886"/>
              <a:gd name="connsiteX14" fmla="*/ 386688 w 1364301"/>
              <a:gd name="connsiteY14" fmla="*/ 512285 h 512886"/>
              <a:gd name="connsiteX15" fmla="*/ 166735 w 1364301"/>
              <a:gd name="connsiteY15" fmla="*/ 499615 h 512886"/>
              <a:gd name="connsiteX16" fmla="*/ 23861 w 1364301"/>
              <a:gd name="connsiteY16" fmla="*/ 418653 h 512886"/>
              <a:gd name="connsiteX17" fmla="*/ 92799 w 1364301"/>
              <a:gd name="connsiteY17" fmla="*/ 306939 h 512886"/>
              <a:gd name="connsiteX0" fmla="*/ 92799 w 1364301"/>
              <a:gd name="connsiteY0" fmla="*/ 306939 h 512886"/>
              <a:gd name="connsiteX1" fmla="*/ 171497 w 1364301"/>
              <a:gd name="connsiteY1" fmla="*/ 175766 h 512886"/>
              <a:gd name="connsiteX2" fmla="*/ 285797 w 1364301"/>
              <a:gd name="connsiteY2" fmla="*/ 90040 h 512886"/>
              <a:gd name="connsiteX3" fmla="*/ 350531 w 1364301"/>
              <a:gd name="connsiteY3" fmla="*/ 3021 h 512886"/>
              <a:gd name="connsiteX4" fmla="*/ 514397 w 1364301"/>
              <a:gd name="connsiteY4" fmla="*/ 32890 h 512886"/>
              <a:gd name="connsiteX5" fmla="*/ 718911 w 1364301"/>
              <a:gd name="connsiteY5" fmla="*/ 22902 h 512886"/>
              <a:gd name="connsiteX6" fmla="*/ 918701 w 1364301"/>
              <a:gd name="connsiteY6" fmla="*/ 38532 h 512886"/>
              <a:gd name="connsiteX7" fmla="*/ 1104947 w 1364301"/>
              <a:gd name="connsiteY7" fmla="*/ 132904 h 512886"/>
              <a:gd name="connsiteX8" fmla="*/ 1364073 w 1364301"/>
              <a:gd name="connsiteY8" fmla="*/ 259314 h 512886"/>
              <a:gd name="connsiteX9" fmla="*/ 1109710 w 1364301"/>
              <a:gd name="connsiteY9" fmla="*/ 294829 h 512886"/>
              <a:gd name="connsiteX10" fmla="*/ 998600 w 1364301"/>
              <a:gd name="connsiteY10" fmla="*/ 384761 h 512886"/>
              <a:gd name="connsiteX11" fmla="*/ 871585 w 1364301"/>
              <a:gd name="connsiteY11" fmla="*/ 409129 h 512886"/>
              <a:gd name="connsiteX12" fmla="*/ 718911 w 1364301"/>
              <a:gd name="connsiteY12" fmla="*/ 495726 h 512886"/>
              <a:gd name="connsiteX13" fmla="*/ 571547 w 1364301"/>
              <a:gd name="connsiteY13" fmla="*/ 451991 h 512886"/>
              <a:gd name="connsiteX14" fmla="*/ 386688 w 1364301"/>
              <a:gd name="connsiteY14" fmla="*/ 512285 h 512886"/>
              <a:gd name="connsiteX15" fmla="*/ 166735 w 1364301"/>
              <a:gd name="connsiteY15" fmla="*/ 499615 h 512886"/>
              <a:gd name="connsiteX16" fmla="*/ 23861 w 1364301"/>
              <a:gd name="connsiteY16" fmla="*/ 418653 h 512886"/>
              <a:gd name="connsiteX17" fmla="*/ 92799 w 1364301"/>
              <a:gd name="connsiteY17" fmla="*/ 306939 h 512886"/>
              <a:gd name="connsiteX0" fmla="*/ 92799 w 1364301"/>
              <a:gd name="connsiteY0" fmla="*/ 306939 h 512886"/>
              <a:gd name="connsiteX1" fmla="*/ 157209 w 1364301"/>
              <a:gd name="connsiteY1" fmla="*/ 166241 h 512886"/>
              <a:gd name="connsiteX2" fmla="*/ 285797 w 1364301"/>
              <a:gd name="connsiteY2" fmla="*/ 90040 h 512886"/>
              <a:gd name="connsiteX3" fmla="*/ 350531 w 1364301"/>
              <a:gd name="connsiteY3" fmla="*/ 3021 h 512886"/>
              <a:gd name="connsiteX4" fmla="*/ 514397 w 1364301"/>
              <a:gd name="connsiteY4" fmla="*/ 32890 h 512886"/>
              <a:gd name="connsiteX5" fmla="*/ 718911 w 1364301"/>
              <a:gd name="connsiteY5" fmla="*/ 22902 h 512886"/>
              <a:gd name="connsiteX6" fmla="*/ 918701 w 1364301"/>
              <a:gd name="connsiteY6" fmla="*/ 38532 h 512886"/>
              <a:gd name="connsiteX7" fmla="*/ 1104947 w 1364301"/>
              <a:gd name="connsiteY7" fmla="*/ 132904 h 512886"/>
              <a:gd name="connsiteX8" fmla="*/ 1364073 w 1364301"/>
              <a:gd name="connsiteY8" fmla="*/ 259314 h 512886"/>
              <a:gd name="connsiteX9" fmla="*/ 1109710 w 1364301"/>
              <a:gd name="connsiteY9" fmla="*/ 294829 h 512886"/>
              <a:gd name="connsiteX10" fmla="*/ 998600 w 1364301"/>
              <a:gd name="connsiteY10" fmla="*/ 384761 h 512886"/>
              <a:gd name="connsiteX11" fmla="*/ 871585 w 1364301"/>
              <a:gd name="connsiteY11" fmla="*/ 409129 h 512886"/>
              <a:gd name="connsiteX12" fmla="*/ 718911 w 1364301"/>
              <a:gd name="connsiteY12" fmla="*/ 495726 h 512886"/>
              <a:gd name="connsiteX13" fmla="*/ 571547 w 1364301"/>
              <a:gd name="connsiteY13" fmla="*/ 451991 h 512886"/>
              <a:gd name="connsiteX14" fmla="*/ 386688 w 1364301"/>
              <a:gd name="connsiteY14" fmla="*/ 512285 h 512886"/>
              <a:gd name="connsiteX15" fmla="*/ 166735 w 1364301"/>
              <a:gd name="connsiteY15" fmla="*/ 499615 h 512886"/>
              <a:gd name="connsiteX16" fmla="*/ 23861 w 1364301"/>
              <a:gd name="connsiteY16" fmla="*/ 418653 h 512886"/>
              <a:gd name="connsiteX17" fmla="*/ 92799 w 1364301"/>
              <a:gd name="connsiteY17" fmla="*/ 306939 h 512886"/>
              <a:gd name="connsiteX0" fmla="*/ 92799 w 1364301"/>
              <a:gd name="connsiteY0" fmla="*/ 309699 h 515646"/>
              <a:gd name="connsiteX1" fmla="*/ 157209 w 1364301"/>
              <a:gd name="connsiteY1" fmla="*/ 169001 h 515646"/>
              <a:gd name="connsiteX2" fmla="*/ 350531 w 1364301"/>
              <a:gd name="connsiteY2" fmla="*/ 5781 h 515646"/>
              <a:gd name="connsiteX3" fmla="*/ 514397 w 1364301"/>
              <a:gd name="connsiteY3" fmla="*/ 35650 h 515646"/>
              <a:gd name="connsiteX4" fmla="*/ 718911 w 1364301"/>
              <a:gd name="connsiteY4" fmla="*/ 25662 h 515646"/>
              <a:gd name="connsiteX5" fmla="*/ 918701 w 1364301"/>
              <a:gd name="connsiteY5" fmla="*/ 41292 h 515646"/>
              <a:gd name="connsiteX6" fmla="*/ 1104947 w 1364301"/>
              <a:gd name="connsiteY6" fmla="*/ 135664 h 515646"/>
              <a:gd name="connsiteX7" fmla="*/ 1364073 w 1364301"/>
              <a:gd name="connsiteY7" fmla="*/ 262074 h 515646"/>
              <a:gd name="connsiteX8" fmla="*/ 1109710 w 1364301"/>
              <a:gd name="connsiteY8" fmla="*/ 297589 h 515646"/>
              <a:gd name="connsiteX9" fmla="*/ 998600 w 1364301"/>
              <a:gd name="connsiteY9" fmla="*/ 387521 h 515646"/>
              <a:gd name="connsiteX10" fmla="*/ 871585 w 1364301"/>
              <a:gd name="connsiteY10" fmla="*/ 411889 h 515646"/>
              <a:gd name="connsiteX11" fmla="*/ 718911 w 1364301"/>
              <a:gd name="connsiteY11" fmla="*/ 498486 h 515646"/>
              <a:gd name="connsiteX12" fmla="*/ 571547 w 1364301"/>
              <a:gd name="connsiteY12" fmla="*/ 454751 h 515646"/>
              <a:gd name="connsiteX13" fmla="*/ 386688 w 1364301"/>
              <a:gd name="connsiteY13" fmla="*/ 515045 h 515646"/>
              <a:gd name="connsiteX14" fmla="*/ 166735 w 1364301"/>
              <a:gd name="connsiteY14" fmla="*/ 502375 h 515646"/>
              <a:gd name="connsiteX15" fmla="*/ 23861 w 1364301"/>
              <a:gd name="connsiteY15" fmla="*/ 421413 h 515646"/>
              <a:gd name="connsiteX16" fmla="*/ 92799 w 1364301"/>
              <a:gd name="connsiteY16" fmla="*/ 309699 h 515646"/>
              <a:gd name="connsiteX0" fmla="*/ 92799 w 1364301"/>
              <a:gd name="connsiteY0" fmla="*/ 306396 h 512343"/>
              <a:gd name="connsiteX1" fmla="*/ 157209 w 1364301"/>
              <a:gd name="connsiteY1" fmla="*/ 165698 h 512343"/>
              <a:gd name="connsiteX2" fmla="*/ 350531 w 1364301"/>
              <a:gd name="connsiteY2" fmla="*/ 2478 h 512343"/>
              <a:gd name="connsiteX3" fmla="*/ 504872 w 1364301"/>
              <a:gd name="connsiteY3" fmla="*/ 118072 h 512343"/>
              <a:gd name="connsiteX4" fmla="*/ 718911 w 1364301"/>
              <a:gd name="connsiteY4" fmla="*/ 22359 h 512343"/>
              <a:gd name="connsiteX5" fmla="*/ 918701 w 1364301"/>
              <a:gd name="connsiteY5" fmla="*/ 37989 h 512343"/>
              <a:gd name="connsiteX6" fmla="*/ 1104947 w 1364301"/>
              <a:gd name="connsiteY6" fmla="*/ 132361 h 512343"/>
              <a:gd name="connsiteX7" fmla="*/ 1364073 w 1364301"/>
              <a:gd name="connsiteY7" fmla="*/ 258771 h 512343"/>
              <a:gd name="connsiteX8" fmla="*/ 1109710 w 1364301"/>
              <a:gd name="connsiteY8" fmla="*/ 294286 h 512343"/>
              <a:gd name="connsiteX9" fmla="*/ 998600 w 1364301"/>
              <a:gd name="connsiteY9" fmla="*/ 384218 h 512343"/>
              <a:gd name="connsiteX10" fmla="*/ 871585 w 1364301"/>
              <a:gd name="connsiteY10" fmla="*/ 408586 h 512343"/>
              <a:gd name="connsiteX11" fmla="*/ 718911 w 1364301"/>
              <a:gd name="connsiteY11" fmla="*/ 495183 h 512343"/>
              <a:gd name="connsiteX12" fmla="*/ 571547 w 1364301"/>
              <a:gd name="connsiteY12" fmla="*/ 451448 h 512343"/>
              <a:gd name="connsiteX13" fmla="*/ 386688 w 1364301"/>
              <a:gd name="connsiteY13" fmla="*/ 511742 h 512343"/>
              <a:gd name="connsiteX14" fmla="*/ 166735 w 1364301"/>
              <a:gd name="connsiteY14" fmla="*/ 499072 h 512343"/>
              <a:gd name="connsiteX15" fmla="*/ 23861 w 1364301"/>
              <a:gd name="connsiteY15" fmla="*/ 418110 h 512343"/>
              <a:gd name="connsiteX16" fmla="*/ 92799 w 1364301"/>
              <a:gd name="connsiteY16" fmla="*/ 306396 h 512343"/>
              <a:gd name="connsiteX0" fmla="*/ 92799 w 1364301"/>
              <a:gd name="connsiteY0" fmla="*/ 305596 h 511543"/>
              <a:gd name="connsiteX1" fmla="*/ 157209 w 1364301"/>
              <a:gd name="connsiteY1" fmla="*/ 164898 h 511543"/>
              <a:gd name="connsiteX2" fmla="*/ 350531 w 1364301"/>
              <a:gd name="connsiteY2" fmla="*/ 1678 h 511543"/>
              <a:gd name="connsiteX3" fmla="*/ 547734 w 1364301"/>
              <a:gd name="connsiteY3" fmla="*/ 188709 h 511543"/>
              <a:gd name="connsiteX4" fmla="*/ 718911 w 1364301"/>
              <a:gd name="connsiteY4" fmla="*/ 21559 h 511543"/>
              <a:gd name="connsiteX5" fmla="*/ 918701 w 1364301"/>
              <a:gd name="connsiteY5" fmla="*/ 37189 h 511543"/>
              <a:gd name="connsiteX6" fmla="*/ 1104947 w 1364301"/>
              <a:gd name="connsiteY6" fmla="*/ 131561 h 511543"/>
              <a:gd name="connsiteX7" fmla="*/ 1364073 w 1364301"/>
              <a:gd name="connsiteY7" fmla="*/ 257971 h 511543"/>
              <a:gd name="connsiteX8" fmla="*/ 1109710 w 1364301"/>
              <a:gd name="connsiteY8" fmla="*/ 293486 h 511543"/>
              <a:gd name="connsiteX9" fmla="*/ 998600 w 1364301"/>
              <a:gd name="connsiteY9" fmla="*/ 383418 h 511543"/>
              <a:gd name="connsiteX10" fmla="*/ 871585 w 1364301"/>
              <a:gd name="connsiteY10" fmla="*/ 407786 h 511543"/>
              <a:gd name="connsiteX11" fmla="*/ 718911 w 1364301"/>
              <a:gd name="connsiteY11" fmla="*/ 494383 h 511543"/>
              <a:gd name="connsiteX12" fmla="*/ 571547 w 1364301"/>
              <a:gd name="connsiteY12" fmla="*/ 450648 h 511543"/>
              <a:gd name="connsiteX13" fmla="*/ 386688 w 1364301"/>
              <a:gd name="connsiteY13" fmla="*/ 510942 h 511543"/>
              <a:gd name="connsiteX14" fmla="*/ 166735 w 1364301"/>
              <a:gd name="connsiteY14" fmla="*/ 498272 h 511543"/>
              <a:gd name="connsiteX15" fmla="*/ 23861 w 1364301"/>
              <a:gd name="connsiteY15" fmla="*/ 417310 h 511543"/>
              <a:gd name="connsiteX16" fmla="*/ 92799 w 1364301"/>
              <a:gd name="connsiteY16" fmla="*/ 305596 h 511543"/>
              <a:gd name="connsiteX0" fmla="*/ 92799 w 1364301"/>
              <a:gd name="connsiteY0" fmla="*/ 305596 h 511543"/>
              <a:gd name="connsiteX1" fmla="*/ 157209 w 1364301"/>
              <a:gd name="connsiteY1" fmla="*/ 164898 h 511543"/>
              <a:gd name="connsiteX2" fmla="*/ 350531 w 1364301"/>
              <a:gd name="connsiteY2" fmla="*/ 1678 h 511543"/>
              <a:gd name="connsiteX3" fmla="*/ 547734 w 1364301"/>
              <a:gd name="connsiteY3" fmla="*/ 188709 h 511543"/>
              <a:gd name="connsiteX4" fmla="*/ 718911 w 1364301"/>
              <a:gd name="connsiteY4" fmla="*/ 21559 h 511543"/>
              <a:gd name="connsiteX5" fmla="*/ 918701 w 1364301"/>
              <a:gd name="connsiteY5" fmla="*/ 37189 h 511543"/>
              <a:gd name="connsiteX6" fmla="*/ 1104947 w 1364301"/>
              <a:gd name="connsiteY6" fmla="*/ 131561 h 511543"/>
              <a:gd name="connsiteX7" fmla="*/ 1364073 w 1364301"/>
              <a:gd name="connsiteY7" fmla="*/ 257971 h 511543"/>
              <a:gd name="connsiteX8" fmla="*/ 1109710 w 1364301"/>
              <a:gd name="connsiteY8" fmla="*/ 293486 h 511543"/>
              <a:gd name="connsiteX9" fmla="*/ 998600 w 1364301"/>
              <a:gd name="connsiteY9" fmla="*/ 383418 h 511543"/>
              <a:gd name="connsiteX10" fmla="*/ 909685 w 1364301"/>
              <a:gd name="connsiteY10" fmla="*/ 469698 h 511543"/>
              <a:gd name="connsiteX11" fmla="*/ 718911 w 1364301"/>
              <a:gd name="connsiteY11" fmla="*/ 494383 h 511543"/>
              <a:gd name="connsiteX12" fmla="*/ 571547 w 1364301"/>
              <a:gd name="connsiteY12" fmla="*/ 450648 h 511543"/>
              <a:gd name="connsiteX13" fmla="*/ 386688 w 1364301"/>
              <a:gd name="connsiteY13" fmla="*/ 510942 h 511543"/>
              <a:gd name="connsiteX14" fmla="*/ 166735 w 1364301"/>
              <a:gd name="connsiteY14" fmla="*/ 498272 h 511543"/>
              <a:gd name="connsiteX15" fmla="*/ 23861 w 1364301"/>
              <a:gd name="connsiteY15" fmla="*/ 417310 h 511543"/>
              <a:gd name="connsiteX16" fmla="*/ 92799 w 1364301"/>
              <a:gd name="connsiteY16" fmla="*/ 305596 h 511543"/>
              <a:gd name="connsiteX0" fmla="*/ 92799 w 1364301"/>
              <a:gd name="connsiteY0" fmla="*/ 305596 h 511543"/>
              <a:gd name="connsiteX1" fmla="*/ 157209 w 1364301"/>
              <a:gd name="connsiteY1" fmla="*/ 164898 h 511543"/>
              <a:gd name="connsiteX2" fmla="*/ 350531 w 1364301"/>
              <a:gd name="connsiteY2" fmla="*/ 1678 h 511543"/>
              <a:gd name="connsiteX3" fmla="*/ 547734 w 1364301"/>
              <a:gd name="connsiteY3" fmla="*/ 188709 h 511543"/>
              <a:gd name="connsiteX4" fmla="*/ 718911 w 1364301"/>
              <a:gd name="connsiteY4" fmla="*/ 21559 h 511543"/>
              <a:gd name="connsiteX5" fmla="*/ 918701 w 1364301"/>
              <a:gd name="connsiteY5" fmla="*/ 37189 h 511543"/>
              <a:gd name="connsiteX6" fmla="*/ 1104947 w 1364301"/>
              <a:gd name="connsiteY6" fmla="*/ 131561 h 511543"/>
              <a:gd name="connsiteX7" fmla="*/ 1364073 w 1364301"/>
              <a:gd name="connsiteY7" fmla="*/ 257971 h 511543"/>
              <a:gd name="connsiteX8" fmla="*/ 1109710 w 1364301"/>
              <a:gd name="connsiteY8" fmla="*/ 293486 h 511543"/>
              <a:gd name="connsiteX9" fmla="*/ 1036700 w 1364301"/>
              <a:gd name="connsiteY9" fmla="*/ 416755 h 511543"/>
              <a:gd name="connsiteX10" fmla="*/ 909685 w 1364301"/>
              <a:gd name="connsiteY10" fmla="*/ 469698 h 511543"/>
              <a:gd name="connsiteX11" fmla="*/ 718911 w 1364301"/>
              <a:gd name="connsiteY11" fmla="*/ 494383 h 511543"/>
              <a:gd name="connsiteX12" fmla="*/ 571547 w 1364301"/>
              <a:gd name="connsiteY12" fmla="*/ 450648 h 511543"/>
              <a:gd name="connsiteX13" fmla="*/ 386688 w 1364301"/>
              <a:gd name="connsiteY13" fmla="*/ 510942 h 511543"/>
              <a:gd name="connsiteX14" fmla="*/ 166735 w 1364301"/>
              <a:gd name="connsiteY14" fmla="*/ 498272 h 511543"/>
              <a:gd name="connsiteX15" fmla="*/ 23861 w 1364301"/>
              <a:gd name="connsiteY15" fmla="*/ 417310 h 511543"/>
              <a:gd name="connsiteX16" fmla="*/ 92799 w 1364301"/>
              <a:gd name="connsiteY16" fmla="*/ 305596 h 511543"/>
              <a:gd name="connsiteX0" fmla="*/ 92799 w 1364669"/>
              <a:gd name="connsiteY0" fmla="*/ 305596 h 511543"/>
              <a:gd name="connsiteX1" fmla="*/ 157209 w 1364669"/>
              <a:gd name="connsiteY1" fmla="*/ 164898 h 511543"/>
              <a:gd name="connsiteX2" fmla="*/ 350531 w 1364669"/>
              <a:gd name="connsiteY2" fmla="*/ 1678 h 511543"/>
              <a:gd name="connsiteX3" fmla="*/ 547734 w 1364669"/>
              <a:gd name="connsiteY3" fmla="*/ 188709 h 511543"/>
              <a:gd name="connsiteX4" fmla="*/ 718911 w 1364669"/>
              <a:gd name="connsiteY4" fmla="*/ 21559 h 511543"/>
              <a:gd name="connsiteX5" fmla="*/ 918701 w 1364669"/>
              <a:gd name="connsiteY5" fmla="*/ 37189 h 511543"/>
              <a:gd name="connsiteX6" fmla="*/ 1104947 w 1364669"/>
              <a:gd name="connsiteY6" fmla="*/ 131561 h 511543"/>
              <a:gd name="connsiteX7" fmla="*/ 1364073 w 1364669"/>
              <a:gd name="connsiteY7" fmla="*/ 257971 h 511543"/>
              <a:gd name="connsiteX8" fmla="*/ 1238298 w 1364669"/>
              <a:gd name="connsiteY8" fmla="*/ 383974 h 511543"/>
              <a:gd name="connsiteX9" fmla="*/ 1036700 w 1364669"/>
              <a:gd name="connsiteY9" fmla="*/ 416755 h 511543"/>
              <a:gd name="connsiteX10" fmla="*/ 909685 w 1364669"/>
              <a:gd name="connsiteY10" fmla="*/ 469698 h 511543"/>
              <a:gd name="connsiteX11" fmla="*/ 718911 w 1364669"/>
              <a:gd name="connsiteY11" fmla="*/ 494383 h 511543"/>
              <a:gd name="connsiteX12" fmla="*/ 571547 w 1364669"/>
              <a:gd name="connsiteY12" fmla="*/ 450648 h 511543"/>
              <a:gd name="connsiteX13" fmla="*/ 386688 w 1364669"/>
              <a:gd name="connsiteY13" fmla="*/ 510942 h 511543"/>
              <a:gd name="connsiteX14" fmla="*/ 166735 w 1364669"/>
              <a:gd name="connsiteY14" fmla="*/ 498272 h 511543"/>
              <a:gd name="connsiteX15" fmla="*/ 23861 w 1364669"/>
              <a:gd name="connsiteY15" fmla="*/ 417310 h 511543"/>
              <a:gd name="connsiteX16" fmla="*/ 92799 w 1364669"/>
              <a:gd name="connsiteY16" fmla="*/ 305596 h 511543"/>
              <a:gd name="connsiteX0" fmla="*/ 92799 w 1300162"/>
              <a:gd name="connsiteY0" fmla="*/ 305596 h 511543"/>
              <a:gd name="connsiteX1" fmla="*/ 157209 w 1300162"/>
              <a:gd name="connsiteY1" fmla="*/ 164898 h 511543"/>
              <a:gd name="connsiteX2" fmla="*/ 350531 w 1300162"/>
              <a:gd name="connsiteY2" fmla="*/ 1678 h 511543"/>
              <a:gd name="connsiteX3" fmla="*/ 547734 w 1300162"/>
              <a:gd name="connsiteY3" fmla="*/ 188709 h 511543"/>
              <a:gd name="connsiteX4" fmla="*/ 718911 w 1300162"/>
              <a:gd name="connsiteY4" fmla="*/ 21559 h 511543"/>
              <a:gd name="connsiteX5" fmla="*/ 918701 w 1300162"/>
              <a:gd name="connsiteY5" fmla="*/ 37189 h 511543"/>
              <a:gd name="connsiteX6" fmla="*/ 1104947 w 1300162"/>
              <a:gd name="connsiteY6" fmla="*/ 131561 h 511543"/>
              <a:gd name="connsiteX7" fmla="*/ 1297398 w 1300162"/>
              <a:gd name="connsiteY7" fmla="*/ 234159 h 511543"/>
              <a:gd name="connsiteX8" fmla="*/ 1238298 w 1300162"/>
              <a:gd name="connsiteY8" fmla="*/ 383974 h 511543"/>
              <a:gd name="connsiteX9" fmla="*/ 1036700 w 1300162"/>
              <a:gd name="connsiteY9" fmla="*/ 416755 h 511543"/>
              <a:gd name="connsiteX10" fmla="*/ 909685 w 1300162"/>
              <a:gd name="connsiteY10" fmla="*/ 469698 h 511543"/>
              <a:gd name="connsiteX11" fmla="*/ 718911 w 1300162"/>
              <a:gd name="connsiteY11" fmla="*/ 494383 h 511543"/>
              <a:gd name="connsiteX12" fmla="*/ 571547 w 1300162"/>
              <a:gd name="connsiteY12" fmla="*/ 450648 h 511543"/>
              <a:gd name="connsiteX13" fmla="*/ 386688 w 1300162"/>
              <a:gd name="connsiteY13" fmla="*/ 510942 h 511543"/>
              <a:gd name="connsiteX14" fmla="*/ 166735 w 1300162"/>
              <a:gd name="connsiteY14" fmla="*/ 498272 h 511543"/>
              <a:gd name="connsiteX15" fmla="*/ 23861 w 1300162"/>
              <a:gd name="connsiteY15" fmla="*/ 417310 h 511543"/>
              <a:gd name="connsiteX16" fmla="*/ 92799 w 1300162"/>
              <a:gd name="connsiteY16" fmla="*/ 305596 h 511543"/>
              <a:gd name="connsiteX0" fmla="*/ 92799 w 1300162"/>
              <a:gd name="connsiteY0" fmla="*/ 305596 h 511543"/>
              <a:gd name="connsiteX1" fmla="*/ 157209 w 1300162"/>
              <a:gd name="connsiteY1" fmla="*/ 164898 h 511543"/>
              <a:gd name="connsiteX2" fmla="*/ 350531 w 1300162"/>
              <a:gd name="connsiteY2" fmla="*/ 1678 h 511543"/>
              <a:gd name="connsiteX3" fmla="*/ 547734 w 1300162"/>
              <a:gd name="connsiteY3" fmla="*/ 188709 h 511543"/>
              <a:gd name="connsiteX4" fmla="*/ 718911 w 1300162"/>
              <a:gd name="connsiteY4" fmla="*/ 21559 h 511543"/>
              <a:gd name="connsiteX5" fmla="*/ 918701 w 1300162"/>
              <a:gd name="connsiteY5" fmla="*/ 37189 h 511543"/>
              <a:gd name="connsiteX6" fmla="*/ 1181147 w 1300162"/>
              <a:gd name="connsiteY6" fmla="*/ 45836 h 511543"/>
              <a:gd name="connsiteX7" fmla="*/ 1297398 w 1300162"/>
              <a:gd name="connsiteY7" fmla="*/ 234159 h 511543"/>
              <a:gd name="connsiteX8" fmla="*/ 1238298 w 1300162"/>
              <a:gd name="connsiteY8" fmla="*/ 383974 h 511543"/>
              <a:gd name="connsiteX9" fmla="*/ 1036700 w 1300162"/>
              <a:gd name="connsiteY9" fmla="*/ 416755 h 511543"/>
              <a:gd name="connsiteX10" fmla="*/ 909685 w 1300162"/>
              <a:gd name="connsiteY10" fmla="*/ 469698 h 511543"/>
              <a:gd name="connsiteX11" fmla="*/ 718911 w 1300162"/>
              <a:gd name="connsiteY11" fmla="*/ 494383 h 511543"/>
              <a:gd name="connsiteX12" fmla="*/ 571547 w 1300162"/>
              <a:gd name="connsiteY12" fmla="*/ 450648 h 511543"/>
              <a:gd name="connsiteX13" fmla="*/ 386688 w 1300162"/>
              <a:gd name="connsiteY13" fmla="*/ 510942 h 511543"/>
              <a:gd name="connsiteX14" fmla="*/ 166735 w 1300162"/>
              <a:gd name="connsiteY14" fmla="*/ 498272 h 511543"/>
              <a:gd name="connsiteX15" fmla="*/ 23861 w 1300162"/>
              <a:gd name="connsiteY15" fmla="*/ 417310 h 511543"/>
              <a:gd name="connsiteX16" fmla="*/ 92799 w 1300162"/>
              <a:gd name="connsiteY16" fmla="*/ 305596 h 511543"/>
              <a:gd name="connsiteX0" fmla="*/ 92799 w 1300162"/>
              <a:gd name="connsiteY0" fmla="*/ 343555 h 549502"/>
              <a:gd name="connsiteX1" fmla="*/ 157209 w 1300162"/>
              <a:gd name="connsiteY1" fmla="*/ 202857 h 549502"/>
              <a:gd name="connsiteX2" fmla="*/ 350531 w 1300162"/>
              <a:gd name="connsiteY2" fmla="*/ 39637 h 549502"/>
              <a:gd name="connsiteX3" fmla="*/ 547734 w 1300162"/>
              <a:gd name="connsiteY3" fmla="*/ 226668 h 549502"/>
              <a:gd name="connsiteX4" fmla="*/ 718911 w 1300162"/>
              <a:gd name="connsiteY4" fmla="*/ 59518 h 549502"/>
              <a:gd name="connsiteX5" fmla="*/ 932988 w 1300162"/>
              <a:gd name="connsiteY5" fmla="*/ 3710 h 549502"/>
              <a:gd name="connsiteX6" fmla="*/ 1181147 w 1300162"/>
              <a:gd name="connsiteY6" fmla="*/ 83795 h 549502"/>
              <a:gd name="connsiteX7" fmla="*/ 1297398 w 1300162"/>
              <a:gd name="connsiteY7" fmla="*/ 272118 h 549502"/>
              <a:gd name="connsiteX8" fmla="*/ 1238298 w 1300162"/>
              <a:gd name="connsiteY8" fmla="*/ 421933 h 549502"/>
              <a:gd name="connsiteX9" fmla="*/ 1036700 w 1300162"/>
              <a:gd name="connsiteY9" fmla="*/ 454714 h 549502"/>
              <a:gd name="connsiteX10" fmla="*/ 909685 w 1300162"/>
              <a:gd name="connsiteY10" fmla="*/ 507657 h 549502"/>
              <a:gd name="connsiteX11" fmla="*/ 718911 w 1300162"/>
              <a:gd name="connsiteY11" fmla="*/ 532342 h 549502"/>
              <a:gd name="connsiteX12" fmla="*/ 571547 w 1300162"/>
              <a:gd name="connsiteY12" fmla="*/ 488607 h 549502"/>
              <a:gd name="connsiteX13" fmla="*/ 386688 w 1300162"/>
              <a:gd name="connsiteY13" fmla="*/ 548901 h 549502"/>
              <a:gd name="connsiteX14" fmla="*/ 166735 w 1300162"/>
              <a:gd name="connsiteY14" fmla="*/ 536231 h 549502"/>
              <a:gd name="connsiteX15" fmla="*/ 23861 w 1300162"/>
              <a:gd name="connsiteY15" fmla="*/ 455269 h 549502"/>
              <a:gd name="connsiteX16" fmla="*/ 92799 w 1300162"/>
              <a:gd name="connsiteY16" fmla="*/ 343555 h 549502"/>
              <a:gd name="connsiteX0" fmla="*/ 92799 w 1300162"/>
              <a:gd name="connsiteY0" fmla="*/ 361685 h 567632"/>
              <a:gd name="connsiteX1" fmla="*/ 157209 w 1300162"/>
              <a:gd name="connsiteY1" fmla="*/ 220987 h 567632"/>
              <a:gd name="connsiteX2" fmla="*/ 350531 w 1300162"/>
              <a:gd name="connsiteY2" fmla="*/ 57767 h 567632"/>
              <a:gd name="connsiteX3" fmla="*/ 547734 w 1300162"/>
              <a:gd name="connsiteY3" fmla="*/ 244798 h 567632"/>
              <a:gd name="connsiteX4" fmla="*/ 718911 w 1300162"/>
              <a:gd name="connsiteY4" fmla="*/ 77648 h 567632"/>
              <a:gd name="connsiteX5" fmla="*/ 961563 w 1300162"/>
              <a:gd name="connsiteY5" fmla="*/ 2790 h 567632"/>
              <a:gd name="connsiteX6" fmla="*/ 1181147 w 1300162"/>
              <a:gd name="connsiteY6" fmla="*/ 101925 h 567632"/>
              <a:gd name="connsiteX7" fmla="*/ 1297398 w 1300162"/>
              <a:gd name="connsiteY7" fmla="*/ 290248 h 567632"/>
              <a:gd name="connsiteX8" fmla="*/ 1238298 w 1300162"/>
              <a:gd name="connsiteY8" fmla="*/ 440063 h 567632"/>
              <a:gd name="connsiteX9" fmla="*/ 1036700 w 1300162"/>
              <a:gd name="connsiteY9" fmla="*/ 472844 h 567632"/>
              <a:gd name="connsiteX10" fmla="*/ 909685 w 1300162"/>
              <a:gd name="connsiteY10" fmla="*/ 525787 h 567632"/>
              <a:gd name="connsiteX11" fmla="*/ 718911 w 1300162"/>
              <a:gd name="connsiteY11" fmla="*/ 550472 h 567632"/>
              <a:gd name="connsiteX12" fmla="*/ 571547 w 1300162"/>
              <a:gd name="connsiteY12" fmla="*/ 506737 h 567632"/>
              <a:gd name="connsiteX13" fmla="*/ 386688 w 1300162"/>
              <a:gd name="connsiteY13" fmla="*/ 567031 h 567632"/>
              <a:gd name="connsiteX14" fmla="*/ 166735 w 1300162"/>
              <a:gd name="connsiteY14" fmla="*/ 554361 h 567632"/>
              <a:gd name="connsiteX15" fmla="*/ 23861 w 1300162"/>
              <a:gd name="connsiteY15" fmla="*/ 473399 h 567632"/>
              <a:gd name="connsiteX16" fmla="*/ 92799 w 1300162"/>
              <a:gd name="connsiteY16" fmla="*/ 361685 h 567632"/>
              <a:gd name="connsiteX0" fmla="*/ 92799 w 1300162"/>
              <a:gd name="connsiteY0" fmla="*/ 361685 h 567632"/>
              <a:gd name="connsiteX1" fmla="*/ 157209 w 1300162"/>
              <a:gd name="connsiteY1" fmla="*/ 220987 h 567632"/>
              <a:gd name="connsiteX2" fmla="*/ 350531 w 1300162"/>
              <a:gd name="connsiteY2" fmla="*/ 57767 h 567632"/>
              <a:gd name="connsiteX3" fmla="*/ 547734 w 1300162"/>
              <a:gd name="connsiteY3" fmla="*/ 244798 h 567632"/>
              <a:gd name="connsiteX4" fmla="*/ 718911 w 1300162"/>
              <a:gd name="connsiteY4" fmla="*/ 77648 h 567632"/>
              <a:gd name="connsiteX5" fmla="*/ 961563 w 1300162"/>
              <a:gd name="connsiteY5" fmla="*/ 2790 h 567632"/>
              <a:gd name="connsiteX6" fmla="*/ 1181147 w 1300162"/>
              <a:gd name="connsiteY6" fmla="*/ 101925 h 567632"/>
              <a:gd name="connsiteX7" fmla="*/ 1297398 w 1300162"/>
              <a:gd name="connsiteY7" fmla="*/ 290248 h 567632"/>
              <a:gd name="connsiteX8" fmla="*/ 1238298 w 1300162"/>
              <a:gd name="connsiteY8" fmla="*/ 440063 h 567632"/>
              <a:gd name="connsiteX9" fmla="*/ 1036700 w 1300162"/>
              <a:gd name="connsiteY9" fmla="*/ 472844 h 567632"/>
              <a:gd name="connsiteX10" fmla="*/ 909685 w 1300162"/>
              <a:gd name="connsiteY10" fmla="*/ 525787 h 567632"/>
              <a:gd name="connsiteX11" fmla="*/ 718911 w 1300162"/>
              <a:gd name="connsiteY11" fmla="*/ 550472 h 567632"/>
              <a:gd name="connsiteX12" fmla="*/ 571547 w 1300162"/>
              <a:gd name="connsiteY12" fmla="*/ 506737 h 567632"/>
              <a:gd name="connsiteX13" fmla="*/ 386688 w 1300162"/>
              <a:gd name="connsiteY13" fmla="*/ 567031 h 567632"/>
              <a:gd name="connsiteX14" fmla="*/ 166735 w 1300162"/>
              <a:gd name="connsiteY14" fmla="*/ 554361 h 567632"/>
              <a:gd name="connsiteX15" fmla="*/ 23861 w 1300162"/>
              <a:gd name="connsiteY15" fmla="*/ 473399 h 567632"/>
              <a:gd name="connsiteX16" fmla="*/ 92799 w 1300162"/>
              <a:gd name="connsiteY16" fmla="*/ 361685 h 567632"/>
              <a:gd name="connsiteX0" fmla="*/ 92799 w 1300162"/>
              <a:gd name="connsiteY0" fmla="*/ 361685 h 567632"/>
              <a:gd name="connsiteX1" fmla="*/ 157209 w 1300162"/>
              <a:gd name="connsiteY1" fmla="*/ 220987 h 567632"/>
              <a:gd name="connsiteX2" fmla="*/ 350531 w 1300162"/>
              <a:gd name="connsiteY2" fmla="*/ 57767 h 567632"/>
              <a:gd name="connsiteX3" fmla="*/ 547734 w 1300162"/>
              <a:gd name="connsiteY3" fmla="*/ 244798 h 567632"/>
              <a:gd name="connsiteX4" fmla="*/ 718911 w 1300162"/>
              <a:gd name="connsiteY4" fmla="*/ 77648 h 567632"/>
              <a:gd name="connsiteX5" fmla="*/ 961563 w 1300162"/>
              <a:gd name="connsiteY5" fmla="*/ 2790 h 567632"/>
              <a:gd name="connsiteX6" fmla="*/ 1181147 w 1300162"/>
              <a:gd name="connsiteY6" fmla="*/ 101925 h 567632"/>
              <a:gd name="connsiteX7" fmla="*/ 1297398 w 1300162"/>
              <a:gd name="connsiteY7" fmla="*/ 290248 h 567632"/>
              <a:gd name="connsiteX8" fmla="*/ 1238298 w 1300162"/>
              <a:gd name="connsiteY8" fmla="*/ 440063 h 567632"/>
              <a:gd name="connsiteX9" fmla="*/ 1036700 w 1300162"/>
              <a:gd name="connsiteY9" fmla="*/ 472844 h 567632"/>
              <a:gd name="connsiteX10" fmla="*/ 909685 w 1300162"/>
              <a:gd name="connsiteY10" fmla="*/ 525787 h 567632"/>
              <a:gd name="connsiteX11" fmla="*/ 718911 w 1300162"/>
              <a:gd name="connsiteY11" fmla="*/ 550472 h 567632"/>
              <a:gd name="connsiteX12" fmla="*/ 571547 w 1300162"/>
              <a:gd name="connsiteY12" fmla="*/ 506737 h 567632"/>
              <a:gd name="connsiteX13" fmla="*/ 386688 w 1300162"/>
              <a:gd name="connsiteY13" fmla="*/ 567031 h 567632"/>
              <a:gd name="connsiteX14" fmla="*/ 166735 w 1300162"/>
              <a:gd name="connsiteY14" fmla="*/ 554361 h 567632"/>
              <a:gd name="connsiteX15" fmla="*/ 23861 w 1300162"/>
              <a:gd name="connsiteY15" fmla="*/ 473399 h 567632"/>
              <a:gd name="connsiteX16" fmla="*/ 92799 w 1300162"/>
              <a:gd name="connsiteY16" fmla="*/ 361685 h 567632"/>
              <a:gd name="connsiteX0" fmla="*/ 92799 w 1300162"/>
              <a:gd name="connsiteY0" fmla="*/ 361174 h 567121"/>
              <a:gd name="connsiteX1" fmla="*/ 157209 w 1300162"/>
              <a:gd name="connsiteY1" fmla="*/ 220476 h 567121"/>
              <a:gd name="connsiteX2" fmla="*/ 350531 w 1300162"/>
              <a:gd name="connsiteY2" fmla="*/ 57256 h 567121"/>
              <a:gd name="connsiteX3" fmla="*/ 547734 w 1300162"/>
              <a:gd name="connsiteY3" fmla="*/ 244287 h 567121"/>
              <a:gd name="connsiteX4" fmla="*/ 752249 w 1300162"/>
              <a:gd name="connsiteY4" fmla="*/ 91425 h 567121"/>
              <a:gd name="connsiteX5" fmla="*/ 961563 w 1300162"/>
              <a:gd name="connsiteY5" fmla="*/ 2279 h 567121"/>
              <a:gd name="connsiteX6" fmla="*/ 1181147 w 1300162"/>
              <a:gd name="connsiteY6" fmla="*/ 101414 h 567121"/>
              <a:gd name="connsiteX7" fmla="*/ 1297398 w 1300162"/>
              <a:gd name="connsiteY7" fmla="*/ 289737 h 567121"/>
              <a:gd name="connsiteX8" fmla="*/ 1238298 w 1300162"/>
              <a:gd name="connsiteY8" fmla="*/ 439552 h 567121"/>
              <a:gd name="connsiteX9" fmla="*/ 1036700 w 1300162"/>
              <a:gd name="connsiteY9" fmla="*/ 472333 h 567121"/>
              <a:gd name="connsiteX10" fmla="*/ 909685 w 1300162"/>
              <a:gd name="connsiteY10" fmla="*/ 525276 h 567121"/>
              <a:gd name="connsiteX11" fmla="*/ 718911 w 1300162"/>
              <a:gd name="connsiteY11" fmla="*/ 549961 h 567121"/>
              <a:gd name="connsiteX12" fmla="*/ 571547 w 1300162"/>
              <a:gd name="connsiteY12" fmla="*/ 506226 h 567121"/>
              <a:gd name="connsiteX13" fmla="*/ 386688 w 1300162"/>
              <a:gd name="connsiteY13" fmla="*/ 566520 h 567121"/>
              <a:gd name="connsiteX14" fmla="*/ 166735 w 1300162"/>
              <a:gd name="connsiteY14" fmla="*/ 553850 h 567121"/>
              <a:gd name="connsiteX15" fmla="*/ 23861 w 1300162"/>
              <a:gd name="connsiteY15" fmla="*/ 472888 h 567121"/>
              <a:gd name="connsiteX16" fmla="*/ 92799 w 1300162"/>
              <a:gd name="connsiteY16" fmla="*/ 361174 h 567121"/>
              <a:gd name="connsiteX0" fmla="*/ 92799 w 1300162"/>
              <a:gd name="connsiteY0" fmla="*/ 361174 h 567121"/>
              <a:gd name="connsiteX1" fmla="*/ 157209 w 1300162"/>
              <a:gd name="connsiteY1" fmla="*/ 220476 h 567121"/>
              <a:gd name="connsiteX2" fmla="*/ 350531 w 1300162"/>
              <a:gd name="connsiteY2" fmla="*/ 57256 h 567121"/>
              <a:gd name="connsiteX3" fmla="*/ 547734 w 1300162"/>
              <a:gd name="connsiteY3" fmla="*/ 244287 h 567121"/>
              <a:gd name="connsiteX4" fmla="*/ 676049 w 1300162"/>
              <a:gd name="connsiteY4" fmla="*/ 91425 h 567121"/>
              <a:gd name="connsiteX5" fmla="*/ 961563 w 1300162"/>
              <a:gd name="connsiteY5" fmla="*/ 2279 h 567121"/>
              <a:gd name="connsiteX6" fmla="*/ 1181147 w 1300162"/>
              <a:gd name="connsiteY6" fmla="*/ 101414 h 567121"/>
              <a:gd name="connsiteX7" fmla="*/ 1297398 w 1300162"/>
              <a:gd name="connsiteY7" fmla="*/ 289737 h 567121"/>
              <a:gd name="connsiteX8" fmla="*/ 1238298 w 1300162"/>
              <a:gd name="connsiteY8" fmla="*/ 439552 h 567121"/>
              <a:gd name="connsiteX9" fmla="*/ 1036700 w 1300162"/>
              <a:gd name="connsiteY9" fmla="*/ 472333 h 567121"/>
              <a:gd name="connsiteX10" fmla="*/ 909685 w 1300162"/>
              <a:gd name="connsiteY10" fmla="*/ 525276 h 567121"/>
              <a:gd name="connsiteX11" fmla="*/ 718911 w 1300162"/>
              <a:gd name="connsiteY11" fmla="*/ 549961 h 567121"/>
              <a:gd name="connsiteX12" fmla="*/ 571547 w 1300162"/>
              <a:gd name="connsiteY12" fmla="*/ 506226 h 567121"/>
              <a:gd name="connsiteX13" fmla="*/ 386688 w 1300162"/>
              <a:gd name="connsiteY13" fmla="*/ 566520 h 567121"/>
              <a:gd name="connsiteX14" fmla="*/ 166735 w 1300162"/>
              <a:gd name="connsiteY14" fmla="*/ 553850 h 567121"/>
              <a:gd name="connsiteX15" fmla="*/ 23861 w 1300162"/>
              <a:gd name="connsiteY15" fmla="*/ 472888 h 567121"/>
              <a:gd name="connsiteX16" fmla="*/ 92799 w 1300162"/>
              <a:gd name="connsiteY16" fmla="*/ 361174 h 567121"/>
              <a:gd name="connsiteX0" fmla="*/ 92799 w 1300162"/>
              <a:gd name="connsiteY0" fmla="*/ 361174 h 567121"/>
              <a:gd name="connsiteX1" fmla="*/ 157209 w 1300162"/>
              <a:gd name="connsiteY1" fmla="*/ 220476 h 567121"/>
              <a:gd name="connsiteX2" fmla="*/ 350531 w 1300162"/>
              <a:gd name="connsiteY2" fmla="*/ 57256 h 567121"/>
              <a:gd name="connsiteX3" fmla="*/ 547734 w 1300162"/>
              <a:gd name="connsiteY3" fmla="*/ 244287 h 567121"/>
              <a:gd name="connsiteX4" fmla="*/ 676049 w 1300162"/>
              <a:gd name="connsiteY4" fmla="*/ 91425 h 567121"/>
              <a:gd name="connsiteX5" fmla="*/ 961563 w 1300162"/>
              <a:gd name="connsiteY5" fmla="*/ 2279 h 567121"/>
              <a:gd name="connsiteX6" fmla="*/ 1181147 w 1300162"/>
              <a:gd name="connsiteY6" fmla="*/ 101414 h 567121"/>
              <a:gd name="connsiteX7" fmla="*/ 1297398 w 1300162"/>
              <a:gd name="connsiteY7" fmla="*/ 289737 h 567121"/>
              <a:gd name="connsiteX8" fmla="*/ 1238298 w 1300162"/>
              <a:gd name="connsiteY8" fmla="*/ 439552 h 567121"/>
              <a:gd name="connsiteX9" fmla="*/ 1036700 w 1300162"/>
              <a:gd name="connsiteY9" fmla="*/ 472333 h 567121"/>
              <a:gd name="connsiteX10" fmla="*/ 909685 w 1300162"/>
              <a:gd name="connsiteY10" fmla="*/ 525276 h 567121"/>
              <a:gd name="connsiteX11" fmla="*/ 718911 w 1300162"/>
              <a:gd name="connsiteY11" fmla="*/ 549961 h 567121"/>
              <a:gd name="connsiteX12" fmla="*/ 571547 w 1300162"/>
              <a:gd name="connsiteY12" fmla="*/ 506226 h 567121"/>
              <a:gd name="connsiteX13" fmla="*/ 386688 w 1300162"/>
              <a:gd name="connsiteY13" fmla="*/ 566520 h 567121"/>
              <a:gd name="connsiteX14" fmla="*/ 166735 w 1300162"/>
              <a:gd name="connsiteY14" fmla="*/ 553850 h 567121"/>
              <a:gd name="connsiteX15" fmla="*/ 23861 w 1300162"/>
              <a:gd name="connsiteY15" fmla="*/ 472888 h 567121"/>
              <a:gd name="connsiteX16" fmla="*/ 92799 w 1300162"/>
              <a:gd name="connsiteY16" fmla="*/ 361174 h 567121"/>
              <a:gd name="connsiteX0" fmla="*/ 92799 w 1300162"/>
              <a:gd name="connsiteY0" fmla="*/ 363025 h 568972"/>
              <a:gd name="connsiteX1" fmla="*/ 157209 w 1300162"/>
              <a:gd name="connsiteY1" fmla="*/ 222327 h 568972"/>
              <a:gd name="connsiteX2" fmla="*/ 350531 w 1300162"/>
              <a:gd name="connsiteY2" fmla="*/ 59107 h 568972"/>
              <a:gd name="connsiteX3" fmla="*/ 547734 w 1300162"/>
              <a:gd name="connsiteY3" fmla="*/ 246138 h 568972"/>
              <a:gd name="connsiteX4" fmla="*/ 676049 w 1300162"/>
              <a:gd name="connsiteY4" fmla="*/ 93276 h 568972"/>
              <a:gd name="connsiteX5" fmla="*/ 961563 w 1300162"/>
              <a:gd name="connsiteY5" fmla="*/ 4130 h 568972"/>
              <a:gd name="connsiteX6" fmla="*/ 1181147 w 1300162"/>
              <a:gd name="connsiteY6" fmla="*/ 103265 h 568972"/>
              <a:gd name="connsiteX7" fmla="*/ 1297398 w 1300162"/>
              <a:gd name="connsiteY7" fmla="*/ 291588 h 568972"/>
              <a:gd name="connsiteX8" fmla="*/ 1238298 w 1300162"/>
              <a:gd name="connsiteY8" fmla="*/ 441403 h 568972"/>
              <a:gd name="connsiteX9" fmla="*/ 1036700 w 1300162"/>
              <a:gd name="connsiteY9" fmla="*/ 474184 h 568972"/>
              <a:gd name="connsiteX10" fmla="*/ 909685 w 1300162"/>
              <a:gd name="connsiteY10" fmla="*/ 527127 h 568972"/>
              <a:gd name="connsiteX11" fmla="*/ 718911 w 1300162"/>
              <a:gd name="connsiteY11" fmla="*/ 551812 h 568972"/>
              <a:gd name="connsiteX12" fmla="*/ 571547 w 1300162"/>
              <a:gd name="connsiteY12" fmla="*/ 508077 h 568972"/>
              <a:gd name="connsiteX13" fmla="*/ 386688 w 1300162"/>
              <a:gd name="connsiteY13" fmla="*/ 568371 h 568972"/>
              <a:gd name="connsiteX14" fmla="*/ 166735 w 1300162"/>
              <a:gd name="connsiteY14" fmla="*/ 555701 h 568972"/>
              <a:gd name="connsiteX15" fmla="*/ 23861 w 1300162"/>
              <a:gd name="connsiteY15" fmla="*/ 474739 h 568972"/>
              <a:gd name="connsiteX16" fmla="*/ 92799 w 1300162"/>
              <a:gd name="connsiteY16" fmla="*/ 363025 h 568972"/>
              <a:gd name="connsiteX0" fmla="*/ 92799 w 1300162"/>
              <a:gd name="connsiteY0" fmla="*/ 363025 h 568972"/>
              <a:gd name="connsiteX1" fmla="*/ 157209 w 1300162"/>
              <a:gd name="connsiteY1" fmla="*/ 222327 h 568972"/>
              <a:gd name="connsiteX2" fmla="*/ 350531 w 1300162"/>
              <a:gd name="connsiteY2" fmla="*/ 59107 h 568972"/>
              <a:gd name="connsiteX3" fmla="*/ 547734 w 1300162"/>
              <a:gd name="connsiteY3" fmla="*/ 246138 h 568972"/>
              <a:gd name="connsiteX4" fmla="*/ 676049 w 1300162"/>
              <a:gd name="connsiteY4" fmla="*/ 93276 h 568972"/>
              <a:gd name="connsiteX5" fmla="*/ 961563 w 1300162"/>
              <a:gd name="connsiteY5" fmla="*/ 4130 h 568972"/>
              <a:gd name="connsiteX6" fmla="*/ 1119234 w 1300162"/>
              <a:gd name="connsiteY6" fmla="*/ 103265 h 568972"/>
              <a:gd name="connsiteX7" fmla="*/ 1297398 w 1300162"/>
              <a:gd name="connsiteY7" fmla="*/ 291588 h 568972"/>
              <a:gd name="connsiteX8" fmla="*/ 1238298 w 1300162"/>
              <a:gd name="connsiteY8" fmla="*/ 441403 h 568972"/>
              <a:gd name="connsiteX9" fmla="*/ 1036700 w 1300162"/>
              <a:gd name="connsiteY9" fmla="*/ 474184 h 568972"/>
              <a:gd name="connsiteX10" fmla="*/ 909685 w 1300162"/>
              <a:gd name="connsiteY10" fmla="*/ 527127 h 568972"/>
              <a:gd name="connsiteX11" fmla="*/ 718911 w 1300162"/>
              <a:gd name="connsiteY11" fmla="*/ 551812 h 568972"/>
              <a:gd name="connsiteX12" fmla="*/ 571547 w 1300162"/>
              <a:gd name="connsiteY12" fmla="*/ 508077 h 568972"/>
              <a:gd name="connsiteX13" fmla="*/ 386688 w 1300162"/>
              <a:gd name="connsiteY13" fmla="*/ 568371 h 568972"/>
              <a:gd name="connsiteX14" fmla="*/ 166735 w 1300162"/>
              <a:gd name="connsiteY14" fmla="*/ 555701 h 568972"/>
              <a:gd name="connsiteX15" fmla="*/ 23861 w 1300162"/>
              <a:gd name="connsiteY15" fmla="*/ 474739 h 568972"/>
              <a:gd name="connsiteX16" fmla="*/ 92799 w 1300162"/>
              <a:gd name="connsiteY16" fmla="*/ 363025 h 568972"/>
              <a:gd name="connsiteX0" fmla="*/ 92799 w 1298123"/>
              <a:gd name="connsiteY0" fmla="*/ 363025 h 568972"/>
              <a:gd name="connsiteX1" fmla="*/ 157209 w 1298123"/>
              <a:gd name="connsiteY1" fmla="*/ 222327 h 568972"/>
              <a:gd name="connsiteX2" fmla="*/ 350531 w 1298123"/>
              <a:gd name="connsiteY2" fmla="*/ 59107 h 568972"/>
              <a:gd name="connsiteX3" fmla="*/ 547734 w 1298123"/>
              <a:gd name="connsiteY3" fmla="*/ 246138 h 568972"/>
              <a:gd name="connsiteX4" fmla="*/ 676049 w 1298123"/>
              <a:gd name="connsiteY4" fmla="*/ 93276 h 568972"/>
              <a:gd name="connsiteX5" fmla="*/ 961563 w 1298123"/>
              <a:gd name="connsiteY5" fmla="*/ 4130 h 568972"/>
              <a:gd name="connsiteX6" fmla="*/ 1119234 w 1298123"/>
              <a:gd name="connsiteY6" fmla="*/ 103265 h 568972"/>
              <a:gd name="connsiteX7" fmla="*/ 1297398 w 1298123"/>
              <a:gd name="connsiteY7" fmla="*/ 291588 h 568972"/>
              <a:gd name="connsiteX8" fmla="*/ 1185911 w 1298123"/>
              <a:gd name="connsiteY8" fmla="*/ 436641 h 568972"/>
              <a:gd name="connsiteX9" fmla="*/ 1036700 w 1298123"/>
              <a:gd name="connsiteY9" fmla="*/ 474184 h 568972"/>
              <a:gd name="connsiteX10" fmla="*/ 909685 w 1298123"/>
              <a:gd name="connsiteY10" fmla="*/ 527127 h 568972"/>
              <a:gd name="connsiteX11" fmla="*/ 718911 w 1298123"/>
              <a:gd name="connsiteY11" fmla="*/ 551812 h 568972"/>
              <a:gd name="connsiteX12" fmla="*/ 571547 w 1298123"/>
              <a:gd name="connsiteY12" fmla="*/ 508077 h 568972"/>
              <a:gd name="connsiteX13" fmla="*/ 386688 w 1298123"/>
              <a:gd name="connsiteY13" fmla="*/ 568371 h 568972"/>
              <a:gd name="connsiteX14" fmla="*/ 166735 w 1298123"/>
              <a:gd name="connsiteY14" fmla="*/ 555701 h 568972"/>
              <a:gd name="connsiteX15" fmla="*/ 23861 w 1298123"/>
              <a:gd name="connsiteY15" fmla="*/ 474739 h 568972"/>
              <a:gd name="connsiteX16" fmla="*/ 92799 w 1298123"/>
              <a:gd name="connsiteY16" fmla="*/ 363025 h 568972"/>
              <a:gd name="connsiteX0" fmla="*/ 92799 w 1298123"/>
              <a:gd name="connsiteY0" fmla="*/ 363025 h 568972"/>
              <a:gd name="connsiteX1" fmla="*/ 157209 w 1298123"/>
              <a:gd name="connsiteY1" fmla="*/ 222327 h 568972"/>
              <a:gd name="connsiteX2" fmla="*/ 350531 w 1298123"/>
              <a:gd name="connsiteY2" fmla="*/ 59107 h 568972"/>
              <a:gd name="connsiteX3" fmla="*/ 547734 w 1298123"/>
              <a:gd name="connsiteY3" fmla="*/ 246138 h 568972"/>
              <a:gd name="connsiteX4" fmla="*/ 676049 w 1298123"/>
              <a:gd name="connsiteY4" fmla="*/ 93276 h 568972"/>
              <a:gd name="connsiteX5" fmla="*/ 961563 w 1298123"/>
              <a:gd name="connsiteY5" fmla="*/ 4130 h 568972"/>
              <a:gd name="connsiteX6" fmla="*/ 1119234 w 1298123"/>
              <a:gd name="connsiteY6" fmla="*/ 103265 h 568972"/>
              <a:gd name="connsiteX7" fmla="*/ 1297398 w 1298123"/>
              <a:gd name="connsiteY7" fmla="*/ 291588 h 568972"/>
              <a:gd name="connsiteX8" fmla="*/ 1185911 w 1298123"/>
              <a:gd name="connsiteY8" fmla="*/ 436641 h 568972"/>
              <a:gd name="connsiteX9" fmla="*/ 1036700 w 1298123"/>
              <a:gd name="connsiteY9" fmla="*/ 474184 h 568972"/>
              <a:gd name="connsiteX10" fmla="*/ 909685 w 1298123"/>
              <a:gd name="connsiteY10" fmla="*/ 527127 h 568972"/>
              <a:gd name="connsiteX11" fmla="*/ 718911 w 1298123"/>
              <a:gd name="connsiteY11" fmla="*/ 551812 h 568972"/>
              <a:gd name="connsiteX12" fmla="*/ 571547 w 1298123"/>
              <a:gd name="connsiteY12" fmla="*/ 508077 h 568972"/>
              <a:gd name="connsiteX13" fmla="*/ 386688 w 1298123"/>
              <a:gd name="connsiteY13" fmla="*/ 568371 h 568972"/>
              <a:gd name="connsiteX14" fmla="*/ 166735 w 1298123"/>
              <a:gd name="connsiteY14" fmla="*/ 555701 h 568972"/>
              <a:gd name="connsiteX15" fmla="*/ 23861 w 1298123"/>
              <a:gd name="connsiteY15" fmla="*/ 474739 h 568972"/>
              <a:gd name="connsiteX16" fmla="*/ 92799 w 1298123"/>
              <a:gd name="connsiteY16" fmla="*/ 363025 h 568972"/>
              <a:gd name="connsiteX0" fmla="*/ 92799 w 1298123"/>
              <a:gd name="connsiteY0" fmla="*/ 363025 h 568972"/>
              <a:gd name="connsiteX1" fmla="*/ 157209 w 1298123"/>
              <a:gd name="connsiteY1" fmla="*/ 222327 h 568972"/>
              <a:gd name="connsiteX2" fmla="*/ 350531 w 1298123"/>
              <a:gd name="connsiteY2" fmla="*/ 59107 h 568972"/>
              <a:gd name="connsiteX3" fmla="*/ 547734 w 1298123"/>
              <a:gd name="connsiteY3" fmla="*/ 246138 h 568972"/>
              <a:gd name="connsiteX4" fmla="*/ 676049 w 1298123"/>
              <a:gd name="connsiteY4" fmla="*/ 93276 h 568972"/>
              <a:gd name="connsiteX5" fmla="*/ 961563 w 1298123"/>
              <a:gd name="connsiteY5" fmla="*/ 4130 h 568972"/>
              <a:gd name="connsiteX6" fmla="*/ 1119234 w 1298123"/>
              <a:gd name="connsiteY6" fmla="*/ 103265 h 568972"/>
              <a:gd name="connsiteX7" fmla="*/ 1297398 w 1298123"/>
              <a:gd name="connsiteY7" fmla="*/ 291588 h 568972"/>
              <a:gd name="connsiteX8" fmla="*/ 1185911 w 1298123"/>
              <a:gd name="connsiteY8" fmla="*/ 436641 h 568972"/>
              <a:gd name="connsiteX9" fmla="*/ 1036700 w 1298123"/>
              <a:gd name="connsiteY9" fmla="*/ 474184 h 568972"/>
              <a:gd name="connsiteX10" fmla="*/ 909685 w 1298123"/>
              <a:gd name="connsiteY10" fmla="*/ 527127 h 568972"/>
              <a:gd name="connsiteX11" fmla="*/ 718911 w 1298123"/>
              <a:gd name="connsiteY11" fmla="*/ 551812 h 568972"/>
              <a:gd name="connsiteX12" fmla="*/ 571547 w 1298123"/>
              <a:gd name="connsiteY12" fmla="*/ 508077 h 568972"/>
              <a:gd name="connsiteX13" fmla="*/ 386688 w 1298123"/>
              <a:gd name="connsiteY13" fmla="*/ 568371 h 568972"/>
              <a:gd name="connsiteX14" fmla="*/ 166735 w 1298123"/>
              <a:gd name="connsiteY14" fmla="*/ 555701 h 568972"/>
              <a:gd name="connsiteX15" fmla="*/ 23861 w 1298123"/>
              <a:gd name="connsiteY15" fmla="*/ 474739 h 568972"/>
              <a:gd name="connsiteX16" fmla="*/ 92799 w 1298123"/>
              <a:gd name="connsiteY16" fmla="*/ 363025 h 568972"/>
              <a:gd name="connsiteX0" fmla="*/ 92799 w 1297786"/>
              <a:gd name="connsiteY0" fmla="*/ 363025 h 568972"/>
              <a:gd name="connsiteX1" fmla="*/ 157209 w 1297786"/>
              <a:gd name="connsiteY1" fmla="*/ 222327 h 568972"/>
              <a:gd name="connsiteX2" fmla="*/ 350531 w 1297786"/>
              <a:gd name="connsiteY2" fmla="*/ 59107 h 568972"/>
              <a:gd name="connsiteX3" fmla="*/ 547734 w 1297786"/>
              <a:gd name="connsiteY3" fmla="*/ 246138 h 568972"/>
              <a:gd name="connsiteX4" fmla="*/ 676049 w 1297786"/>
              <a:gd name="connsiteY4" fmla="*/ 93276 h 568972"/>
              <a:gd name="connsiteX5" fmla="*/ 961563 w 1297786"/>
              <a:gd name="connsiteY5" fmla="*/ 4130 h 568972"/>
              <a:gd name="connsiteX6" fmla="*/ 1119234 w 1297786"/>
              <a:gd name="connsiteY6" fmla="*/ 103265 h 568972"/>
              <a:gd name="connsiteX7" fmla="*/ 1297398 w 1297786"/>
              <a:gd name="connsiteY7" fmla="*/ 291588 h 568972"/>
              <a:gd name="connsiteX8" fmla="*/ 1128761 w 1297786"/>
              <a:gd name="connsiteY8" fmla="*/ 384253 h 568972"/>
              <a:gd name="connsiteX9" fmla="*/ 1036700 w 1297786"/>
              <a:gd name="connsiteY9" fmla="*/ 474184 h 568972"/>
              <a:gd name="connsiteX10" fmla="*/ 909685 w 1297786"/>
              <a:gd name="connsiteY10" fmla="*/ 527127 h 568972"/>
              <a:gd name="connsiteX11" fmla="*/ 718911 w 1297786"/>
              <a:gd name="connsiteY11" fmla="*/ 551812 h 568972"/>
              <a:gd name="connsiteX12" fmla="*/ 571547 w 1297786"/>
              <a:gd name="connsiteY12" fmla="*/ 508077 h 568972"/>
              <a:gd name="connsiteX13" fmla="*/ 386688 w 1297786"/>
              <a:gd name="connsiteY13" fmla="*/ 568371 h 568972"/>
              <a:gd name="connsiteX14" fmla="*/ 166735 w 1297786"/>
              <a:gd name="connsiteY14" fmla="*/ 555701 h 568972"/>
              <a:gd name="connsiteX15" fmla="*/ 23861 w 1297786"/>
              <a:gd name="connsiteY15" fmla="*/ 474739 h 568972"/>
              <a:gd name="connsiteX16" fmla="*/ 92799 w 1297786"/>
              <a:gd name="connsiteY16" fmla="*/ 363025 h 568972"/>
              <a:gd name="connsiteX0" fmla="*/ 92799 w 1297398"/>
              <a:gd name="connsiteY0" fmla="*/ 363025 h 568972"/>
              <a:gd name="connsiteX1" fmla="*/ 157209 w 1297398"/>
              <a:gd name="connsiteY1" fmla="*/ 222327 h 568972"/>
              <a:gd name="connsiteX2" fmla="*/ 350531 w 1297398"/>
              <a:gd name="connsiteY2" fmla="*/ 59107 h 568972"/>
              <a:gd name="connsiteX3" fmla="*/ 547734 w 1297398"/>
              <a:gd name="connsiteY3" fmla="*/ 246138 h 568972"/>
              <a:gd name="connsiteX4" fmla="*/ 676049 w 1297398"/>
              <a:gd name="connsiteY4" fmla="*/ 93276 h 568972"/>
              <a:gd name="connsiteX5" fmla="*/ 961563 w 1297398"/>
              <a:gd name="connsiteY5" fmla="*/ 4130 h 568972"/>
              <a:gd name="connsiteX6" fmla="*/ 1119234 w 1297398"/>
              <a:gd name="connsiteY6" fmla="*/ 103265 h 568972"/>
              <a:gd name="connsiteX7" fmla="*/ 1297398 w 1297398"/>
              <a:gd name="connsiteY7" fmla="*/ 291588 h 568972"/>
              <a:gd name="connsiteX8" fmla="*/ 1128761 w 1297398"/>
              <a:gd name="connsiteY8" fmla="*/ 384253 h 568972"/>
              <a:gd name="connsiteX9" fmla="*/ 1036700 w 1297398"/>
              <a:gd name="connsiteY9" fmla="*/ 474184 h 568972"/>
              <a:gd name="connsiteX10" fmla="*/ 909685 w 1297398"/>
              <a:gd name="connsiteY10" fmla="*/ 527127 h 568972"/>
              <a:gd name="connsiteX11" fmla="*/ 718911 w 1297398"/>
              <a:gd name="connsiteY11" fmla="*/ 551812 h 568972"/>
              <a:gd name="connsiteX12" fmla="*/ 571547 w 1297398"/>
              <a:gd name="connsiteY12" fmla="*/ 508077 h 568972"/>
              <a:gd name="connsiteX13" fmla="*/ 386688 w 1297398"/>
              <a:gd name="connsiteY13" fmla="*/ 568371 h 568972"/>
              <a:gd name="connsiteX14" fmla="*/ 166735 w 1297398"/>
              <a:gd name="connsiteY14" fmla="*/ 555701 h 568972"/>
              <a:gd name="connsiteX15" fmla="*/ 23861 w 1297398"/>
              <a:gd name="connsiteY15" fmla="*/ 474739 h 568972"/>
              <a:gd name="connsiteX16" fmla="*/ 92799 w 1297398"/>
              <a:gd name="connsiteY16" fmla="*/ 363025 h 568972"/>
              <a:gd name="connsiteX0" fmla="*/ 92799 w 1297398"/>
              <a:gd name="connsiteY0" fmla="*/ 363025 h 568972"/>
              <a:gd name="connsiteX1" fmla="*/ 157209 w 1297398"/>
              <a:gd name="connsiteY1" fmla="*/ 222327 h 568972"/>
              <a:gd name="connsiteX2" fmla="*/ 350531 w 1297398"/>
              <a:gd name="connsiteY2" fmla="*/ 59107 h 568972"/>
              <a:gd name="connsiteX3" fmla="*/ 547734 w 1297398"/>
              <a:gd name="connsiteY3" fmla="*/ 246138 h 568972"/>
              <a:gd name="connsiteX4" fmla="*/ 676049 w 1297398"/>
              <a:gd name="connsiteY4" fmla="*/ 93276 h 568972"/>
              <a:gd name="connsiteX5" fmla="*/ 961563 w 1297398"/>
              <a:gd name="connsiteY5" fmla="*/ 4130 h 568972"/>
              <a:gd name="connsiteX6" fmla="*/ 1119234 w 1297398"/>
              <a:gd name="connsiteY6" fmla="*/ 103265 h 568972"/>
              <a:gd name="connsiteX7" fmla="*/ 1297398 w 1297398"/>
              <a:gd name="connsiteY7" fmla="*/ 291588 h 568972"/>
              <a:gd name="connsiteX8" fmla="*/ 1128761 w 1297398"/>
              <a:gd name="connsiteY8" fmla="*/ 384253 h 568972"/>
              <a:gd name="connsiteX9" fmla="*/ 1036700 w 1297398"/>
              <a:gd name="connsiteY9" fmla="*/ 474184 h 568972"/>
              <a:gd name="connsiteX10" fmla="*/ 909685 w 1297398"/>
              <a:gd name="connsiteY10" fmla="*/ 527127 h 568972"/>
              <a:gd name="connsiteX11" fmla="*/ 718911 w 1297398"/>
              <a:gd name="connsiteY11" fmla="*/ 551812 h 568972"/>
              <a:gd name="connsiteX12" fmla="*/ 571547 w 1297398"/>
              <a:gd name="connsiteY12" fmla="*/ 508077 h 568972"/>
              <a:gd name="connsiteX13" fmla="*/ 386688 w 1297398"/>
              <a:gd name="connsiteY13" fmla="*/ 568371 h 568972"/>
              <a:gd name="connsiteX14" fmla="*/ 166735 w 1297398"/>
              <a:gd name="connsiteY14" fmla="*/ 555701 h 568972"/>
              <a:gd name="connsiteX15" fmla="*/ 23861 w 1297398"/>
              <a:gd name="connsiteY15" fmla="*/ 474739 h 568972"/>
              <a:gd name="connsiteX16" fmla="*/ 92799 w 1297398"/>
              <a:gd name="connsiteY16" fmla="*/ 363025 h 568972"/>
              <a:gd name="connsiteX0" fmla="*/ 92799 w 1297398"/>
              <a:gd name="connsiteY0" fmla="*/ 363025 h 568972"/>
              <a:gd name="connsiteX1" fmla="*/ 157209 w 1297398"/>
              <a:gd name="connsiteY1" fmla="*/ 222327 h 568972"/>
              <a:gd name="connsiteX2" fmla="*/ 350531 w 1297398"/>
              <a:gd name="connsiteY2" fmla="*/ 59107 h 568972"/>
              <a:gd name="connsiteX3" fmla="*/ 547734 w 1297398"/>
              <a:gd name="connsiteY3" fmla="*/ 246138 h 568972"/>
              <a:gd name="connsiteX4" fmla="*/ 676049 w 1297398"/>
              <a:gd name="connsiteY4" fmla="*/ 93276 h 568972"/>
              <a:gd name="connsiteX5" fmla="*/ 961563 w 1297398"/>
              <a:gd name="connsiteY5" fmla="*/ 4130 h 568972"/>
              <a:gd name="connsiteX6" fmla="*/ 1143046 w 1297398"/>
              <a:gd name="connsiteY6" fmla="*/ 84215 h 568972"/>
              <a:gd name="connsiteX7" fmla="*/ 1297398 w 1297398"/>
              <a:gd name="connsiteY7" fmla="*/ 291588 h 568972"/>
              <a:gd name="connsiteX8" fmla="*/ 1128761 w 1297398"/>
              <a:gd name="connsiteY8" fmla="*/ 384253 h 568972"/>
              <a:gd name="connsiteX9" fmla="*/ 1036700 w 1297398"/>
              <a:gd name="connsiteY9" fmla="*/ 474184 h 568972"/>
              <a:gd name="connsiteX10" fmla="*/ 909685 w 1297398"/>
              <a:gd name="connsiteY10" fmla="*/ 527127 h 568972"/>
              <a:gd name="connsiteX11" fmla="*/ 718911 w 1297398"/>
              <a:gd name="connsiteY11" fmla="*/ 551812 h 568972"/>
              <a:gd name="connsiteX12" fmla="*/ 571547 w 1297398"/>
              <a:gd name="connsiteY12" fmla="*/ 508077 h 568972"/>
              <a:gd name="connsiteX13" fmla="*/ 386688 w 1297398"/>
              <a:gd name="connsiteY13" fmla="*/ 568371 h 568972"/>
              <a:gd name="connsiteX14" fmla="*/ 166735 w 1297398"/>
              <a:gd name="connsiteY14" fmla="*/ 555701 h 568972"/>
              <a:gd name="connsiteX15" fmla="*/ 23861 w 1297398"/>
              <a:gd name="connsiteY15" fmla="*/ 474739 h 568972"/>
              <a:gd name="connsiteX16" fmla="*/ 92799 w 1297398"/>
              <a:gd name="connsiteY16" fmla="*/ 363025 h 568972"/>
              <a:gd name="connsiteX0" fmla="*/ 92799 w 1297398"/>
              <a:gd name="connsiteY0" fmla="*/ 367371 h 573318"/>
              <a:gd name="connsiteX1" fmla="*/ 157209 w 1297398"/>
              <a:gd name="connsiteY1" fmla="*/ 226673 h 573318"/>
              <a:gd name="connsiteX2" fmla="*/ 350531 w 1297398"/>
              <a:gd name="connsiteY2" fmla="*/ 63453 h 573318"/>
              <a:gd name="connsiteX3" fmla="*/ 547734 w 1297398"/>
              <a:gd name="connsiteY3" fmla="*/ 250484 h 573318"/>
              <a:gd name="connsiteX4" fmla="*/ 757011 w 1297398"/>
              <a:gd name="connsiteY4" fmla="*/ 69047 h 573318"/>
              <a:gd name="connsiteX5" fmla="*/ 961563 w 1297398"/>
              <a:gd name="connsiteY5" fmla="*/ 8476 h 573318"/>
              <a:gd name="connsiteX6" fmla="*/ 1143046 w 1297398"/>
              <a:gd name="connsiteY6" fmla="*/ 88561 h 573318"/>
              <a:gd name="connsiteX7" fmla="*/ 1297398 w 1297398"/>
              <a:gd name="connsiteY7" fmla="*/ 295934 h 573318"/>
              <a:gd name="connsiteX8" fmla="*/ 1128761 w 1297398"/>
              <a:gd name="connsiteY8" fmla="*/ 388599 h 573318"/>
              <a:gd name="connsiteX9" fmla="*/ 1036700 w 1297398"/>
              <a:gd name="connsiteY9" fmla="*/ 478530 h 573318"/>
              <a:gd name="connsiteX10" fmla="*/ 909685 w 1297398"/>
              <a:gd name="connsiteY10" fmla="*/ 531473 h 573318"/>
              <a:gd name="connsiteX11" fmla="*/ 718911 w 1297398"/>
              <a:gd name="connsiteY11" fmla="*/ 556158 h 573318"/>
              <a:gd name="connsiteX12" fmla="*/ 571547 w 1297398"/>
              <a:gd name="connsiteY12" fmla="*/ 512423 h 573318"/>
              <a:gd name="connsiteX13" fmla="*/ 386688 w 1297398"/>
              <a:gd name="connsiteY13" fmla="*/ 572717 h 573318"/>
              <a:gd name="connsiteX14" fmla="*/ 166735 w 1297398"/>
              <a:gd name="connsiteY14" fmla="*/ 560047 h 573318"/>
              <a:gd name="connsiteX15" fmla="*/ 23861 w 1297398"/>
              <a:gd name="connsiteY15" fmla="*/ 479085 h 573318"/>
              <a:gd name="connsiteX16" fmla="*/ 92799 w 1297398"/>
              <a:gd name="connsiteY16" fmla="*/ 367371 h 573318"/>
              <a:gd name="connsiteX0" fmla="*/ 92799 w 1297398"/>
              <a:gd name="connsiteY0" fmla="*/ 383050 h 588997"/>
              <a:gd name="connsiteX1" fmla="*/ 157209 w 1297398"/>
              <a:gd name="connsiteY1" fmla="*/ 242352 h 588997"/>
              <a:gd name="connsiteX2" fmla="*/ 350531 w 1297398"/>
              <a:gd name="connsiteY2" fmla="*/ 79132 h 588997"/>
              <a:gd name="connsiteX3" fmla="*/ 547734 w 1297398"/>
              <a:gd name="connsiteY3" fmla="*/ 266163 h 588997"/>
              <a:gd name="connsiteX4" fmla="*/ 757011 w 1297398"/>
              <a:gd name="connsiteY4" fmla="*/ 84726 h 588997"/>
              <a:gd name="connsiteX5" fmla="*/ 966325 w 1297398"/>
              <a:gd name="connsiteY5" fmla="*/ 5105 h 588997"/>
              <a:gd name="connsiteX6" fmla="*/ 1143046 w 1297398"/>
              <a:gd name="connsiteY6" fmla="*/ 104240 h 588997"/>
              <a:gd name="connsiteX7" fmla="*/ 1297398 w 1297398"/>
              <a:gd name="connsiteY7" fmla="*/ 311613 h 588997"/>
              <a:gd name="connsiteX8" fmla="*/ 1128761 w 1297398"/>
              <a:gd name="connsiteY8" fmla="*/ 404278 h 588997"/>
              <a:gd name="connsiteX9" fmla="*/ 1036700 w 1297398"/>
              <a:gd name="connsiteY9" fmla="*/ 494209 h 588997"/>
              <a:gd name="connsiteX10" fmla="*/ 909685 w 1297398"/>
              <a:gd name="connsiteY10" fmla="*/ 547152 h 588997"/>
              <a:gd name="connsiteX11" fmla="*/ 718911 w 1297398"/>
              <a:gd name="connsiteY11" fmla="*/ 571837 h 588997"/>
              <a:gd name="connsiteX12" fmla="*/ 571547 w 1297398"/>
              <a:gd name="connsiteY12" fmla="*/ 528102 h 588997"/>
              <a:gd name="connsiteX13" fmla="*/ 386688 w 1297398"/>
              <a:gd name="connsiteY13" fmla="*/ 588396 h 588997"/>
              <a:gd name="connsiteX14" fmla="*/ 166735 w 1297398"/>
              <a:gd name="connsiteY14" fmla="*/ 575726 h 588997"/>
              <a:gd name="connsiteX15" fmla="*/ 23861 w 1297398"/>
              <a:gd name="connsiteY15" fmla="*/ 494764 h 588997"/>
              <a:gd name="connsiteX16" fmla="*/ 92799 w 1297398"/>
              <a:gd name="connsiteY16" fmla="*/ 383050 h 588997"/>
              <a:gd name="connsiteX0" fmla="*/ 92799 w 1297398"/>
              <a:gd name="connsiteY0" fmla="*/ 383050 h 588997"/>
              <a:gd name="connsiteX1" fmla="*/ 157209 w 1297398"/>
              <a:gd name="connsiteY1" fmla="*/ 242352 h 588997"/>
              <a:gd name="connsiteX2" fmla="*/ 350531 w 1297398"/>
              <a:gd name="connsiteY2" fmla="*/ 79132 h 588997"/>
              <a:gd name="connsiteX3" fmla="*/ 547734 w 1297398"/>
              <a:gd name="connsiteY3" fmla="*/ 266163 h 588997"/>
              <a:gd name="connsiteX4" fmla="*/ 757011 w 1297398"/>
              <a:gd name="connsiteY4" fmla="*/ 84726 h 588997"/>
              <a:gd name="connsiteX5" fmla="*/ 966325 w 1297398"/>
              <a:gd name="connsiteY5" fmla="*/ 5105 h 588997"/>
              <a:gd name="connsiteX6" fmla="*/ 1143046 w 1297398"/>
              <a:gd name="connsiteY6" fmla="*/ 104240 h 588997"/>
              <a:gd name="connsiteX7" fmla="*/ 1297398 w 1297398"/>
              <a:gd name="connsiteY7" fmla="*/ 311613 h 588997"/>
              <a:gd name="connsiteX8" fmla="*/ 1128761 w 1297398"/>
              <a:gd name="connsiteY8" fmla="*/ 404278 h 588997"/>
              <a:gd name="connsiteX9" fmla="*/ 1036700 w 1297398"/>
              <a:gd name="connsiteY9" fmla="*/ 494209 h 588997"/>
              <a:gd name="connsiteX10" fmla="*/ 909685 w 1297398"/>
              <a:gd name="connsiteY10" fmla="*/ 547152 h 588997"/>
              <a:gd name="connsiteX11" fmla="*/ 718911 w 1297398"/>
              <a:gd name="connsiteY11" fmla="*/ 571837 h 588997"/>
              <a:gd name="connsiteX12" fmla="*/ 571547 w 1297398"/>
              <a:gd name="connsiteY12" fmla="*/ 528102 h 588997"/>
              <a:gd name="connsiteX13" fmla="*/ 386688 w 1297398"/>
              <a:gd name="connsiteY13" fmla="*/ 588396 h 588997"/>
              <a:gd name="connsiteX14" fmla="*/ 166735 w 1297398"/>
              <a:gd name="connsiteY14" fmla="*/ 575726 h 588997"/>
              <a:gd name="connsiteX15" fmla="*/ 23861 w 1297398"/>
              <a:gd name="connsiteY15" fmla="*/ 494764 h 588997"/>
              <a:gd name="connsiteX16" fmla="*/ 92799 w 1297398"/>
              <a:gd name="connsiteY16" fmla="*/ 383050 h 588997"/>
              <a:gd name="connsiteX0" fmla="*/ 92799 w 1297398"/>
              <a:gd name="connsiteY0" fmla="*/ 388957 h 594904"/>
              <a:gd name="connsiteX1" fmla="*/ 157209 w 1297398"/>
              <a:gd name="connsiteY1" fmla="*/ 248259 h 594904"/>
              <a:gd name="connsiteX2" fmla="*/ 350531 w 1297398"/>
              <a:gd name="connsiteY2" fmla="*/ 85039 h 594904"/>
              <a:gd name="connsiteX3" fmla="*/ 547734 w 1297398"/>
              <a:gd name="connsiteY3" fmla="*/ 272070 h 594904"/>
              <a:gd name="connsiteX4" fmla="*/ 757011 w 1297398"/>
              <a:gd name="connsiteY4" fmla="*/ 90633 h 594904"/>
              <a:gd name="connsiteX5" fmla="*/ 966325 w 1297398"/>
              <a:gd name="connsiteY5" fmla="*/ 11012 h 594904"/>
              <a:gd name="connsiteX6" fmla="*/ 1143046 w 1297398"/>
              <a:gd name="connsiteY6" fmla="*/ 110147 h 594904"/>
              <a:gd name="connsiteX7" fmla="*/ 1297398 w 1297398"/>
              <a:gd name="connsiteY7" fmla="*/ 317520 h 594904"/>
              <a:gd name="connsiteX8" fmla="*/ 1128761 w 1297398"/>
              <a:gd name="connsiteY8" fmla="*/ 410185 h 594904"/>
              <a:gd name="connsiteX9" fmla="*/ 1036700 w 1297398"/>
              <a:gd name="connsiteY9" fmla="*/ 500116 h 594904"/>
              <a:gd name="connsiteX10" fmla="*/ 909685 w 1297398"/>
              <a:gd name="connsiteY10" fmla="*/ 553059 h 594904"/>
              <a:gd name="connsiteX11" fmla="*/ 718911 w 1297398"/>
              <a:gd name="connsiteY11" fmla="*/ 577744 h 594904"/>
              <a:gd name="connsiteX12" fmla="*/ 571547 w 1297398"/>
              <a:gd name="connsiteY12" fmla="*/ 534009 h 594904"/>
              <a:gd name="connsiteX13" fmla="*/ 386688 w 1297398"/>
              <a:gd name="connsiteY13" fmla="*/ 594303 h 594904"/>
              <a:gd name="connsiteX14" fmla="*/ 166735 w 1297398"/>
              <a:gd name="connsiteY14" fmla="*/ 581633 h 594904"/>
              <a:gd name="connsiteX15" fmla="*/ 23861 w 1297398"/>
              <a:gd name="connsiteY15" fmla="*/ 500671 h 594904"/>
              <a:gd name="connsiteX16" fmla="*/ 92799 w 1297398"/>
              <a:gd name="connsiteY16" fmla="*/ 388957 h 594904"/>
              <a:gd name="connsiteX0" fmla="*/ 92799 w 1297398"/>
              <a:gd name="connsiteY0" fmla="*/ 418589 h 624536"/>
              <a:gd name="connsiteX1" fmla="*/ 157209 w 1297398"/>
              <a:gd name="connsiteY1" fmla="*/ 277891 h 624536"/>
              <a:gd name="connsiteX2" fmla="*/ 350531 w 1297398"/>
              <a:gd name="connsiteY2" fmla="*/ 114671 h 624536"/>
              <a:gd name="connsiteX3" fmla="*/ 547734 w 1297398"/>
              <a:gd name="connsiteY3" fmla="*/ 301702 h 624536"/>
              <a:gd name="connsiteX4" fmla="*/ 757011 w 1297398"/>
              <a:gd name="connsiteY4" fmla="*/ 120265 h 624536"/>
              <a:gd name="connsiteX5" fmla="*/ 966325 w 1297398"/>
              <a:gd name="connsiteY5" fmla="*/ 7306 h 624536"/>
              <a:gd name="connsiteX6" fmla="*/ 1143046 w 1297398"/>
              <a:gd name="connsiteY6" fmla="*/ 139779 h 624536"/>
              <a:gd name="connsiteX7" fmla="*/ 1297398 w 1297398"/>
              <a:gd name="connsiteY7" fmla="*/ 347152 h 624536"/>
              <a:gd name="connsiteX8" fmla="*/ 1128761 w 1297398"/>
              <a:gd name="connsiteY8" fmla="*/ 439817 h 624536"/>
              <a:gd name="connsiteX9" fmla="*/ 1036700 w 1297398"/>
              <a:gd name="connsiteY9" fmla="*/ 529748 h 624536"/>
              <a:gd name="connsiteX10" fmla="*/ 909685 w 1297398"/>
              <a:gd name="connsiteY10" fmla="*/ 582691 h 624536"/>
              <a:gd name="connsiteX11" fmla="*/ 718911 w 1297398"/>
              <a:gd name="connsiteY11" fmla="*/ 607376 h 624536"/>
              <a:gd name="connsiteX12" fmla="*/ 571547 w 1297398"/>
              <a:gd name="connsiteY12" fmla="*/ 563641 h 624536"/>
              <a:gd name="connsiteX13" fmla="*/ 386688 w 1297398"/>
              <a:gd name="connsiteY13" fmla="*/ 623935 h 624536"/>
              <a:gd name="connsiteX14" fmla="*/ 166735 w 1297398"/>
              <a:gd name="connsiteY14" fmla="*/ 611265 h 624536"/>
              <a:gd name="connsiteX15" fmla="*/ 23861 w 1297398"/>
              <a:gd name="connsiteY15" fmla="*/ 530303 h 624536"/>
              <a:gd name="connsiteX16" fmla="*/ 92799 w 1297398"/>
              <a:gd name="connsiteY16" fmla="*/ 418589 h 624536"/>
              <a:gd name="connsiteX0" fmla="*/ 92799 w 1297398"/>
              <a:gd name="connsiteY0" fmla="*/ 418589 h 624536"/>
              <a:gd name="connsiteX1" fmla="*/ 157209 w 1297398"/>
              <a:gd name="connsiteY1" fmla="*/ 277891 h 624536"/>
              <a:gd name="connsiteX2" fmla="*/ 350531 w 1297398"/>
              <a:gd name="connsiteY2" fmla="*/ 114671 h 624536"/>
              <a:gd name="connsiteX3" fmla="*/ 547734 w 1297398"/>
              <a:gd name="connsiteY3" fmla="*/ 301702 h 624536"/>
              <a:gd name="connsiteX4" fmla="*/ 757011 w 1297398"/>
              <a:gd name="connsiteY4" fmla="*/ 120265 h 624536"/>
              <a:gd name="connsiteX5" fmla="*/ 966325 w 1297398"/>
              <a:gd name="connsiteY5" fmla="*/ 7306 h 624536"/>
              <a:gd name="connsiteX6" fmla="*/ 1143046 w 1297398"/>
              <a:gd name="connsiteY6" fmla="*/ 139779 h 624536"/>
              <a:gd name="connsiteX7" fmla="*/ 1297398 w 1297398"/>
              <a:gd name="connsiteY7" fmla="*/ 347152 h 624536"/>
              <a:gd name="connsiteX8" fmla="*/ 1214486 w 1297398"/>
              <a:gd name="connsiteY8" fmla="*/ 520780 h 624536"/>
              <a:gd name="connsiteX9" fmla="*/ 1036700 w 1297398"/>
              <a:gd name="connsiteY9" fmla="*/ 529748 h 624536"/>
              <a:gd name="connsiteX10" fmla="*/ 909685 w 1297398"/>
              <a:gd name="connsiteY10" fmla="*/ 582691 h 624536"/>
              <a:gd name="connsiteX11" fmla="*/ 718911 w 1297398"/>
              <a:gd name="connsiteY11" fmla="*/ 607376 h 624536"/>
              <a:gd name="connsiteX12" fmla="*/ 571547 w 1297398"/>
              <a:gd name="connsiteY12" fmla="*/ 563641 h 624536"/>
              <a:gd name="connsiteX13" fmla="*/ 386688 w 1297398"/>
              <a:gd name="connsiteY13" fmla="*/ 623935 h 624536"/>
              <a:gd name="connsiteX14" fmla="*/ 166735 w 1297398"/>
              <a:gd name="connsiteY14" fmla="*/ 611265 h 624536"/>
              <a:gd name="connsiteX15" fmla="*/ 23861 w 1297398"/>
              <a:gd name="connsiteY15" fmla="*/ 530303 h 624536"/>
              <a:gd name="connsiteX16" fmla="*/ 92799 w 1297398"/>
              <a:gd name="connsiteY16" fmla="*/ 418589 h 624536"/>
              <a:gd name="connsiteX0" fmla="*/ 92799 w 1297398"/>
              <a:gd name="connsiteY0" fmla="*/ 418589 h 624536"/>
              <a:gd name="connsiteX1" fmla="*/ 157209 w 1297398"/>
              <a:gd name="connsiteY1" fmla="*/ 277891 h 624536"/>
              <a:gd name="connsiteX2" fmla="*/ 350531 w 1297398"/>
              <a:gd name="connsiteY2" fmla="*/ 114671 h 624536"/>
              <a:gd name="connsiteX3" fmla="*/ 598534 w 1297398"/>
              <a:gd name="connsiteY3" fmla="*/ 181052 h 624536"/>
              <a:gd name="connsiteX4" fmla="*/ 757011 w 1297398"/>
              <a:gd name="connsiteY4" fmla="*/ 120265 h 624536"/>
              <a:gd name="connsiteX5" fmla="*/ 966325 w 1297398"/>
              <a:gd name="connsiteY5" fmla="*/ 7306 h 624536"/>
              <a:gd name="connsiteX6" fmla="*/ 1143046 w 1297398"/>
              <a:gd name="connsiteY6" fmla="*/ 139779 h 624536"/>
              <a:gd name="connsiteX7" fmla="*/ 1297398 w 1297398"/>
              <a:gd name="connsiteY7" fmla="*/ 347152 h 624536"/>
              <a:gd name="connsiteX8" fmla="*/ 1214486 w 1297398"/>
              <a:gd name="connsiteY8" fmla="*/ 520780 h 624536"/>
              <a:gd name="connsiteX9" fmla="*/ 1036700 w 1297398"/>
              <a:gd name="connsiteY9" fmla="*/ 529748 h 624536"/>
              <a:gd name="connsiteX10" fmla="*/ 909685 w 1297398"/>
              <a:gd name="connsiteY10" fmla="*/ 582691 h 624536"/>
              <a:gd name="connsiteX11" fmla="*/ 718911 w 1297398"/>
              <a:gd name="connsiteY11" fmla="*/ 607376 h 624536"/>
              <a:gd name="connsiteX12" fmla="*/ 571547 w 1297398"/>
              <a:gd name="connsiteY12" fmla="*/ 563641 h 624536"/>
              <a:gd name="connsiteX13" fmla="*/ 386688 w 1297398"/>
              <a:gd name="connsiteY13" fmla="*/ 623935 h 624536"/>
              <a:gd name="connsiteX14" fmla="*/ 166735 w 1297398"/>
              <a:gd name="connsiteY14" fmla="*/ 611265 h 624536"/>
              <a:gd name="connsiteX15" fmla="*/ 23861 w 1297398"/>
              <a:gd name="connsiteY15" fmla="*/ 530303 h 624536"/>
              <a:gd name="connsiteX16" fmla="*/ 92799 w 1297398"/>
              <a:gd name="connsiteY16" fmla="*/ 418589 h 624536"/>
              <a:gd name="connsiteX0" fmla="*/ 92799 w 1297398"/>
              <a:gd name="connsiteY0" fmla="*/ 379855 h 585802"/>
              <a:gd name="connsiteX1" fmla="*/ 157209 w 1297398"/>
              <a:gd name="connsiteY1" fmla="*/ 239157 h 585802"/>
              <a:gd name="connsiteX2" fmla="*/ 350531 w 1297398"/>
              <a:gd name="connsiteY2" fmla="*/ 75937 h 585802"/>
              <a:gd name="connsiteX3" fmla="*/ 598534 w 1297398"/>
              <a:gd name="connsiteY3" fmla="*/ 142318 h 585802"/>
              <a:gd name="connsiteX4" fmla="*/ 757011 w 1297398"/>
              <a:gd name="connsiteY4" fmla="*/ 81531 h 585802"/>
              <a:gd name="connsiteX5" fmla="*/ 1004425 w 1297398"/>
              <a:gd name="connsiteY5" fmla="*/ 13022 h 585802"/>
              <a:gd name="connsiteX6" fmla="*/ 1143046 w 1297398"/>
              <a:gd name="connsiteY6" fmla="*/ 101045 h 585802"/>
              <a:gd name="connsiteX7" fmla="*/ 1297398 w 1297398"/>
              <a:gd name="connsiteY7" fmla="*/ 308418 h 585802"/>
              <a:gd name="connsiteX8" fmla="*/ 1214486 w 1297398"/>
              <a:gd name="connsiteY8" fmla="*/ 482046 h 585802"/>
              <a:gd name="connsiteX9" fmla="*/ 1036700 w 1297398"/>
              <a:gd name="connsiteY9" fmla="*/ 491014 h 585802"/>
              <a:gd name="connsiteX10" fmla="*/ 909685 w 1297398"/>
              <a:gd name="connsiteY10" fmla="*/ 543957 h 585802"/>
              <a:gd name="connsiteX11" fmla="*/ 718911 w 1297398"/>
              <a:gd name="connsiteY11" fmla="*/ 568642 h 585802"/>
              <a:gd name="connsiteX12" fmla="*/ 571547 w 1297398"/>
              <a:gd name="connsiteY12" fmla="*/ 524907 h 585802"/>
              <a:gd name="connsiteX13" fmla="*/ 386688 w 1297398"/>
              <a:gd name="connsiteY13" fmla="*/ 585201 h 585802"/>
              <a:gd name="connsiteX14" fmla="*/ 166735 w 1297398"/>
              <a:gd name="connsiteY14" fmla="*/ 572531 h 585802"/>
              <a:gd name="connsiteX15" fmla="*/ 23861 w 1297398"/>
              <a:gd name="connsiteY15" fmla="*/ 491569 h 585802"/>
              <a:gd name="connsiteX16" fmla="*/ 92799 w 1297398"/>
              <a:gd name="connsiteY16" fmla="*/ 379855 h 585802"/>
              <a:gd name="connsiteX0" fmla="*/ 92799 w 1297398"/>
              <a:gd name="connsiteY0" fmla="*/ 379855 h 585802"/>
              <a:gd name="connsiteX1" fmla="*/ 239759 w 1297398"/>
              <a:gd name="connsiteY1" fmla="*/ 315357 h 585802"/>
              <a:gd name="connsiteX2" fmla="*/ 350531 w 1297398"/>
              <a:gd name="connsiteY2" fmla="*/ 75937 h 585802"/>
              <a:gd name="connsiteX3" fmla="*/ 598534 w 1297398"/>
              <a:gd name="connsiteY3" fmla="*/ 142318 h 585802"/>
              <a:gd name="connsiteX4" fmla="*/ 757011 w 1297398"/>
              <a:gd name="connsiteY4" fmla="*/ 81531 h 585802"/>
              <a:gd name="connsiteX5" fmla="*/ 1004425 w 1297398"/>
              <a:gd name="connsiteY5" fmla="*/ 13022 h 585802"/>
              <a:gd name="connsiteX6" fmla="*/ 1143046 w 1297398"/>
              <a:gd name="connsiteY6" fmla="*/ 101045 h 585802"/>
              <a:gd name="connsiteX7" fmla="*/ 1297398 w 1297398"/>
              <a:gd name="connsiteY7" fmla="*/ 308418 h 585802"/>
              <a:gd name="connsiteX8" fmla="*/ 1214486 w 1297398"/>
              <a:gd name="connsiteY8" fmla="*/ 482046 h 585802"/>
              <a:gd name="connsiteX9" fmla="*/ 1036700 w 1297398"/>
              <a:gd name="connsiteY9" fmla="*/ 491014 h 585802"/>
              <a:gd name="connsiteX10" fmla="*/ 909685 w 1297398"/>
              <a:gd name="connsiteY10" fmla="*/ 543957 h 585802"/>
              <a:gd name="connsiteX11" fmla="*/ 718911 w 1297398"/>
              <a:gd name="connsiteY11" fmla="*/ 568642 h 585802"/>
              <a:gd name="connsiteX12" fmla="*/ 571547 w 1297398"/>
              <a:gd name="connsiteY12" fmla="*/ 524907 h 585802"/>
              <a:gd name="connsiteX13" fmla="*/ 386688 w 1297398"/>
              <a:gd name="connsiteY13" fmla="*/ 585201 h 585802"/>
              <a:gd name="connsiteX14" fmla="*/ 166735 w 1297398"/>
              <a:gd name="connsiteY14" fmla="*/ 572531 h 585802"/>
              <a:gd name="connsiteX15" fmla="*/ 23861 w 1297398"/>
              <a:gd name="connsiteY15" fmla="*/ 491569 h 585802"/>
              <a:gd name="connsiteX16" fmla="*/ 92799 w 1297398"/>
              <a:gd name="connsiteY16" fmla="*/ 379855 h 585802"/>
              <a:gd name="connsiteX0" fmla="*/ 0 w 1273537"/>
              <a:gd name="connsiteY0" fmla="*/ 491569 h 585802"/>
              <a:gd name="connsiteX1" fmla="*/ 215898 w 1273537"/>
              <a:gd name="connsiteY1" fmla="*/ 315357 h 585802"/>
              <a:gd name="connsiteX2" fmla="*/ 326670 w 1273537"/>
              <a:gd name="connsiteY2" fmla="*/ 75937 h 585802"/>
              <a:gd name="connsiteX3" fmla="*/ 574673 w 1273537"/>
              <a:gd name="connsiteY3" fmla="*/ 142318 h 585802"/>
              <a:gd name="connsiteX4" fmla="*/ 733150 w 1273537"/>
              <a:gd name="connsiteY4" fmla="*/ 81531 h 585802"/>
              <a:gd name="connsiteX5" fmla="*/ 980564 w 1273537"/>
              <a:gd name="connsiteY5" fmla="*/ 13022 h 585802"/>
              <a:gd name="connsiteX6" fmla="*/ 1119185 w 1273537"/>
              <a:gd name="connsiteY6" fmla="*/ 101045 h 585802"/>
              <a:gd name="connsiteX7" fmla="*/ 1273537 w 1273537"/>
              <a:gd name="connsiteY7" fmla="*/ 308418 h 585802"/>
              <a:gd name="connsiteX8" fmla="*/ 1190625 w 1273537"/>
              <a:gd name="connsiteY8" fmla="*/ 482046 h 585802"/>
              <a:gd name="connsiteX9" fmla="*/ 1012839 w 1273537"/>
              <a:gd name="connsiteY9" fmla="*/ 491014 h 585802"/>
              <a:gd name="connsiteX10" fmla="*/ 885824 w 1273537"/>
              <a:gd name="connsiteY10" fmla="*/ 543957 h 585802"/>
              <a:gd name="connsiteX11" fmla="*/ 695050 w 1273537"/>
              <a:gd name="connsiteY11" fmla="*/ 568642 h 585802"/>
              <a:gd name="connsiteX12" fmla="*/ 547686 w 1273537"/>
              <a:gd name="connsiteY12" fmla="*/ 524907 h 585802"/>
              <a:gd name="connsiteX13" fmla="*/ 362827 w 1273537"/>
              <a:gd name="connsiteY13" fmla="*/ 585201 h 585802"/>
              <a:gd name="connsiteX14" fmla="*/ 142874 w 1273537"/>
              <a:gd name="connsiteY14" fmla="*/ 572531 h 585802"/>
              <a:gd name="connsiteX15" fmla="*/ 0 w 1273537"/>
              <a:gd name="connsiteY15" fmla="*/ 491569 h 585802"/>
              <a:gd name="connsiteX0" fmla="*/ 0 w 1273537"/>
              <a:gd name="connsiteY0" fmla="*/ 491569 h 585802"/>
              <a:gd name="connsiteX1" fmla="*/ 215898 w 1273537"/>
              <a:gd name="connsiteY1" fmla="*/ 315357 h 585802"/>
              <a:gd name="connsiteX2" fmla="*/ 326670 w 1273537"/>
              <a:gd name="connsiteY2" fmla="*/ 75937 h 585802"/>
              <a:gd name="connsiteX3" fmla="*/ 574673 w 1273537"/>
              <a:gd name="connsiteY3" fmla="*/ 142318 h 585802"/>
              <a:gd name="connsiteX4" fmla="*/ 733150 w 1273537"/>
              <a:gd name="connsiteY4" fmla="*/ 81531 h 585802"/>
              <a:gd name="connsiteX5" fmla="*/ 980564 w 1273537"/>
              <a:gd name="connsiteY5" fmla="*/ 13022 h 585802"/>
              <a:gd name="connsiteX6" fmla="*/ 1119185 w 1273537"/>
              <a:gd name="connsiteY6" fmla="*/ 101045 h 585802"/>
              <a:gd name="connsiteX7" fmla="*/ 1273537 w 1273537"/>
              <a:gd name="connsiteY7" fmla="*/ 308418 h 585802"/>
              <a:gd name="connsiteX8" fmla="*/ 1190625 w 1273537"/>
              <a:gd name="connsiteY8" fmla="*/ 482046 h 585802"/>
              <a:gd name="connsiteX9" fmla="*/ 1012839 w 1273537"/>
              <a:gd name="connsiteY9" fmla="*/ 491014 h 585802"/>
              <a:gd name="connsiteX10" fmla="*/ 885824 w 1273537"/>
              <a:gd name="connsiteY10" fmla="*/ 543957 h 585802"/>
              <a:gd name="connsiteX11" fmla="*/ 695050 w 1273537"/>
              <a:gd name="connsiteY11" fmla="*/ 568642 h 585802"/>
              <a:gd name="connsiteX12" fmla="*/ 547686 w 1273537"/>
              <a:gd name="connsiteY12" fmla="*/ 524907 h 585802"/>
              <a:gd name="connsiteX13" fmla="*/ 362827 w 1273537"/>
              <a:gd name="connsiteY13" fmla="*/ 585201 h 585802"/>
              <a:gd name="connsiteX14" fmla="*/ 142874 w 1273537"/>
              <a:gd name="connsiteY14" fmla="*/ 572531 h 585802"/>
              <a:gd name="connsiteX15" fmla="*/ 0 w 1273537"/>
              <a:gd name="connsiteY15" fmla="*/ 491569 h 585802"/>
              <a:gd name="connsiteX0" fmla="*/ 0 w 1273537"/>
              <a:gd name="connsiteY0" fmla="*/ 491569 h 585802"/>
              <a:gd name="connsiteX1" fmla="*/ 158748 w 1273537"/>
              <a:gd name="connsiteY1" fmla="*/ 270907 h 585802"/>
              <a:gd name="connsiteX2" fmla="*/ 326670 w 1273537"/>
              <a:gd name="connsiteY2" fmla="*/ 75937 h 585802"/>
              <a:gd name="connsiteX3" fmla="*/ 574673 w 1273537"/>
              <a:gd name="connsiteY3" fmla="*/ 142318 h 585802"/>
              <a:gd name="connsiteX4" fmla="*/ 733150 w 1273537"/>
              <a:gd name="connsiteY4" fmla="*/ 81531 h 585802"/>
              <a:gd name="connsiteX5" fmla="*/ 980564 w 1273537"/>
              <a:gd name="connsiteY5" fmla="*/ 13022 h 585802"/>
              <a:gd name="connsiteX6" fmla="*/ 1119185 w 1273537"/>
              <a:gd name="connsiteY6" fmla="*/ 101045 h 585802"/>
              <a:gd name="connsiteX7" fmla="*/ 1273537 w 1273537"/>
              <a:gd name="connsiteY7" fmla="*/ 308418 h 585802"/>
              <a:gd name="connsiteX8" fmla="*/ 1190625 w 1273537"/>
              <a:gd name="connsiteY8" fmla="*/ 482046 h 585802"/>
              <a:gd name="connsiteX9" fmla="*/ 1012839 w 1273537"/>
              <a:gd name="connsiteY9" fmla="*/ 491014 h 585802"/>
              <a:gd name="connsiteX10" fmla="*/ 885824 w 1273537"/>
              <a:gd name="connsiteY10" fmla="*/ 543957 h 585802"/>
              <a:gd name="connsiteX11" fmla="*/ 695050 w 1273537"/>
              <a:gd name="connsiteY11" fmla="*/ 568642 h 585802"/>
              <a:gd name="connsiteX12" fmla="*/ 547686 w 1273537"/>
              <a:gd name="connsiteY12" fmla="*/ 524907 h 585802"/>
              <a:gd name="connsiteX13" fmla="*/ 362827 w 1273537"/>
              <a:gd name="connsiteY13" fmla="*/ 585201 h 585802"/>
              <a:gd name="connsiteX14" fmla="*/ 142874 w 1273537"/>
              <a:gd name="connsiteY14" fmla="*/ 572531 h 585802"/>
              <a:gd name="connsiteX15" fmla="*/ 0 w 1273537"/>
              <a:gd name="connsiteY15" fmla="*/ 491569 h 585802"/>
              <a:gd name="connsiteX0" fmla="*/ 0 w 1273537"/>
              <a:gd name="connsiteY0" fmla="*/ 491569 h 585802"/>
              <a:gd name="connsiteX1" fmla="*/ 158748 w 1273537"/>
              <a:gd name="connsiteY1" fmla="*/ 270907 h 585802"/>
              <a:gd name="connsiteX2" fmla="*/ 273760 w 1273537"/>
              <a:gd name="connsiteY2" fmla="*/ 233901 h 585802"/>
              <a:gd name="connsiteX3" fmla="*/ 326670 w 1273537"/>
              <a:gd name="connsiteY3" fmla="*/ 75937 h 585802"/>
              <a:gd name="connsiteX4" fmla="*/ 574673 w 1273537"/>
              <a:gd name="connsiteY4" fmla="*/ 142318 h 585802"/>
              <a:gd name="connsiteX5" fmla="*/ 733150 w 1273537"/>
              <a:gd name="connsiteY5" fmla="*/ 81531 h 585802"/>
              <a:gd name="connsiteX6" fmla="*/ 980564 w 1273537"/>
              <a:gd name="connsiteY6" fmla="*/ 13022 h 585802"/>
              <a:gd name="connsiteX7" fmla="*/ 1119185 w 1273537"/>
              <a:gd name="connsiteY7" fmla="*/ 101045 h 585802"/>
              <a:gd name="connsiteX8" fmla="*/ 1273537 w 1273537"/>
              <a:gd name="connsiteY8" fmla="*/ 308418 h 585802"/>
              <a:gd name="connsiteX9" fmla="*/ 1190625 w 1273537"/>
              <a:gd name="connsiteY9" fmla="*/ 482046 h 585802"/>
              <a:gd name="connsiteX10" fmla="*/ 1012839 w 1273537"/>
              <a:gd name="connsiteY10" fmla="*/ 491014 h 585802"/>
              <a:gd name="connsiteX11" fmla="*/ 885824 w 1273537"/>
              <a:gd name="connsiteY11" fmla="*/ 543957 h 585802"/>
              <a:gd name="connsiteX12" fmla="*/ 695050 w 1273537"/>
              <a:gd name="connsiteY12" fmla="*/ 568642 h 585802"/>
              <a:gd name="connsiteX13" fmla="*/ 547686 w 1273537"/>
              <a:gd name="connsiteY13" fmla="*/ 524907 h 585802"/>
              <a:gd name="connsiteX14" fmla="*/ 362827 w 1273537"/>
              <a:gd name="connsiteY14" fmla="*/ 585201 h 585802"/>
              <a:gd name="connsiteX15" fmla="*/ 142874 w 1273537"/>
              <a:gd name="connsiteY15" fmla="*/ 572531 h 585802"/>
              <a:gd name="connsiteX16" fmla="*/ 0 w 1273537"/>
              <a:gd name="connsiteY16" fmla="*/ 491569 h 585802"/>
              <a:gd name="connsiteX0" fmla="*/ 0 w 1273537"/>
              <a:gd name="connsiteY0" fmla="*/ 491569 h 585802"/>
              <a:gd name="connsiteX1" fmla="*/ 107948 w 1273537"/>
              <a:gd name="connsiteY1" fmla="*/ 302657 h 585802"/>
              <a:gd name="connsiteX2" fmla="*/ 273760 w 1273537"/>
              <a:gd name="connsiteY2" fmla="*/ 233901 h 585802"/>
              <a:gd name="connsiteX3" fmla="*/ 326670 w 1273537"/>
              <a:gd name="connsiteY3" fmla="*/ 75937 h 585802"/>
              <a:gd name="connsiteX4" fmla="*/ 574673 w 1273537"/>
              <a:gd name="connsiteY4" fmla="*/ 142318 h 585802"/>
              <a:gd name="connsiteX5" fmla="*/ 733150 w 1273537"/>
              <a:gd name="connsiteY5" fmla="*/ 81531 h 585802"/>
              <a:gd name="connsiteX6" fmla="*/ 980564 w 1273537"/>
              <a:gd name="connsiteY6" fmla="*/ 13022 h 585802"/>
              <a:gd name="connsiteX7" fmla="*/ 1119185 w 1273537"/>
              <a:gd name="connsiteY7" fmla="*/ 101045 h 585802"/>
              <a:gd name="connsiteX8" fmla="*/ 1273537 w 1273537"/>
              <a:gd name="connsiteY8" fmla="*/ 308418 h 585802"/>
              <a:gd name="connsiteX9" fmla="*/ 1190625 w 1273537"/>
              <a:gd name="connsiteY9" fmla="*/ 482046 h 585802"/>
              <a:gd name="connsiteX10" fmla="*/ 1012839 w 1273537"/>
              <a:gd name="connsiteY10" fmla="*/ 491014 h 585802"/>
              <a:gd name="connsiteX11" fmla="*/ 885824 w 1273537"/>
              <a:gd name="connsiteY11" fmla="*/ 543957 h 585802"/>
              <a:gd name="connsiteX12" fmla="*/ 695050 w 1273537"/>
              <a:gd name="connsiteY12" fmla="*/ 568642 h 585802"/>
              <a:gd name="connsiteX13" fmla="*/ 547686 w 1273537"/>
              <a:gd name="connsiteY13" fmla="*/ 524907 h 585802"/>
              <a:gd name="connsiteX14" fmla="*/ 362827 w 1273537"/>
              <a:gd name="connsiteY14" fmla="*/ 585201 h 585802"/>
              <a:gd name="connsiteX15" fmla="*/ 142874 w 1273537"/>
              <a:gd name="connsiteY15" fmla="*/ 572531 h 585802"/>
              <a:gd name="connsiteX16" fmla="*/ 0 w 1273537"/>
              <a:gd name="connsiteY16" fmla="*/ 491569 h 585802"/>
              <a:gd name="connsiteX0" fmla="*/ 0 w 1273537"/>
              <a:gd name="connsiteY0" fmla="*/ 491569 h 585802"/>
              <a:gd name="connsiteX1" fmla="*/ 107948 w 1273537"/>
              <a:gd name="connsiteY1" fmla="*/ 302657 h 585802"/>
              <a:gd name="connsiteX2" fmla="*/ 273760 w 1273537"/>
              <a:gd name="connsiteY2" fmla="*/ 233901 h 585802"/>
              <a:gd name="connsiteX3" fmla="*/ 326670 w 1273537"/>
              <a:gd name="connsiteY3" fmla="*/ 75937 h 585802"/>
              <a:gd name="connsiteX4" fmla="*/ 568323 w 1273537"/>
              <a:gd name="connsiteY4" fmla="*/ 104218 h 585802"/>
              <a:gd name="connsiteX5" fmla="*/ 733150 w 1273537"/>
              <a:gd name="connsiteY5" fmla="*/ 81531 h 585802"/>
              <a:gd name="connsiteX6" fmla="*/ 980564 w 1273537"/>
              <a:gd name="connsiteY6" fmla="*/ 13022 h 585802"/>
              <a:gd name="connsiteX7" fmla="*/ 1119185 w 1273537"/>
              <a:gd name="connsiteY7" fmla="*/ 101045 h 585802"/>
              <a:gd name="connsiteX8" fmla="*/ 1273537 w 1273537"/>
              <a:gd name="connsiteY8" fmla="*/ 308418 h 585802"/>
              <a:gd name="connsiteX9" fmla="*/ 1190625 w 1273537"/>
              <a:gd name="connsiteY9" fmla="*/ 482046 h 585802"/>
              <a:gd name="connsiteX10" fmla="*/ 1012839 w 1273537"/>
              <a:gd name="connsiteY10" fmla="*/ 491014 h 585802"/>
              <a:gd name="connsiteX11" fmla="*/ 885824 w 1273537"/>
              <a:gd name="connsiteY11" fmla="*/ 543957 h 585802"/>
              <a:gd name="connsiteX12" fmla="*/ 695050 w 1273537"/>
              <a:gd name="connsiteY12" fmla="*/ 568642 h 585802"/>
              <a:gd name="connsiteX13" fmla="*/ 547686 w 1273537"/>
              <a:gd name="connsiteY13" fmla="*/ 524907 h 585802"/>
              <a:gd name="connsiteX14" fmla="*/ 362827 w 1273537"/>
              <a:gd name="connsiteY14" fmla="*/ 585201 h 585802"/>
              <a:gd name="connsiteX15" fmla="*/ 142874 w 1273537"/>
              <a:gd name="connsiteY15" fmla="*/ 572531 h 585802"/>
              <a:gd name="connsiteX16" fmla="*/ 0 w 1273537"/>
              <a:gd name="connsiteY16" fmla="*/ 491569 h 585802"/>
              <a:gd name="connsiteX0" fmla="*/ 0 w 1273537"/>
              <a:gd name="connsiteY0" fmla="*/ 478547 h 572780"/>
              <a:gd name="connsiteX1" fmla="*/ 107948 w 1273537"/>
              <a:gd name="connsiteY1" fmla="*/ 289635 h 572780"/>
              <a:gd name="connsiteX2" fmla="*/ 273760 w 1273537"/>
              <a:gd name="connsiteY2" fmla="*/ 220879 h 572780"/>
              <a:gd name="connsiteX3" fmla="*/ 326670 w 1273537"/>
              <a:gd name="connsiteY3" fmla="*/ 62915 h 572780"/>
              <a:gd name="connsiteX4" fmla="*/ 568323 w 1273537"/>
              <a:gd name="connsiteY4" fmla="*/ 91196 h 572780"/>
              <a:gd name="connsiteX5" fmla="*/ 980564 w 1273537"/>
              <a:gd name="connsiteY5" fmla="*/ 0 h 572780"/>
              <a:gd name="connsiteX6" fmla="*/ 1119185 w 1273537"/>
              <a:gd name="connsiteY6" fmla="*/ 88023 h 572780"/>
              <a:gd name="connsiteX7" fmla="*/ 1273537 w 1273537"/>
              <a:gd name="connsiteY7" fmla="*/ 295396 h 572780"/>
              <a:gd name="connsiteX8" fmla="*/ 1190625 w 1273537"/>
              <a:gd name="connsiteY8" fmla="*/ 469024 h 572780"/>
              <a:gd name="connsiteX9" fmla="*/ 1012839 w 1273537"/>
              <a:gd name="connsiteY9" fmla="*/ 477992 h 572780"/>
              <a:gd name="connsiteX10" fmla="*/ 885824 w 1273537"/>
              <a:gd name="connsiteY10" fmla="*/ 530935 h 572780"/>
              <a:gd name="connsiteX11" fmla="*/ 695050 w 1273537"/>
              <a:gd name="connsiteY11" fmla="*/ 555620 h 572780"/>
              <a:gd name="connsiteX12" fmla="*/ 547686 w 1273537"/>
              <a:gd name="connsiteY12" fmla="*/ 511885 h 572780"/>
              <a:gd name="connsiteX13" fmla="*/ 362827 w 1273537"/>
              <a:gd name="connsiteY13" fmla="*/ 572179 h 572780"/>
              <a:gd name="connsiteX14" fmla="*/ 142874 w 1273537"/>
              <a:gd name="connsiteY14" fmla="*/ 559509 h 572780"/>
              <a:gd name="connsiteX15" fmla="*/ 0 w 1273537"/>
              <a:gd name="connsiteY15" fmla="*/ 478547 h 572780"/>
              <a:gd name="connsiteX0" fmla="*/ 0 w 1273537"/>
              <a:gd name="connsiteY0" fmla="*/ 478547 h 572780"/>
              <a:gd name="connsiteX1" fmla="*/ 107948 w 1273537"/>
              <a:gd name="connsiteY1" fmla="*/ 289635 h 572780"/>
              <a:gd name="connsiteX2" fmla="*/ 273760 w 1273537"/>
              <a:gd name="connsiteY2" fmla="*/ 220879 h 572780"/>
              <a:gd name="connsiteX3" fmla="*/ 326670 w 1273537"/>
              <a:gd name="connsiteY3" fmla="*/ 62915 h 572780"/>
              <a:gd name="connsiteX4" fmla="*/ 606423 w 1273537"/>
              <a:gd name="connsiteY4" fmla="*/ 65796 h 572780"/>
              <a:gd name="connsiteX5" fmla="*/ 980564 w 1273537"/>
              <a:gd name="connsiteY5" fmla="*/ 0 h 572780"/>
              <a:gd name="connsiteX6" fmla="*/ 1119185 w 1273537"/>
              <a:gd name="connsiteY6" fmla="*/ 88023 h 572780"/>
              <a:gd name="connsiteX7" fmla="*/ 1273537 w 1273537"/>
              <a:gd name="connsiteY7" fmla="*/ 295396 h 572780"/>
              <a:gd name="connsiteX8" fmla="*/ 1190625 w 1273537"/>
              <a:gd name="connsiteY8" fmla="*/ 469024 h 572780"/>
              <a:gd name="connsiteX9" fmla="*/ 1012839 w 1273537"/>
              <a:gd name="connsiteY9" fmla="*/ 477992 h 572780"/>
              <a:gd name="connsiteX10" fmla="*/ 885824 w 1273537"/>
              <a:gd name="connsiteY10" fmla="*/ 530935 h 572780"/>
              <a:gd name="connsiteX11" fmla="*/ 695050 w 1273537"/>
              <a:gd name="connsiteY11" fmla="*/ 555620 h 572780"/>
              <a:gd name="connsiteX12" fmla="*/ 547686 w 1273537"/>
              <a:gd name="connsiteY12" fmla="*/ 511885 h 572780"/>
              <a:gd name="connsiteX13" fmla="*/ 362827 w 1273537"/>
              <a:gd name="connsiteY13" fmla="*/ 572179 h 572780"/>
              <a:gd name="connsiteX14" fmla="*/ 142874 w 1273537"/>
              <a:gd name="connsiteY14" fmla="*/ 559509 h 572780"/>
              <a:gd name="connsiteX15" fmla="*/ 0 w 1273537"/>
              <a:gd name="connsiteY15" fmla="*/ 478547 h 572780"/>
              <a:gd name="connsiteX0" fmla="*/ 0 w 1273537"/>
              <a:gd name="connsiteY0" fmla="*/ 535697 h 629930"/>
              <a:gd name="connsiteX1" fmla="*/ 107948 w 1273537"/>
              <a:gd name="connsiteY1" fmla="*/ 346785 h 629930"/>
              <a:gd name="connsiteX2" fmla="*/ 273760 w 1273537"/>
              <a:gd name="connsiteY2" fmla="*/ 278029 h 629930"/>
              <a:gd name="connsiteX3" fmla="*/ 326670 w 1273537"/>
              <a:gd name="connsiteY3" fmla="*/ 120065 h 629930"/>
              <a:gd name="connsiteX4" fmla="*/ 606423 w 1273537"/>
              <a:gd name="connsiteY4" fmla="*/ 122946 h 629930"/>
              <a:gd name="connsiteX5" fmla="*/ 999614 w 1273537"/>
              <a:gd name="connsiteY5" fmla="*/ 0 h 629930"/>
              <a:gd name="connsiteX6" fmla="*/ 1119185 w 1273537"/>
              <a:gd name="connsiteY6" fmla="*/ 145173 h 629930"/>
              <a:gd name="connsiteX7" fmla="*/ 1273537 w 1273537"/>
              <a:gd name="connsiteY7" fmla="*/ 352546 h 629930"/>
              <a:gd name="connsiteX8" fmla="*/ 1190625 w 1273537"/>
              <a:gd name="connsiteY8" fmla="*/ 526174 h 629930"/>
              <a:gd name="connsiteX9" fmla="*/ 1012839 w 1273537"/>
              <a:gd name="connsiteY9" fmla="*/ 535142 h 629930"/>
              <a:gd name="connsiteX10" fmla="*/ 885824 w 1273537"/>
              <a:gd name="connsiteY10" fmla="*/ 588085 h 629930"/>
              <a:gd name="connsiteX11" fmla="*/ 695050 w 1273537"/>
              <a:gd name="connsiteY11" fmla="*/ 612770 h 629930"/>
              <a:gd name="connsiteX12" fmla="*/ 547686 w 1273537"/>
              <a:gd name="connsiteY12" fmla="*/ 569035 h 629930"/>
              <a:gd name="connsiteX13" fmla="*/ 362827 w 1273537"/>
              <a:gd name="connsiteY13" fmla="*/ 629329 h 629930"/>
              <a:gd name="connsiteX14" fmla="*/ 142874 w 1273537"/>
              <a:gd name="connsiteY14" fmla="*/ 616659 h 629930"/>
              <a:gd name="connsiteX15" fmla="*/ 0 w 1273537"/>
              <a:gd name="connsiteY15" fmla="*/ 535697 h 629930"/>
              <a:gd name="connsiteX0" fmla="*/ 0 w 1273537"/>
              <a:gd name="connsiteY0" fmla="*/ 535697 h 629930"/>
              <a:gd name="connsiteX1" fmla="*/ 107948 w 1273537"/>
              <a:gd name="connsiteY1" fmla="*/ 346785 h 629930"/>
              <a:gd name="connsiteX2" fmla="*/ 273760 w 1273537"/>
              <a:gd name="connsiteY2" fmla="*/ 278029 h 629930"/>
              <a:gd name="connsiteX3" fmla="*/ 326670 w 1273537"/>
              <a:gd name="connsiteY3" fmla="*/ 120065 h 629930"/>
              <a:gd name="connsiteX4" fmla="*/ 606423 w 1273537"/>
              <a:gd name="connsiteY4" fmla="*/ 122946 h 629930"/>
              <a:gd name="connsiteX5" fmla="*/ 999614 w 1273537"/>
              <a:gd name="connsiteY5" fmla="*/ 0 h 629930"/>
              <a:gd name="connsiteX6" fmla="*/ 1119185 w 1273537"/>
              <a:gd name="connsiteY6" fmla="*/ 145173 h 629930"/>
              <a:gd name="connsiteX7" fmla="*/ 1273537 w 1273537"/>
              <a:gd name="connsiteY7" fmla="*/ 352546 h 629930"/>
              <a:gd name="connsiteX8" fmla="*/ 1190625 w 1273537"/>
              <a:gd name="connsiteY8" fmla="*/ 526174 h 629930"/>
              <a:gd name="connsiteX9" fmla="*/ 1012839 w 1273537"/>
              <a:gd name="connsiteY9" fmla="*/ 535142 h 629930"/>
              <a:gd name="connsiteX10" fmla="*/ 885824 w 1273537"/>
              <a:gd name="connsiteY10" fmla="*/ 588085 h 629930"/>
              <a:gd name="connsiteX11" fmla="*/ 695050 w 1273537"/>
              <a:gd name="connsiteY11" fmla="*/ 612770 h 629930"/>
              <a:gd name="connsiteX12" fmla="*/ 547686 w 1273537"/>
              <a:gd name="connsiteY12" fmla="*/ 569035 h 629930"/>
              <a:gd name="connsiteX13" fmla="*/ 362827 w 1273537"/>
              <a:gd name="connsiteY13" fmla="*/ 629329 h 629930"/>
              <a:gd name="connsiteX14" fmla="*/ 142874 w 1273537"/>
              <a:gd name="connsiteY14" fmla="*/ 616659 h 629930"/>
              <a:gd name="connsiteX15" fmla="*/ 0 w 1273537"/>
              <a:gd name="connsiteY15" fmla="*/ 535697 h 629930"/>
              <a:gd name="connsiteX0" fmla="*/ 58 w 1273595"/>
              <a:gd name="connsiteY0" fmla="*/ 535697 h 629930"/>
              <a:gd name="connsiteX1" fmla="*/ 108006 w 1273595"/>
              <a:gd name="connsiteY1" fmla="*/ 346785 h 629930"/>
              <a:gd name="connsiteX2" fmla="*/ 273818 w 1273595"/>
              <a:gd name="connsiteY2" fmla="*/ 278029 h 629930"/>
              <a:gd name="connsiteX3" fmla="*/ 326728 w 1273595"/>
              <a:gd name="connsiteY3" fmla="*/ 120065 h 629930"/>
              <a:gd name="connsiteX4" fmla="*/ 606481 w 1273595"/>
              <a:gd name="connsiteY4" fmla="*/ 122946 h 629930"/>
              <a:gd name="connsiteX5" fmla="*/ 999672 w 1273595"/>
              <a:gd name="connsiteY5" fmla="*/ 0 h 629930"/>
              <a:gd name="connsiteX6" fmla="*/ 1119243 w 1273595"/>
              <a:gd name="connsiteY6" fmla="*/ 145173 h 629930"/>
              <a:gd name="connsiteX7" fmla="*/ 1273595 w 1273595"/>
              <a:gd name="connsiteY7" fmla="*/ 352546 h 629930"/>
              <a:gd name="connsiteX8" fmla="*/ 1190683 w 1273595"/>
              <a:gd name="connsiteY8" fmla="*/ 526174 h 629930"/>
              <a:gd name="connsiteX9" fmla="*/ 1012897 w 1273595"/>
              <a:gd name="connsiteY9" fmla="*/ 535142 h 629930"/>
              <a:gd name="connsiteX10" fmla="*/ 885882 w 1273595"/>
              <a:gd name="connsiteY10" fmla="*/ 588085 h 629930"/>
              <a:gd name="connsiteX11" fmla="*/ 695108 w 1273595"/>
              <a:gd name="connsiteY11" fmla="*/ 612770 h 629930"/>
              <a:gd name="connsiteX12" fmla="*/ 547744 w 1273595"/>
              <a:gd name="connsiteY12" fmla="*/ 569035 h 629930"/>
              <a:gd name="connsiteX13" fmla="*/ 362885 w 1273595"/>
              <a:gd name="connsiteY13" fmla="*/ 629329 h 629930"/>
              <a:gd name="connsiteX14" fmla="*/ 142932 w 1273595"/>
              <a:gd name="connsiteY14" fmla="*/ 616659 h 629930"/>
              <a:gd name="connsiteX15" fmla="*/ 58 w 1273595"/>
              <a:gd name="connsiteY15" fmla="*/ 535697 h 629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73595" h="629930">
                <a:moveTo>
                  <a:pt x="58" y="535697"/>
                </a:moveTo>
                <a:cubicBezTo>
                  <a:pt x="-2059" y="397585"/>
                  <a:pt x="53561" y="416057"/>
                  <a:pt x="108006" y="346785"/>
                </a:cubicBezTo>
                <a:cubicBezTo>
                  <a:pt x="143049" y="300665"/>
                  <a:pt x="245831" y="310524"/>
                  <a:pt x="273818" y="278029"/>
                </a:cubicBezTo>
                <a:cubicBezTo>
                  <a:pt x="301805" y="245534"/>
                  <a:pt x="265992" y="132154"/>
                  <a:pt x="326728" y="120065"/>
                </a:cubicBezTo>
                <a:cubicBezTo>
                  <a:pt x="387464" y="107976"/>
                  <a:pt x="497499" y="133432"/>
                  <a:pt x="606481" y="122946"/>
                </a:cubicBezTo>
                <a:cubicBezTo>
                  <a:pt x="715463" y="112460"/>
                  <a:pt x="907862" y="529"/>
                  <a:pt x="999672" y="0"/>
                </a:cubicBezTo>
                <a:cubicBezTo>
                  <a:pt x="1127510" y="34209"/>
                  <a:pt x="1073589" y="84564"/>
                  <a:pt x="1119243" y="145173"/>
                </a:cubicBezTo>
                <a:cubicBezTo>
                  <a:pt x="1193472" y="210545"/>
                  <a:pt x="1270420" y="247771"/>
                  <a:pt x="1273595" y="352546"/>
                </a:cubicBezTo>
                <a:cubicBezTo>
                  <a:pt x="1252957" y="471608"/>
                  <a:pt x="1251595" y="505266"/>
                  <a:pt x="1190683" y="526174"/>
                </a:cubicBezTo>
                <a:cubicBezTo>
                  <a:pt x="1129771" y="547082"/>
                  <a:pt x="1050997" y="511330"/>
                  <a:pt x="1012897" y="535142"/>
                </a:cubicBezTo>
                <a:cubicBezTo>
                  <a:pt x="974797" y="558954"/>
                  <a:pt x="932497" y="569591"/>
                  <a:pt x="885882" y="588085"/>
                </a:cubicBezTo>
                <a:cubicBezTo>
                  <a:pt x="839267" y="606579"/>
                  <a:pt x="751464" y="615945"/>
                  <a:pt x="695108" y="612770"/>
                </a:cubicBezTo>
                <a:cubicBezTo>
                  <a:pt x="638752" y="609595"/>
                  <a:pt x="604702" y="574213"/>
                  <a:pt x="547744" y="569035"/>
                </a:cubicBezTo>
                <a:cubicBezTo>
                  <a:pt x="490786" y="563857"/>
                  <a:pt x="415272" y="637267"/>
                  <a:pt x="362885" y="629329"/>
                </a:cubicBezTo>
                <a:cubicBezTo>
                  <a:pt x="310498" y="621391"/>
                  <a:pt x="179591" y="639408"/>
                  <a:pt x="142932" y="616659"/>
                </a:cubicBezTo>
                <a:cubicBezTo>
                  <a:pt x="106273" y="593910"/>
                  <a:pt x="28255" y="589241"/>
                  <a:pt x="58" y="535697"/>
                </a:cubicBezTo>
                <a:close/>
              </a:path>
            </a:pathLst>
          </a:custGeom>
          <a:solidFill>
            <a:srgbClr val="CFD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타원 54">
            <a:extLst>
              <a:ext uri="{FF2B5EF4-FFF2-40B4-BE49-F238E27FC236}">
                <a16:creationId xmlns:a16="http://schemas.microsoft.com/office/drawing/2014/main" id="{7CC9CE2E-C612-4E59-BA12-7091A97A0C40}"/>
              </a:ext>
            </a:extLst>
          </p:cNvPr>
          <p:cNvSpPr/>
          <p:nvPr/>
        </p:nvSpPr>
        <p:spPr>
          <a:xfrm>
            <a:off x="10922523" y="5565002"/>
            <a:ext cx="2015644" cy="1097936"/>
          </a:xfrm>
          <a:custGeom>
            <a:avLst/>
            <a:gdLst>
              <a:gd name="connsiteX0" fmla="*/ 0 w 1953661"/>
              <a:gd name="connsiteY0" fmla="*/ 569436 h 1138872"/>
              <a:gd name="connsiteX1" fmla="*/ 976831 w 1953661"/>
              <a:gd name="connsiteY1" fmla="*/ 0 h 1138872"/>
              <a:gd name="connsiteX2" fmla="*/ 1953662 w 1953661"/>
              <a:gd name="connsiteY2" fmla="*/ 569436 h 1138872"/>
              <a:gd name="connsiteX3" fmla="*/ 976831 w 1953661"/>
              <a:gd name="connsiteY3" fmla="*/ 1138872 h 1138872"/>
              <a:gd name="connsiteX4" fmla="*/ 0 w 1953661"/>
              <a:gd name="connsiteY4" fmla="*/ 569436 h 1138872"/>
              <a:gd name="connsiteX0" fmla="*/ 0 w 1986999"/>
              <a:gd name="connsiteY0" fmla="*/ 865064 h 1165104"/>
              <a:gd name="connsiteX1" fmla="*/ 1010168 w 1986999"/>
              <a:gd name="connsiteY1" fmla="*/ 5115 h 1165104"/>
              <a:gd name="connsiteX2" fmla="*/ 1986999 w 1986999"/>
              <a:gd name="connsiteY2" fmla="*/ 574551 h 1165104"/>
              <a:gd name="connsiteX3" fmla="*/ 1010168 w 1986999"/>
              <a:gd name="connsiteY3" fmla="*/ 1143987 h 1165104"/>
              <a:gd name="connsiteX4" fmla="*/ 0 w 1986999"/>
              <a:gd name="connsiteY4" fmla="*/ 865064 h 1165104"/>
              <a:gd name="connsiteX0" fmla="*/ 96738 w 2083737"/>
              <a:gd name="connsiteY0" fmla="*/ 865064 h 1174783"/>
              <a:gd name="connsiteX1" fmla="*/ 1106906 w 2083737"/>
              <a:gd name="connsiteY1" fmla="*/ 5115 h 1174783"/>
              <a:gd name="connsiteX2" fmla="*/ 2083737 w 2083737"/>
              <a:gd name="connsiteY2" fmla="*/ 574551 h 1174783"/>
              <a:gd name="connsiteX3" fmla="*/ 1106906 w 2083737"/>
              <a:gd name="connsiteY3" fmla="*/ 1143987 h 1174783"/>
              <a:gd name="connsiteX4" fmla="*/ 154966 w 2083737"/>
              <a:gd name="connsiteY4" fmla="*/ 1073949 h 1174783"/>
              <a:gd name="connsiteX5" fmla="*/ 96738 w 2083737"/>
              <a:gd name="connsiteY5" fmla="*/ 865064 h 1174783"/>
              <a:gd name="connsiteX0" fmla="*/ 83565 w 2070564"/>
              <a:gd name="connsiteY0" fmla="*/ 865064 h 1172268"/>
              <a:gd name="connsiteX1" fmla="*/ 1093733 w 2070564"/>
              <a:gd name="connsiteY1" fmla="*/ 5115 h 1172268"/>
              <a:gd name="connsiteX2" fmla="*/ 2070564 w 2070564"/>
              <a:gd name="connsiteY2" fmla="*/ 574551 h 1172268"/>
              <a:gd name="connsiteX3" fmla="*/ 1093733 w 2070564"/>
              <a:gd name="connsiteY3" fmla="*/ 1143987 h 1172268"/>
              <a:gd name="connsiteX4" fmla="*/ 141793 w 2070564"/>
              <a:gd name="connsiteY4" fmla="*/ 1073949 h 1172268"/>
              <a:gd name="connsiteX5" fmla="*/ 65593 w 2070564"/>
              <a:gd name="connsiteY5" fmla="*/ 969174 h 1172268"/>
              <a:gd name="connsiteX6" fmla="*/ 83565 w 2070564"/>
              <a:gd name="connsiteY6" fmla="*/ 865064 h 1172268"/>
              <a:gd name="connsiteX0" fmla="*/ 78851 w 2065850"/>
              <a:gd name="connsiteY0" fmla="*/ 865064 h 1172268"/>
              <a:gd name="connsiteX1" fmla="*/ 1089019 w 2065850"/>
              <a:gd name="connsiteY1" fmla="*/ 5115 h 1172268"/>
              <a:gd name="connsiteX2" fmla="*/ 2065850 w 2065850"/>
              <a:gd name="connsiteY2" fmla="*/ 574551 h 1172268"/>
              <a:gd name="connsiteX3" fmla="*/ 1089019 w 2065850"/>
              <a:gd name="connsiteY3" fmla="*/ 1143987 h 1172268"/>
              <a:gd name="connsiteX4" fmla="*/ 137079 w 2065850"/>
              <a:gd name="connsiteY4" fmla="*/ 1073949 h 1172268"/>
              <a:gd name="connsiteX5" fmla="*/ 60879 w 2065850"/>
              <a:gd name="connsiteY5" fmla="*/ 969174 h 1172268"/>
              <a:gd name="connsiteX6" fmla="*/ 78851 w 2065850"/>
              <a:gd name="connsiteY6" fmla="*/ 865064 h 1172268"/>
              <a:gd name="connsiteX0" fmla="*/ 46100 w 2033099"/>
              <a:gd name="connsiteY0" fmla="*/ 865064 h 1172268"/>
              <a:gd name="connsiteX1" fmla="*/ 1056268 w 2033099"/>
              <a:gd name="connsiteY1" fmla="*/ 5115 h 1172268"/>
              <a:gd name="connsiteX2" fmla="*/ 2033099 w 2033099"/>
              <a:gd name="connsiteY2" fmla="*/ 574551 h 1172268"/>
              <a:gd name="connsiteX3" fmla="*/ 1056268 w 2033099"/>
              <a:gd name="connsiteY3" fmla="*/ 1143987 h 1172268"/>
              <a:gd name="connsiteX4" fmla="*/ 104328 w 2033099"/>
              <a:gd name="connsiteY4" fmla="*/ 1073949 h 1172268"/>
              <a:gd name="connsiteX5" fmla="*/ 28128 w 2033099"/>
              <a:gd name="connsiteY5" fmla="*/ 969174 h 1172268"/>
              <a:gd name="connsiteX6" fmla="*/ 46100 w 2033099"/>
              <a:gd name="connsiteY6" fmla="*/ 865064 h 1172268"/>
              <a:gd name="connsiteX0" fmla="*/ 46100 w 2033099"/>
              <a:gd name="connsiteY0" fmla="*/ 861826 h 1169030"/>
              <a:gd name="connsiteX1" fmla="*/ 232914 w 2033099"/>
              <a:gd name="connsiteY1" fmla="*/ 737336 h 1169030"/>
              <a:gd name="connsiteX2" fmla="*/ 1056268 w 2033099"/>
              <a:gd name="connsiteY2" fmla="*/ 1877 h 1169030"/>
              <a:gd name="connsiteX3" fmla="*/ 2033099 w 2033099"/>
              <a:gd name="connsiteY3" fmla="*/ 571313 h 1169030"/>
              <a:gd name="connsiteX4" fmla="*/ 1056268 w 2033099"/>
              <a:gd name="connsiteY4" fmla="*/ 1140749 h 1169030"/>
              <a:gd name="connsiteX5" fmla="*/ 104328 w 2033099"/>
              <a:gd name="connsiteY5" fmla="*/ 1070711 h 1169030"/>
              <a:gd name="connsiteX6" fmla="*/ 28128 w 2033099"/>
              <a:gd name="connsiteY6" fmla="*/ 965936 h 1169030"/>
              <a:gd name="connsiteX7" fmla="*/ 46100 w 2033099"/>
              <a:gd name="connsiteY7" fmla="*/ 861826 h 1169030"/>
              <a:gd name="connsiteX0" fmla="*/ 46100 w 2033099"/>
              <a:gd name="connsiteY0" fmla="*/ 861826 h 1169030"/>
              <a:gd name="connsiteX1" fmla="*/ 232914 w 2033099"/>
              <a:gd name="connsiteY1" fmla="*/ 737336 h 1169030"/>
              <a:gd name="connsiteX2" fmla="*/ 1056268 w 2033099"/>
              <a:gd name="connsiteY2" fmla="*/ 1877 h 1169030"/>
              <a:gd name="connsiteX3" fmla="*/ 2033099 w 2033099"/>
              <a:gd name="connsiteY3" fmla="*/ 571313 h 1169030"/>
              <a:gd name="connsiteX4" fmla="*/ 1056268 w 2033099"/>
              <a:gd name="connsiteY4" fmla="*/ 1140749 h 1169030"/>
              <a:gd name="connsiteX5" fmla="*/ 104328 w 2033099"/>
              <a:gd name="connsiteY5" fmla="*/ 1070711 h 1169030"/>
              <a:gd name="connsiteX6" fmla="*/ 28128 w 2033099"/>
              <a:gd name="connsiteY6" fmla="*/ 965936 h 1169030"/>
              <a:gd name="connsiteX7" fmla="*/ 46100 w 2033099"/>
              <a:gd name="connsiteY7" fmla="*/ 861826 h 1169030"/>
              <a:gd name="connsiteX0" fmla="*/ 46100 w 2033099"/>
              <a:gd name="connsiteY0" fmla="*/ 857063 h 1169030"/>
              <a:gd name="connsiteX1" fmla="*/ 232914 w 2033099"/>
              <a:gd name="connsiteY1" fmla="*/ 737336 h 1169030"/>
              <a:gd name="connsiteX2" fmla="*/ 1056268 w 2033099"/>
              <a:gd name="connsiteY2" fmla="*/ 1877 h 1169030"/>
              <a:gd name="connsiteX3" fmla="*/ 2033099 w 2033099"/>
              <a:gd name="connsiteY3" fmla="*/ 571313 h 1169030"/>
              <a:gd name="connsiteX4" fmla="*/ 1056268 w 2033099"/>
              <a:gd name="connsiteY4" fmla="*/ 1140749 h 1169030"/>
              <a:gd name="connsiteX5" fmla="*/ 104328 w 2033099"/>
              <a:gd name="connsiteY5" fmla="*/ 1070711 h 1169030"/>
              <a:gd name="connsiteX6" fmla="*/ 28128 w 2033099"/>
              <a:gd name="connsiteY6" fmla="*/ 965936 h 1169030"/>
              <a:gd name="connsiteX7" fmla="*/ 46100 w 2033099"/>
              <a:gd name="connsiteY7" fmla="*/ 857063 h 1169030"/>
              <a:gd name="connsiteX0" fmla="*/ 22287 w 2033099"/>
              <a:gd name="connsiteY0" fmla="*/ 818963 h 1169030"/>
              <a:gd name="connsiteX1" fmla="*/ 232914 w 2033099"/>
              <a:gd name="connsiteY1" fmla="*/ 737336 h 1169030"/>
              <a:gd name="connsiteX2" fmla="*/ 1056268 w 2033099"/>
              <a:gd name="connsiteY2" fmla="*/ 1877 h 1169030"/>
              <a:gd name="connsiteX3" fmla="*/ 2033099 w 2033099"/>
              <a:gd name="connsiteY3" fmla="*/ 571313 h 1169030"/>
              <a:gd name="connsiteX4" fmla="*/ 1056268 w 2033099"/>
              <a:gd name="connsiteY4" fmla="*/ 1140749 h 1169030"/>
              <a:gd name="connsiteX5" fmla="*/ 104328 w 2033099"/>
              <a:gd name="connsiteY5" fmla="*/ 1070711 h 1169030"/>
              <a:gd name="connsiteX6" fmla="*/ 28128 w 2033099"/>
              <a:gd name="connsiteY6" fmla="*/ 965936 h 1169030"/>
              <a:gd name="connsiteX7" fmla="*/ 22287 w 2033099"/>
              <a:gd name="connsiteY7" fmla="*/ 818963 h 1169030"/>
              <a:gd name="connsiteX0" fmla="*/ 22287 w 2033099"/>
              <a:gd name="connsiteY0" fmla="*/ 881782 h 1231849"/>
              <a:gd name="connsiteX1" fmla="*/ 232914 w 2033099"/>
              <a:gd name="connsiteY1" fmla="*/ 800155 h 1231849"/>
              <a:gd name="connsiteX2" fmla="*/ 542477 w 2033099"/>
              <a:gd name="connsiteY2" fmla="*/ 95305 h 1231849"/>
              <a:gd name="connsiteX3" fmla="*/ 1056268 w 2033099"/>
              <a:gd name="connsiteY3" fmla="*/ 64696 h 1231849"/>
              <a:gd name="connsiteX4" fmla="*/ 2033099 w 2033099"/>
              <a:gd name="connsiteY4" fmla="*/ 634132 h 1231849"/>
              <a:gd name="connsiteX5" fmla="*/ 1056268 w 2033099"/>
              <a:gd name="connsiteY5" fmla="*/ 1203568 h 1231849"/>
              <a:gd name="connsiteX6" fmla="*/ 104328 w 2033099"/>
              <a:gd name="connsiteY6" fmla="*/ 1133530 h 1231849"/>
              <a:gd name="connsiteX7" fmla="*/ 28128 w 2033099"/>
              <a:gd name="connsiteY7" fmla="*/ 1028755 h 1231849"/>
              <a:gd name="connsiteX8" fmla="*/ 22287 w 2033099"/>
              <a:gd name="connsiteY8" fmla="*/ 881782 h 1231849"/>
              <a:gd name="connsiteX0" fmla="*/ 22287 w 2033099"/>
              <a:gd name="connsiteY0" fmla="*/ 864913 h 1214980"/>
              <a:gd name="connsiteX1" fmla="*/ 232914 w 2033099"/>
              <a:gd name="connsiteY1" fmla="*/ 783286 h 1214980"/>
              <a:gd name="connsiteX2" fmla="*/ 542477 w 2033099"/>
              <a:gd name="connsiteY2" fmla="*/ 78436 h 1214980"/>
              <a:gd name="connsiteX3" fmla="*/ 894902 w 2033099"/>
              <a:gd name="connsiteY3" fmla="*/ 35574 h 1214980"/>
              <a:gd name="connsiteX4" fmla="*/ 1056268 w 2033099"/>
              <a:gd name="connsiteY4" fmla="*/ 47827 h 1214980"/>
              <a:gd name="connsiteX5" fmla="*/ 2033099 w 2033099"/>
              <a:gd name="connsiteY5" fmla="*/ 617263 h 1214980"/>
              <a:gd name="connsiteX6" fmla="*/ 1056268 w 2033099"/>
              <a:gd name="connsiteY6" fmla="*/ 1186699 h 1214980"/>
              <a:gd name="connsiteX7" fmla="*/ 104328 w 2033099"/>
              <a:gd name="connsiteY7" fmla="*/ 1116661 h 1214980"/>
              <a:gd name="connsiteX8" fmla="*/ 28128 w 2033099"/>
              <a:gd name="connsiteY8" fmla="*/ 1011886 h 1214980"/>
              <a:gd name="connsiteX9" fmla="*/ 22287 w 2033099"/>
              <a:gd name="connsiteY9" fmla="*/ 864913 h 1214980"/>
              <a:gd name="connsiteX0" fmla="*/ 22287 w 2033099"/>
              <a:gd name="connsiteY0" fmla="*/ 859727 h 1209794"/>
              <a:gd name="connsiteX1" fmla="*/ 232914 w 2033099"/>
              <a:gd name="connsiteY1" fmla="*/ 778100 h 1209794"/>
              <a:gd name="connsiteX2" fmla="*/ 542477 w 2033099"/>
              <a:gd name="connsiteY2" fmla="*/ 73250 h 1209794"/>
              <a:gd name="connsiteX3" fmla="*/ 837752 w 2033099"/>
              <a:gd name="connsiteY3" fmla="*/ 44676 h 1209794"/>
              <a:gd name="connsiteX4" fmla="*/ 1056268 w 2033099"/>
              <a:gd name="connsiteY4" fmla="*/ 42641 h 1209794"/>
              <a:gd name="connsiteX5" fmla="*/ 2033099 w 2033099"/>
              <a:gd name="connsiteY5" fmla="*/ 612077 h 1209794"/>
              <a:gd name="connsiteX6" fmla="*/ 1056268 w 2033099"/>
              <a:gd name="connsiteY6" fmla="*/ 1181513 h 1209794"/>
              <a:gd name="connsiteX7" fmla="*/ 104328 w 2033099"/>
              <a:gd name="connsiteY7" fmla="*/ 1111475 h 1209794"/>
              <a:gd name="connsiteX8" fmla="*/ 28128 w 2033099"/>
              <a:gd name="connsiteY8" fmla="*/ 1006700 h 1209794"/>
              <a:gd name="connsiteX9" fmla="*/ 22287 w 2033099"/>
              <a:gd name="connsiteY9" fmla="*/ 859727 h 1209794"/>
              <a:gd name="connsiteX0" fmla="*/ 22287 w 2042315"/>
              <a:gd name="connsiteY0" fmla="*/ 850701 h 1200768"/>
              <a:gd name="connsiteX1" fmla="*/ 232914 w 2042315"/>
              <a:gd name="connsiteY1" fmla="*/ 769074 h 1200768"/>
              <a:gd name="connsiteX2" fmla="*/ 542477 w 2042315"/>
              <a:gd name="connsiteY2" fmla="*/ 64224 h 1200768"/>
              <a:gd name="connsiteX3" fmla="*/ 837752 w 2042315"/>
              <a:gd name="connsiteY3" fmla="*/ 35650 h 1200768"/>
              <a:gd name="connsiteX4" fmla="*/ 1056268 w 2042315"/>
              <a:gd name="connsiteY4" fmla="*/ 33615 h 1200768"/>
              <a:gd name="connsiteX5" fmla="*/ 1428302 w 2042315"/>
              <a:gd name="connsiteY5" fmla="*/ 230911 h 1200768"/>
              <a:gd name="connsiteX6" fmla="*/ 2033099 w 2042315"/>
              <a:gd name="connsiteY6" fmla="*/ 603051 h 1200768"/>
              <a:gd name="connsiteX7" fmla="*/ 1056268 w 2042315"/>
              <a:gd name="connsiteY7" fmla="*/ 1172487 h 1200768"/>
              <a:gd name="connsiteX8" fmla="*/ 104328 w 2042315"/>
              <a:gd name="connsiteY8" fmla="*/ 1102449 h 1200768"/>
              <a:gd name="connsiteX9" fmla="*/ 28128 w 2042315"/>
              <a:gd name="connsiteY9" fmla="*/ 997674 h 1200768"/>
              <a:gd name="connsiteX10" fmla="*/ 22287 w 2042315"/>
              <a:gd name="connsiteY10" fmla="*/ 850701 h 1200768"/>
              <a:gd name="connsiteX0" fmla="*/ 22287 w 2042461"/>
              <a:gd name="connsiteY0" fmla="*/ 850701 h 1200768"/>
              <a:gd name="connsiteX1" fmla="*/ 232914 w 2042461"/>
              <a:gd name="connsiteY1" fmla="*/ 769074 h 1200768"/>
              <a:gd name="connsiteX2" fmla="*/ 542477 w 2042461"/>
              <a:gd name="connsiteY2" fmla="*/ 64224 h 1200768"/>
              <a:gd name="connsiteX3" fmla="*/ 837752 w 2042461"/>
              <a:gd name="connsiteY3" fmla="*/ 35650 h 1200768"/>
              <a:gd name="connsiteX4" fmla="*/ 1056268 w 2042461"/>
              <a:gd name="connsiteY4" fmla="*/ 33615 h 1200768"/>
              <a:gd name="connsiteX5" fmla="*/ 1428302 w 2042461"/>
              <a:gd name="connsiteY5" fmla="*/ 230911 h 1200768"/>
              <a:gd name="connsiteX6" fmla="*/ 2033099 w 2042461"/>
              <a:gd name="connsiteY6" fmla="*/ 603051 h 1200768"/>
              <a:gd name="connsiteX7" fmla="*/ 1056268 w 2042461"/>
              <a:gd name="connsiteY7" fmla="*/ 1172487 h 1200768"/>
              <a:gd name="connsiteX8" fmla="*/ 104328 w 2042461"/>
              <a:gd name="connsiteY8" fmla="*/ 1102449 h 1200768"/>
              <a:gd name="connsiteX9" fmla="*/ 28128 w 2042461"/>
              <a:gd name="connsiteY9" fmla="*/ 997674 h 1200768"/>
              <a:gd name="connsiteX10" fmla="*/ 22287 w 2042461"/>
              <a:gd name="connsiteY10" fmla="*/ 850701 h 1200768"/>
              <a:gd name="connsiteX0" fmla="*/ 22287 w 2050925"/>
              <a:gd name="connsiteY0" fmla="*/ 850701 h 1200768"/>
              <a:gd name="connsiteX1" fmla="*/ 232914 w 2050925"/>
              <a:gd name="connsiteY1" fmla="*/ 769074 h 1200768"/>
              <a:gd name="connsiteX2" fmla="*/ 542477 w 2050925"/>
              <a:gd name="connsiteY2" fmla="*/ 64224 h 1200768"/>
              <a:gd name="connsiteX3" fmla="*/ 837752 w 2050925"/>
              <a:gd name="connsiteY3" fmla="*/ 35650 h 1200768"/>
              <a:gd name="connsiteX4" fmla="*/ 1056268 w 2050925"/>
              <a:gd name="connsiteY4" fmla="*/ 33615 h 1200768"/>
              <a:gd name="connsiteX5" fmla="*/ 1428302 w 2050925"/>
              <a:gd name="connsiteY5" fmla="*/ 230911 h 1200768"/>
              <a:gd name="connsiteX6" fmla="*/ 1637852 w 2050925"/>
              <a:gd name="connsiteY6" fmla="*/ 364261 h 1200768"/>
              <a:gd name="connsiteX7" fmla="*/ 2033099 w 2050925"/>
              <a:gd name="connsiteY7" fmla="*/ 603051 h 1200768"/>
              <a:gd name="connsiteX8" fmla="*/ 1056268 w 2050925"/>
              <a:gd name="connsiteY8" fmla="*/ 1172487 h 1200768"/>
              <a:gd name="connsiteX9" fmla="*/ 104328 w 2050925"/>
              <a:gd name="connsiteY9" fmla="*/ 1102449 h 1200768"/>
              <a:gd name="connsiteX10" fmla="*/ 28128 w 2050925"/>
              <a:gd name="connsiteY10" fmla="*/ 997674 h 1200768"/>
              <a:gd name="connsiteX11" fmla="*/ 22287 w 2050925"/>
              <a:gd name="connsiteY11" fmla="*/ 850701 h 1200768"/>
              <a:gd name="connsiteX0" fmla="*/ 22287 w 2050593"/>
              <a:gd name="connsiteY0" fmla="*/ 850701 h 1200768"/>
              <a:gd name="connsiteX1" fmla="*/ 232914 w 2050593"/>
              <a:gd name="connsiteY1" fmla="*/ 769074 h 1200768"/>
              <a:gd name="connsiteX2" fmla="*/ 542477 w 2050593"/>
              <a:gd name="connsiteY2" fmla="*/ 64224 h 1200768"/>
              <a:gd name="connsiteX3" fmla="*/ 837752 w 2050593"/>
              <a:gd name="connsiteY3" fmla="*/ 35650 h 1200768"/>
              <a:gd name="connsiteX4" fmla="*/ 1056268 w 2050593"/>
              <a:gd name="connsiteY4" fmla="*/ 33615 h 1200768"/>
              <a:gd name="connsiteX5" fmla="*/ 1428302 w 2050593"/>
              <a:gd name="connsiteY5" fmla="*/ 230911 h 1200768"/>
              <a:gd name="connsiteX6" fmla="*/ 1566414 w 2050593"/>
              <a:gd name="connsiteY6" fmla="*/ 235674 h 1200768"/>
              <a:gd name="connsiteX7" fmla="*/ 1637852 w 2050593"/>
              <a:gd name="connsiteY7" fmla="*/ 364261 h 1200768"/>
              <a:gd name="connsiteX8" fmla="*/ 2033099 w 2050593"/>
              <a:gd name="connsiteY8" fmla="*/ 603051 h 1200768"/>
              <a:gd name="connsiteX9" fmla="*/ 1056268 w 2050593"/>
              <a:gd name="connsiteY9" fmla="*/ 1172487 h 1200768"/>
              <a:gd name="connsiteX10" fmla="*/ 104328 w 2050593"/>
              <a:gd name="connsiteY10" fmla="*/ 1102449 h 1200768"/>
              <a:gd name="connsiteX11" fmla="*/ 28128 w 2050593"/>
              <a:gd name="connsiteY11" fmla="*/ 997674 h 1200768"/>
              <a:gd name="connsiteX12" fmla="*/ 22287 w 2050593"/>
              <a:gd name="connsiteY12" fmla="*/ 850701 h 1200768"/>
              <a:gd name="connsiteX0" fmla="*/ 22287 w 2050593"/>
              <a:gd name="connsiteY0" fmla="*/ 850701 h 1200768"/>
              <a:gd name="connsiteX1" fmla="*/ 232914 w 2050593"/>
              <a:gd name="connsiteY1" fmla="*/ 769074 h 1200768"/>
              <a:gd name="connsiteX2" fmla="*/ 542477 w 2050593"/>
              <a:gd name="connsiteY2" fmla="*/ 64224 h 1200768"/>
              <a:gd name="connsiteX3" fmla="*/ 837752 w 2050593"/>
              <a:gd name="connsiteY3" fmla="*/ 35650 h 1200768"/>
              <a:gd name="connsiteX4" fmla="*/ 1056268 w 2050593"/>
              <a:gd name="connsiteY4" fmla="*/ 33615 h 1200768"/>
              <a:gd name="connsiteX5" fmla="*/ 1428302 w 2050593"/>
              <a:gd name="connsiteY5" fmla="*/ 230911 h 1200768"/>
              <a:gd name="connsiteX6" fmla="*/ 1566414 w 2050593"/>
              <a:gd name="connsiteY6" fmla="*/ 235674 h 1200768"/>
              <a:gd name="connsiteX7" fmla="*/ 1637852 w 2050593"/>
              <a:gd name="connsiteY7" fmla="*/ 364261 h 1200768"/>
              <a:gd name="connsiteX8" fmla="*/ 2033099 w 2050593"/>
              <a:gd name="connsiteY8" fmla="*/ 603051 h 1200768"/>
              <a:gd name="connsiteX9" fmla="*/ 1056268 w 2050593"/>
              <a:gd name="connsiteY9" fmla="*/ 1172487 h 1200768"/>
              <a:gd name="connsiteX10" fmla="*/ 104328 w 2050593"/>
              <a:gd name="connsiteY10" fmla="*/ 1102449 h 1200768"/>
              <a:gd name="connsiteX11" fmla="*/ 28128 w 2050593"/>
              <a:gd name="connsiteY11" fmla="*/ 997674 h 1200768"/>
              <a:gd name="connsiteX12" fmla="*/ 22287 w 2050593"/>
              <a:gd name="connsiteY12" fmla="*/ 850701 h 1200768"/>
              <a:gd name="connsiteX0" fmla="*/ 22287 w 2051674"/>
              <a:gd name="connsiteY0" fmla="*/ 850701 h 1200768"/>
              <a:gd name="connsiteX1" fmla="*/ 232914 w 2051674"/>
              <a:gd name="connsiteY1" fmla="*/ 769074 h 1200768"/>
              <a:gd name="connsiteX2" fmla="*/ 542477 w 2051674"/>
              <a:gd name="connsiteY2" fmla="*/ 64224 h 1200768"/>
              <a:gd name="connsiteX3" fmla="*/ 837752 w 2051674"/>
              <a:gd name="connsiteY3" fmla="*/ 35650 h 1200768"/>
              <a:gd name="connsiteX4" fmla="*/ 1056268 w 2051674"/>
              <a:gd name="connsiteY4" fmla="*/ 33615 h 1200768"/>
              <a:gd name="connsiteX5" fmla="*/ 1428302 w 2051674"/>
              <a:gd name="connsiteY5" fmla="*/ 230911 h 1200768"/>
              <a:gd name="connsiteX6" fmla="*/ 1566414 w 2051674"/>
              <a:gd name="connsiteY6" fmla="*/ 235674 h 1200768"/>
              <a:gd name="connsiteX7" fmla="*/ 1666427 w 2051674"/>
              <a:gd name="connsiteY7" fmla="*/ 359498 h 1200768"/>
              <a:gd name="connsiteX8" fmla="*/ 2033099 w 2051674"/>
              <a:gd name="connsiteY8" fmla="*/ 603051 h 1200768"/>
              <a:gd name="connsiteX9" fmla="*/ 1056268 w 2051674"/>
              <a:gd name="connsiteY9" fmla="*/ 1172487 h 1200768"/>
              <a:gd name="connsiteX10" fmla="*/ 104328 w 2051674"/>
              <a:gd name="connsiteY10" fmla="*/ 1102449 h 1200768"/>
              <a:gd name="connsiteX11" fmla="*/ 28128 w 2051674"/>
              <a:gd name="connsiteY11" fmla="*/ 997674 h 1200768"/>
              <a:gd name="connsiteX12" fmla="*/ 22287 w 2051674"/>
              <a:gd name="connsiteY12" fmla="*/ 850701 h 1200768"/>
              <a:gd name="connsiteX0" fmla="*/ 22287 w 2050939"/>
              <a:gd name="connsiteY0" fmla="*/ 850701 h 1200768"/>
              <a:gd name="connsiteX1" fmla="*/ 232914 w 2050939"/>
              <a:gd name="connsiteY1" fmla="*/ 769074 h 1200768"/>
              <a:gd name="connsiteX2" fmla="*/ 542477 w 2050939"/>
              <a:gd name="connsiteY2" fmla="*/ 64224 h 1200768"/>
              <a:gd name="connsiteX3" fmla="*/ 837752 w 2050939"/>
              <a:gd name="connsiteY3" fmla="*/ 35650 h 1200768"/>
              <a:gd name="connsiteX4" fmla="*/ 1056268 w 2050939"/>
              <a:gd name="connsiteY4" fmla="*/ 33615 h 1200768"/>
              <a:gd name="connsiteX5" fmla="*/ 1428302 w 2050939"/>
              <a:gd name="connsiteY5" fmla="*/ 230911 h 1200768"/>
              <a:gd name="connsiteX6" fmla="*/ 1566414 w 2050939"/>
              <a:gd name="connsiteY6" fmla="*/ 235674 h 1200768"/>
              <a:gd name="connsiteX7" fmla="*/ 1647377 w 2050939"/>
              <a:gd name="connsiteY7" fmla="*/ 373786 h 1200768"/>
              <a:gd name="connsiteX8" fmla="*/ 2033099 w 2050939"/>
              <a:gd name="connsiteY8" fmla="*/ 603051 h 1200768"/>
              <a:gd name="connsiteX9" fmla="*/ 1056268 w 2050939"/>
              <a:gd name="connsiteY9" fmla="*/ 1172487 h 1200768"/>
              <a:gd name="connsiteX10" fmla="*/ 104328 w 2050939"/>
              <a:gd name="connsiteY10" fmla="*/ 1102449 h 1200768"/>
              <a:gd name="connsiteX11" fmla="*/ 28128 w 2050939"/>
              <a:gd name="connsiteY11" fmla="*/ 997674 h 1200768"/>
              <a:gd name="connsiteX12" fmla="*/ 22287 w 2050939"/>
              <a:gd name="connsiteY12" fmla="*/ 850701 h 1200768"/>
              <a:gd name="connsiteX0" fmla="*/ 22287 w 2049246"/>
              <a:gd name="connsiteY0" fmla="*/ 850701 h 1200768"/>
              <a:gd name="connsiteX1" fmla="*/ 232914 w 2049246"/>
              <a:gd name="connsiteY1" fmla="*/ 769074 h 1200768"/>
              <a:gd name="connsiteX2" fmla="*/ 542477 w 2049246"/>
              <a:gd name="connsiteY2" fmla="*/ 64224 h 1200768"/>
              <a:gd name="connsiteX3" fmla="*/ 837752 w 2049246"/>
              <a:gd name="connsiteY3" fmla="*/ 35650 h 1200768"/>
              <a:gd name="connsiteX4" fmla="*/ 1056268 w 2049246"/>
              <a:gd name="connsiteY4" fmla="*/ 33615 h 1200768"/>
              <a:gd name="connsiteX5" fmla="*/ 1428302 w 2049246"/>
              <a:gd name="connsiteY5" fmla="*/ 230911 h 1200768"/>
              <a:gd name="connsiteX6" fmla="*/ 1566414 w 2049246"/>
              <a:gd name="connsiteY6" fmla="*/ 235674 h 1200768"/>
              <a:gd name="connsiteX7" fmla="*/ 1647377 w 2049246"/>
              <a:gd name="connsiteY7" fmla="*/ 373786 h 1200768"/>
              <a:gd name="connsiteX8" fmla="*/ 2033099 w 2049246"/>
              <a:gd name="connsiteY8" fmla="*/ 603051 h 1200768"/>
              <a:gd name="connsiteX9" fmla="*/ 1056268 w 2049246"/>
              <a:gd name="connsiteY9" fmla="*/ 1172487 h 1200768"/>
              <a:gd name="connsiteX10" fmla="*/ 104328 w 2049246"/>
              <a:gd name="connsiteY10" fmla="*/ 1102449 h 1200768"/>
              <a:gd name="connsiteX11" fmla="*/ 28128 w 2049246"/>
              <a:gd name="connsiteY11" fmla="*/ 997674 h 1200768"/>
              <a:gd name="connsiteX12" fmla="*/ 22287 w 2049246"/>
              <a:gd name="connsiteY12" fmla="*/ 850701 h 1200768"/>
              <a:gd name="connsiteX0" fmla="*/ 22287 w 2091753"/>
              <a:gd name="connsiteY0" fmla="*/ 850701 h 1182964"/>
              <a:gd name="connsiteX1" fmla="*/ 232914 w 2091753"/>
              <a:gd name="connsiteY1" fmla="*/ 769074 h 1182964"/>
              <a:gd name="connsiteX2" fmla="*/ 542477 w 2091753"/>
              <a:gd name="connsiteY2" fmla="*/ 64224 h 1182964"/>
              <a:gd name="connsiteX3" fmla="*/ 837752 w 2091753"/>
              <a:gd name="connsiteY3" fmla="*/ 35650 h 1182964"/>
              <a:gd name="connsiteX4" fmla="*/ 1056268 w 2091753"/>
              <a:gd name="connsiteY4" fmla="*/ 33615 h 1182964"/>
              <a:gd name="connsiteX5" fmla="*/ 1428302 w 2091753"/>
              <a:gd name="connsiteY5" fmla="*/ 230911 h 1182964"/>
              <a:gd name="connsiteX6" fmla="*/ 1566414 w 2091753"/>
              <a:gd name="connsiteY6" fmla="*/ 235674 h 1182964"/>
              <a:gd name="connsiteX7" fmla="*/ 1647377 w 2091753"/>
              <a:gd name="connsiteY7" fmla="*/ 373786 h 1182964"/>
              <a:gd name="connsiteX8" fmla="*/ 2033099 w 2091753"/>
              <a:gd name="connsiteY8" fmla="*/ 603051 h 1182964"/>
              <a:gd name="connsiteX9" fmla="*/ 1999802 w 2091753"/>
              <a:gd name="connsiteY9" fmla="*/ 869086 h 1182964"/>
              <a:gd name="connsiteX10" fmla="*/ 1056268 w 2091753"/>
              <a:gd name="connsiteY10" fmla="*/ 1172487 h 1182964"/>
              <a:gd name="connsiteX11" fmla="*/ 104328 w 2091753"/>
              <a:gd name="connsiteY11" fmla="*/ 1102449 h 1182964"/>
              <a:gd name="connsiteX12" fmla="*/ 28128 w 2091753"/>
              <a:gd name="connsiteY12" fmla="*/ 997674 h 1182964"/>
              <a:gd name="connsiteX13" fmla="*/ 22287 w 2091753"/>
              <a:gd name="connsiteY13" fmla="*/ 850701 h 1182964"/>
              <a:gd name="connsiteX0" fmla="*/ 22287 w 2114334"/>
              <a:gd name="connsiteY0" fmla="*/ 850701 h 1182964"/>
              <a:gd name="connsiteX1" fmla="*/ 232914 w 2114334"/>
              <a:gd name="connsiteY1" fmla="*/ 769074 h 1182964"/>
              <a:gd name="connsiteX2" fmla="*/ 542477 w 2114334"/>
              <a:gd name="connsiteY2" fmla="*/ 64224 h 1182964"/>
              <a:gd name="connsiteX3" fmla="*/ 837752 w 2114334"/>
              <a:gd name="connsiteY3" fmla="*/ 35650 h 1182964"/>
              <a:gd name="connsiteX4" fmla="*/ 1056268 w 2114334"/>
              <a:gd name="connsiteY4" fmla="*/ 33615 h 1182964"/>
              <a:gd name="connsiteX5" fmla="*/ 1428302 w 2114334"/>
              <a:gd name="connsiteY5" fmla="*/ 230911 h 1182964"/>
              <a:gd name="connsiteX6" fmla="*/ 1566414 w 2114334"/>
              <a:gd name="connsiteY6" fmla="*/ 235674 h 1182964"/>
              <a:gd name="connsiteX7" fmla="*/ 1647377 w 2114334"/>
              <a:gd name="connsiteY7" fmla="*/ 373786 h 1182964"/>
              <a:gd name="connsiteX8" fmla="*/ 2080724 w 2114334"/>
              <a:gd name="connsiteY8" fmla="*/ 622101 h 1182964"/>
              <a:gd name="connsiteX9" fmla="*/ 1999802 w 2114334"/>
              <a:gd name="connsiteY9" fmla="*/ 869086 h 1182964"/>
              <a:gd name="connsiteX10" fmla="*/ 1056268 w 2114334"/>
              <a:gd name="connsiteY10" fmla="*/ 1172487 h 1182964"/>
              <a:gd name="connsiteX11" fmla="*/ 104328 w 2114334"/>
              <a:gd name="connsiteY11" fmla="*/ 1102449 h 1182964"/>
              <a:gd name="connsiteX12" fmla="*/ 28128 w 2114334"/>
              <a:gd name="connsiteY12" fmla="*/ 997674 h 1182964"/>
              <a:gd name="connsiteX13" fmla="*/ 22287 w 2114334"/>
              <a:gd name="connsiteY13" fmla="*/ 850701 h 1182964"/>
              <a:gd name="connsiteX0" fmla="*/ 22287 w 2114334"/>
              <a:gd name="connsiteY0" fmla="*/ 850701 h 1182964"/>
              <a:gd name="connsiteX1" fmla="*/ 232914 w 2114334"/>
              <a:gd name="connsiteY1" fmla="*/ 769074 h 1182964"/>
              <a:gd name="connsiteX2" fmla="*/ 542477 w 2114334"/>
              <a:gd name="connsiteY2" fmla="*/ 64224 h 1182964"/>
              <a:gd name="connsiteX3" fmla="*/ 837752 w 2114334"/>
              <a:gd name="connsiteY3" fmla="*/ 35650 h 1182964"/>
              <a:gd name="connsiteX4" fmla="*/ 1056268 w 2114334"/>
              <a:gd name="connsiteY4" fmla="*/ 33615 h 1182964"/>
              <a:gd name="connsiteX5" fmla="*/ 1428302 w 2114334"/>
              <a:gd name="connsiteY5" fmla="*/ 230911 h 1182964"/>
              <a:gd name="connsiteX6" fmla="*/ 1566414 w 2114334"/>
              <a:gd name="connsiteY6" fmla="*/ 235674 h 1182964"/>
              <a:gd name="connsiteX7" fmla="*/ 1647377 w 2114334"/>
              <a:gd name="connsiteY7" fmla="*/ 373786 h 1182964"/>
              <a:gd name="connsiteX8" fmla="*/ 2080724 w 2114334"/>
              <a:gd name="connsiteY8" fmla="*/ 622101 h 1182964"/>
              <a:gd name="connsiteX9" fmla="*/ 1999802 w 2114334"/>
              <a:gd name="connsiteY9" fmla="*/ 869086 h 1182964"/>
              <a:gd name="connsiteX10" fmla="*/ 1056268 w 2114334"/>
              <a:gd name="connsiteY10" fmla="*/ 1172487 h 1182964"/>
              <a:gd name="connsiteX11" fmla="*/ 104328 w 2114334"/>
              <a:gd name="connsiteY11" fmla="*/ 1102449 h 1182964"/>
              <a:gd name="connsiteX12" fmla="*/ 28128 w 2114334"/>
              <a:gd name="connsiteY12" fmla="*/ 997674 h 1182964"/>
              <a:gd name="connsiteX13" fmla="*/ 22287 w 2114334"/>
              <a:gd name="connsiteY13" fmla="*/ 850701 h 1182964"/>
              <a:gd name="connsiteX0" fmla="*/ 28817 w 2120864"/>
              <a:gd name="connsiteY0" fmla="*/ 850701 h 1182964"/>
              <a:gd name="connsiteX1" fmla="*/ 239444 w 2120864"/>
              <a:gd name="connsiteY1" fmla="*/ 769074 h 1182964"/>
              <a:gd name="connsiteX2" fmla="*/ 549007 w 2120864"/>
              <a:gd name="connsiteY2" fmla="*/ 64224 h 1182964"/>
              <a:gd name="connsiteX3" fmla="*/ 844282 w 2120864"/>
              <a:gd name="connsiteY3" fmla="*/ 35650 h 1182964"/>
              <a:gd name="connsiteX4" fmla="*/ 1062798 w 2120864"/>
              <a:gd name="connsiteY4" fmla="*/ 33615 h 1182964"/>
              <a:gd name="connsiteX5" fmla="*/ 1434832 w 2120864"/>
              <a:gd name="connsiteY5" fmla="*/ 230911 h 1182964"/>
              <a:gd name="connsiteX6" fmla="*/ 1572944 w 2120864"/>
              <a:gd name="connsiteY6" fmla="*/ 235674 h 1182964"/>
              <a:gd name="connsiteX7" fmla="*/ 1653907 w 2120864"/>
              <a:gd name="connsiteY7" fmla="*/ 373786 h 1182964"/>
              <a:gd name="connsiteX8" fmla="*/ 2087254 w 2120864"/>
              <a:gd name="connsiteY8" fmla="*/ 622101 h 1182964"/>
              <a:gd name="connsiteX9" fmla="*/ 2006332 w 2120864"/>
              <a:gd name="connsiteY9" fmla="*/ 869086 h 1182964"/>
              <a:gd name="connsiteX10" fmla="*/ 1062798 w 2120864"/>
              <a:gd name="connsiteY10" fmla="*/ 1172487 h 1182964"/>
              <a:gd name="connsiteX11" fmla="*/ 110858 w 2120864"/>
              <a:gd name="connsiteY11" fmla="*/ 1102449 h 1182964"/>
              <a:gd name="connsiteX12" fmla="*/ 34658 w 2120864"/>
              <a:gd name="connsiteY12" fmla="*/ 997674 h 1182964"/>
              <a:gd name="connsiteX13" fmla="*/ 28817 w 2120864"/>
              <a:gd name="connsiteY13" fmla="*/ 850701 h 1182964"/>
              <a:gd name="connsiteX0" fmla="*/ 43493 w 2135540"/>
              <a:gd name="connsiteY0" fmla="*/ 850701 h 1182964"/>
              <a:gd name="connsiteX1" fmla="*/ 254120 w 2135540"/>
              <a:gd name="connsiteY1" fmla="*/ 769074 h 1182964"/>
              <a:gd name="connsiteX2" fmla="*/ 563683 w 2135540"/>
              <a:gd name="connsiteY2" fmla="*/ 64224 h 1182964"/>
              <a:gd name="connsiteX3" fmla="*/ 858958 w 2135540"/>
              <a:gd name="connsiteY3" fmla="*/ 35650 h 1182964"/>
              <a:gd name="connsiteX4" fmla="*/ 1077474 w 2135540"/>
              <a:gd name="connsiteY4" fmla="*/ 33615 h 1182964"/>
              <a:gd name="connsiteX5" fmla="*/ 1449508 w 2135540"/>
              <a:gd name="connsiteY5" fmla="*/ 230911 h 1182964"/>
              <a:gd name="connsiteX6" fmla="*/ 1587620 w 2135540"/>
              <a:gd name="connsiteY6" fmla="*/ 235674 h 1182964"/>
              <a:gd name="connsiteX7" fmla="*/ 1668583 w 2135540"/>
              <a:gd name="connsiteY7" fmla="*/ 373786 h 1182964"/>
              <a:gd name="connsiteX8" fmla="*/ 2101930 w 2135540"/>
              <a:gd name="connsiteY8" fmla="*/ 622101 h 1182964"/>
              <a:gd name="connsiteX9" fmla="*/ 2021008 w 2135540"/>
              <a:gd name="connsiteY9" fmla="*/ 869086 h 1182964"/>
              <a:gd name="connsiteX10" fmla="*/ 1077474 w 2135540"/>
              <a:gd name="connsiteY10" fmla="*/ 1172487 h 1182964"/>
              <a:gd name="connsiteX11" fmla="*/ 125534 w 2135540"/>
              <a:gd name="connsiteY11" fmla="*/ 1102449 h 1182964"/>
              <a:gd name="connsiteX12" fmla="*/ 20759 w 2135540"/>
              <a:gd name="connsiteY12" fmla="*/ 992912 h 1182964"/>
              <a:gd name="connsiteX13" fmla="*/ 43493 w 2135540"/>
              <a:gd name="connsiteY13" fmla="*/ 850701 h 1182964"/>
              <a:gd name="connsiteX0" fmla="*/ 31726 w 2123773"/>
              <a:gd name="connsiteY0" fmla="*/ 850701 h 1182964"/>
              <a:gd name="connsiteX1" fmla="*/ 242353 w 2123773"/>
              <a:gd name="connsiteY1" fmla="*/ 769074 h 1182964"/>
              <a:gd name="connsiteX2" fmla="*/ 551916 w 2123773"/>
              <a:gd name="connsiteY2" fmla="*/ 64224 h 1182964"/>
              <a:gd name="connsiteX3" fmla="*/ 847191 w 2123773"/>
              <a:gd name="connsiteY3" fmla="*/ 35650 h 1182964"/>
              <a:gd name="connsiteX4" fmla="*/ 1065707 w 2123773"/>
              <a:gd name="connsiteY4" fmla="*/ 33615 h 1182964"/>
              <a:gd name="connsiteX5" fmla="*/ 1437741 w 2123773"/>
              <a:gd name="connsiteY5" fmla="*/ 230911 h 1182964"/>
              <a:gd name="connsiteX6" fmla="*/ 1575853 w 2123773"/>
              <a:gd name="connsiteY6" fmla="*/ 235674 h 1182964"/>
              <a:gd name="connsiteX7" fmla="*/ 1656816 w 2123773"/>
              <a:gd name="connsiteY7" fmla="*/ 373786 h 1182964"/>
              <a:gd name="connsiteX8" fmla="*/ 2090163 w 2123773"/>
              <a:gd name="connsiteY8" fmla="*/ 622101 h 1182964"/>
              <a:gd name="connsiteX9" fmla="*/ 2009241 w 2123773"/>
              <a:gd name="connsiteY9" fmla="*/ 869086 h 1182964"/>
              <a:gd name="connsiteX10" fmla="*/ 1065707 w 2123773"/>
              <a:gd name="connsiteY10" fmla="*/ 1172487 h 1182964"/>
              <a:gd name="connsiteX11" fmla="*/ 113767 w 2123773"/>
              <a:gd name="connsiteY11" fmla="*/ 1102449 h 1182964"/>
              <a:gd name="connsiteX12" fmla="*/ 31726 w 2123773"/>
              <a:gd name="connsiteY12" fmla="*/ 850701 h 1182964"/>
              <a:gd name="connsiteX0" fmla="*/ 7930 w 2099977"/>
              <a:gd name="connsiteY0" fmla="*/ 850701 h 1186412"/>
              <a:gd name="connsiteX1" fmla="*/ 218557 w 2099977"/>
              <a:gd name="connsiteY1" fmla="*/ 769074 h 1186412"/>
              <a:gd name="connsiteX2" fmla="*/ 528120 w 2099977"/>
              <a:gd name="connsiteY2" fmla="*/ 64224 h 1186412"/>
              <a:gd name="connsiteX3" fmla="*/ 823395 w 2099977"/>
              <a:gd name="connsiteY3" fmla="*/ 35650 h 1186412"/>
              <a:gd name="connsiteX4" fmla="*/ 1041911 w 2099977"/>
              <a:gd name="connsiteY4" fmla="*/ 33615 h 1186412"/>
              <a:gd name="connsiteX5" fmla="*/ 1413945 w 2099977"/>
              <a:gd name="connsiteY5" fmla="*/ 230911 h 1186412"/>
              <a:gd name="connsiteX6" fmla="*/ 1552057 w 2099977"/>
              <a:gd name="connsiteY6" fmla="*/ 235674 h 1186412"/>
              <a:gd name="connsiteX7" fmla="*/ 1633020 w 2099977"/>
              <a:gd name="connsiteY7" fmla="*/ 373786 h 1186412"/>
              <a:gd name="connsiteX8" fmla="*/ 2066367 w 2099977"/>
              <a:gd name="connsiteY8" fmla="*/ 622101 h 1186412"/>
              <a:gd name="connsiteX9" fmla="*/ 1985445 w 2099977"/>
              <a:gd name="connsiteY9" fmla="*/ 869086 h 1186412"/>
              <a:gd name="connsiteX10" fmla="*/ 1041911 w 2099977"/>
              <a:gd name="connsiteY10" fmla="*/ 1172487 h 1186412"/>
              <a:gd name="connsiteX11" fmla="*/ 170934 w 2099977"/>
              <a:gd name="connsiteY11" fmla="*/ 1121499 h 1186412"/>
              <a:gd name="connsiteX12" fmla="*/ 7930 w 2099977"/>
              <a:gd name="connsiteY12" fmla="*/ 850701 h 1186412"/>
              <a:gd name="connsiteX0" fmla="*/ 7930 w 2099977"/>
              <a:gd name="connsiteY0" fmla="*/ 850701 h 1186412"/>
              <a:gd name="connsiteX1" fmla="*/ 232844 w 2099977"/>
              <a:gd name="connsiteY1" fmla="*/ 692874 h 1186412"/>
              <a:gd name="connsiteX2" fmla="*/ 528120 w 2099977"/>
              <a:gd name="connsiteY2" fmla="*/ 64224 h 1186412"/>
              <a:gd name="connsiteX3" fmla="*/ 823395 w 2099977"/>
              <a:gd name="connsiteY3" fmla="*/ 35650 h 1186412"/>
              <a:gd name="connsiteX4" fmla="*/ 1041911 w 2099977"/>
              <a:gd name="connsiteY4" fmla="*/ 33615 h 1186412"/>
              <a:gd name="connsiteX5" fmla="*/ 1413945 w 2099977"/>
              <a:gd name="connsiteY5" fmla="*/ 230911 h 1186412"/>
              <a:gd name="connsiteX6" fmla="*/ 1552057 w 2099977"/>
              <a:gd name="connsiteY6" fmla="*/ 235674 h 1186412"/>
              <a:gd name="connsiteX7" fmla="*/ 1633020 w 2099977"/>
              <a:gd name="connsiteY7" fmla="*/ 373786 h 1186412"/>
              <a:gd name="connsiteX8" fmla="*/ 2066367 w 2099977"/>
              <a:gd name="connsiteY8" fmla="*/ 622101 h 1186412"/>
              <a:gd name="connsiteX9" fmla="*/ 1985445 w 2099977"/>
              <a:gd name="connsiteY9" fmla="*/ 869086 h 1186412"/>
              <a:gd name="connsiteX10" fmla="*/ 1041911 w 2099977"/>
              <a:gd name="connsiteY10" fmla="*/ 1172487 h 1186412"/>
              <a:gd name="connsiteX11" fmla="*/ 170934 w 2099977"/>
              <a:gd name="connsiteY11" fmla="*/ 1121499 h 1186412"/>
              <a:gd name="connsiteX12" fmla="*/ 7930 w 2099977"/>
              <a:gd name="connsiteY12" fmla="*/ 850701 h 1186412"/>
              <a:gd name="connsiteX0" fmla="*/ 57388 w 1986431"/>
              <a:gd name="connsiteY0" fmla="*/ 1121499 h 1186412"/>
              <a:gd name="connsiteX1" fmla="*/ 119298 w 1986431"/>
              <a:gd name="connsiteY1" fmla="*/ 692874 h 1186412"/>
              <a:gd name="connsiteX2" fmla="*/ 414574 w 1986431"/>
              <a:gd name="connsiteY2" fmla="*/ 64224 h 1186412"/>
              <a:gd name="connsiteX3" fmla="*/ 709849 w 1986431"/>
              <a:gd name="connsiteY3" fmla="*/ 35650 h 1186412"/>
              <a:gd name="connsiteX4" fmla="*/ 928365 w 1986431"/>
              <a:gd name="connsiteY4" fmla="*/ 33615 h 1186412"/>
              <a:gd name="connsiteX5" fmla="*/ 1300399 w 1986431"/>
              <a:gd name="connsiteY5" fmla="*/ 230911 h 1186412"/>
              <a:gd name="connsiteX6" fmla="*/ 1438511 w 1986431"/>
              <a:gd name="connsiteY6" fmla="*/ 235674 h 1186412"/>
              <a:gd name="connsiteX7" fmla="*/ 1519474 w 1986431"/>
              <a:gd name="connsiteY7" fmla="*/ 373786 h 1186412"/>
              <a:gd name="connsiteX8" fmla="*/ 1952821 w 1986431"/>
              <a:gd name="connsiteY8" fmla="*/ 622101 h 1186412"/>
              <a:gd name="connsiteX9" fmla="*/ 1871899 w 1986431"/>
              <a:gd name="connsiteY9" fmla="*/ 869086 h 1186412"/>
              <a:gd name="connsiteX10" fmla="*/ 928365 w 1986431"/>
              <a:gd name="connsiteY10" fmla="*/ 1172487 h 1186412"/>
              <a:gd name="connsiteX11" fmla="*/ 57388 w 1986431"/>
              <a:gd name="connsiteY11" fmla="*/ 1121499 h 1186412"/>
              <a:gd name="connsiteX0" fmla="*/ 86601 w 2015644"/>
              <a:gd name="connsiteY0" fmla="*/ 1121499 h 1186412"/>
              <a:gd name="connsiteX1" fmla="*/ 59611 w 2015644"/>
              <a:gd name="connsiteY1" fmla="*/ 686012 h 1186412"/>
              <a:gd name="connsiteX2" fmla="*/ 443787 w 2015644"/>
              <a:gd name="connsiteY2" fmla="*/ 64224 h 1186412"/>
              <a:gd name="connsiteX3" fmla="*/ 739062 w 2015644"/>
              <a:gd name="connsiteY3" fmla="*/ 35650 h 1186412"/>
              <a:gd name="connsiteX4" fmla="*/ 957578 w 2015644"/>
              <a:gd name="connsiteY4" fmla="*/ 33615 h 1186412"/>
              <a:gd name="connsiteX5" fmla="*/ 1329612 w 2015644"/>
              <a:gd name="connsiteY5" fmla="*/ 230911 h 1186412"/>
              <a:gd name="connsiteX6" fmla="*/ 1467724 w 2015644"/>
              <a:gd name="connsiteY6" fmla="*/ 235674 h 1186412"/>
              <a:gd name="connsiteX7" fmla="*/ 1548687 w 2015644"/>
              <a:gd name="connsiteY7" fmla="*/ 373786 h 1186412"/>
              <a:gd name="connsiteX8" fmla="*/ 1982034 w 2015644"/>
              <a:gd name="connsiteY8" fmla="*/ 622101 h 1186412"/>
              <a:gd name="connsiteX9" fmla="*/ 1901112 w 2015644"/>
              <a:gd name="connsiteY9" fmla="*/ 869086 h 1186412"/>
              <a:gd name="connsiteX10" fmla="*/ 957578 w 2015644"/>
              <a:gd name="connsiteY10" fmla="*/ 1172487 h 1186412"/>
              <a:gd name="connsiteX11" fmla="*/ 86601 w 2015644"/>
              <a:gd name="connsiteY11" fmla="*/ 1121499 h 1186412"/>
              <a:gd name="connsiteX0" fmla="*/ 86601 w 2015644"/>
              <a:gd name="connsiteY0" fmla="*/ 1121499 h 1186412"/>
              <a:gd name="connsiteX1" fmla="*/ 59611 w 2015644"/>
              <a:gd name="connsiteY1" fmla="*/ 686012 h 1186412"/>
              <a:gd name="connsiteX2" fmla="*/ 443787 w 2015644"/>
              <a:gd name="connsiteY2" fmla="*/ 64224 h 1186412"/>
              <a:gd name="connsiteX3" fmla="*/ 739062 w 2015644"/>
              <a:gd name="connsiteY3" fmla="*/ 35650 h 1186412"/>
              <a:gd name="connsiteX4" fmla="*/ 957578 w 2015644"/>
              <a:gd name="connsiteY4" fmla="*/ 33615 h 1186412"/>
              <a:gd name="connsiteX5" fmla="*/ 1329612 w 2015644"/>
              <a:gd name="connsiteY5" fmla="*/ 230911 h 1186412"/>
              <a:gd name="connsiteX6" fmla="*/ 1467724 w 2015644"/>
              <a:gd name="connsiteY6" fmla="*/ 235674 h 1186412"/>
              <a:gd name="connsiteX7" fmla="*/ 1548687 w 2015644"/>
              <a:gd name="connsiteY7" fmla="*/ 373786 h 1186412"/>
              <a:gd name="connsiteX8" fmla="*/ 1982034 w 2015644"/>
              <a:gd name="connsiteY8" fmla="*/ 622101 h 1186412"/>
              <a:gd name="connsiteX9" fmla="*/ 1901112 w 2015644"/>
              <a:gd name="connsiteY9" fmla="*/ 869086 h 1186412"/>
              <a:gd name="connsiteX10" fmla="*/ 957578 w 2015644"/>
              <a:gd name="connsiteY10" fmla="*/ 1172487 h 1186412"/>
              <a:gd name="connsiteX11" fmla="*/ 86601 w 2015644"/>
              <a:gd name="connsiteY11" fmla="*/ 1121499 h 118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15644" h="1186412">
                <a:moveTo>
                  <a:pt x="86601" y="1121499"/>
                </a:moveTo>
                <a:cubicBezTo>
                  <a:pt x="-48243" y="1041564"/>
                  <a:pt x="80" y="862224"/>
                  <a:pt x="59611" y="686012"/>
                </a:cubicBezTo>
                <a:cubicBezTo>
                  <a:pt x="219334" y="604605"/>
                  <a:pt x="306561" y="186800"/>
                  <a:pt x="443787" y="64224"/>
                </a:cubicBezTo>
                <a:cubicBezTo>
                  <a:pt x="558087" y="-64363"/>
                  <a:pt x="653430" y="40752"/>
                  <a:pt x="739062" y="35650"/>
                </a:cubicBezTo>
                <a:cubicBezTo>
                  <a:pt x="824694" y="30548"/>
                  <a:pt x="859153" y="1072"/>
                  <a:pt x="957578" y="33615"/>
                </a:cubicBezTo>
                <a:cubicBezTo>
                  <a:pt x="1056003" y="66158"/>
                  <a:pt x="1258081" y="192472"/>
                  <a:pt x="1329612" y="230911"/>
                </a:cubicBezTo>
                <a:cubicBezTo>
                  <a:pt x="1401143" y="269350"/>
                  <a:pt x="1432799" y="213449"/>
                  <a:pt x="1467724" y="235674"/>
                </a:cubicBezTo>
                <a:cubicBezTo>
                  <a:pt x="1545511" y="286474"/>
                  <a:pt x="1457413" y="317319"/>
                  <a:pt x="1548687" y="373786"/>
                </a:cubicBezTo>
                <a:cubicBezTo>
                  <a:pt x="1587574" y="449303"/>
                  <a:pt x="1955140" y="493746"/>
                  <a:pt x="1982034" y="622101"/>
                </a:cubicBezTo>
                <a:cubicBezTo>
                  <a:pt x="2015371" y="686395"/>
                  <a:pt x="2063917" y="774180"/>
                  <a:pt x="1901112" y="869086"/>
                </a:cubicBezTo>
                <a:cubicBezTo>
                  <a:pt x="1738307" y="963992"/>
                  <a:pt x="1259997" y="1130418"/>
                  <a:pt x="957578" y="1172487"/>
                </a:cubicBezTo>
                <a:cubicBezTo>
                  <a:pt x="655160" y="1214556"/>
                  <a:pt x="270658" y="1150634"/>
                  <a:pt x="86601" y="1121499"/>
                </a:cubicBezTo>
                <a:close/>
              </a:path>
            </a:pathLst>
          </a:custGeom>
          <a:solidFill>
            <a:srgbClr val="AAC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19BD4D-0FB2-41C1-A81C-D82432594196}"/>
              </a:ext>
            </a:extLst>
          </p:cNvPr>
          <p:cNvSpPr/>
          <p:nvPr/>
        </p:nvSpPr>
        <p:spPr>
          <a:xfrm>
            <a:off x="12191745" y="0"/>
            <a:ext cx="17987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타원 149">
            <a:extLst>
              <a:ext uri="{FF2B5EF4-FFF2-40B4-BE49-F238E27FC236}">
                <a16:creationId xmlns:a16="http://schemas.microsoft.com/office/drawing/2014/main" id="{F499F6EE-372A-45C4-BD50-10F59ED44328}"/>
              </a:ext>
            </a:extLst>
          </p:cNvPr>
          <p:cNvSpPr/>
          <p:nvPr/>
        </p:nvSpPr>
        <p:spPr>
          <a:xfrm flipH="1">
            <a:off x="10267676" y="6433387"/>
            <a:ext cx="2345031" cy="318092"/>
          </a:xfrm>
          <a:custGeom>
            <a:avLst/>
            <a:gdLst>
              <a:gd name="connsiteX0" fmla="*/ 0 w 720964"/>
              <a:gd name="connsiteY0" fmla="*/ 93502 h 187003"/>
              <a:gd name="connsiteX1" fmla="*/ 360482 w 720964"/>
              <a:gd name="connsiteY1" fmla="*/ 0 h 187003"/>
              <a:gd name="connsiteX2" fmla="*/ 720964 w 720964"/>
              <a:gd name="connsiteY2" fmla="*/ 93502 h 187003"/>
              <a:gd name="connsiteX3" fmla="*/ 360482 w 720964"/>
              <a:gd name="connsiteY3" fmla="*/ 187004 h 187003"/>
              <a:gd name="connsiteX4" fmla="*/ 0 w 720964"/>
              <a:gd name="connsiteY4" fmla="*/ 93502 h 187003"/>
              <a:gd name="connsiteX0" fmla="*/ 28287 w 749251"/>
              <a:gd name="connsiteY0" fmla="*/ 93502 h 195223"/>
              <a:gd name="connsiteX1" fmla="*/ 388769 w 749251"/>
              <a:gd name="connsiteY1" fmla="*/ 0 h 195223"/>
              <a:gd name="connsiteX2" fmla="*/ 749251 w 749251"/>
              <a:gd name="connsiteY2" fmla="*/ 93502 h 195223"/>
              <a:gd name="connsiteX3" fmla="*/ 388769 w 749251"/>
              <a:gd name="connsiteY3" fmla="*/ 187004 h 195223"/>
              <a:gd name="connsiteX4" fmla="*/ 64159 w 749251"/>
              <a:gd name="connsiteY4" fmla="*/ 179925 h 195223"/>
              <a:gd name="connsiteX5" fmla="*/ 28287 w 749251"/>
              <a:gd name="connsiteY5" fmla="*/ 93502 h 195223"/>
              <a:gd name="connsiteX0" fmla="*/ 28287 w 776922"/>
              <a:gd name="connsiteY0" fmla="*/ 93502 h 190828"/>
              <a:gd name="connsiteX1" fmla="*/ 388769 w 776922"/>
              <a:gd name="connsiteY1" fmla="*/ 0 h 190828"/>
              <a:gd name="connsiteX2" fmla="*/ 749251 w 776922"/>
              <a:gd name="connsiteY2" fmla="*/ 93502 h 190828"/>
              <a:gd name="connsiteX3" fmla="*/ 721385 w 776922"/>
              <a:gd name="connsiteY3" fmla="*/ 156113 h 190828"/>
              <a:gd name="connsiteX4" fmla="*/ 388769 w 776922"/>
              <a:gd name="connsiteY4" fmla="*/ 187004 h 190828"/>
              <a:gd name="connsiteX5" fmla="*/ 64159 w 776922"/>
              <a:gd name="connsiteY5" fmla="*/ 179925 h 190828"/>
              <a:gd name="connsiteX6" fmla="*/ 28287 w 776922"/>
              <a:gd name="connsiteY6" fmla="*/ 93502 h 190828"/>
              <a:gd name="connsiteX0" fmla="*/ 28287 w 765904"/>
              <a:gd name="connsiteY0" fmla="*/ 93908 h 191234"/>
              <a:gd name="connsiteX1" fmla="*/ 388769 w 765904"/>
              <a:gd name="connsiteY1" fmla="*/ 406 h 191234"/>
              <a:gd name="connsiteX2" fmla="*/ 535647 w 765904"/>
              <a:gd name="connsiteY2" fmla="*/ 61269 h 191234"/>
              <a:gd name="connsiteX3" fmla="*/ 749251 w 765904"/>
              <a:gd name="connsiteY3" fmla="*/ 93908 h 191234"/>
              <a:gd name="connsiteX4" fmla="*/ 721385 w 765904"/>
              <a:gd name="connsiteY4" fmla="*/ 156519 h 191234"/>
              <a:gd name="connsiteX5" fmla="*/ 388769 w 765904"/>
              <a:gd name="connsiteY5" fmla="*/ 187410 h 191234"/>
              <a:gd name="connsiteX6" fmla="*/ 64159 w 765904"/>
              <a:gd name="connsiteY6" fmla="*/ 180331 h 191234"/>
              <a:gd name="connsiteX7" fmla="*/ 28287 w 765904"/>
              <a:gd name="connsiteY7" fmla="*/ 93908 h 191234"/>
              <a:gd name="connsiteX0" fmla="*/ 28637 w 766254"/>
              <a:gd name="connsiteY0" fmla="*/ 44975 h 142301"/>
              <a:gd name="connsiteX1" fmla="*/ 393881 w 766254"/>
              <a:gd name="connsiteY1" fmla="*/ 3861 h 142301"/>
              <a:gd name="connsiteX2" fmla="*/ 535997 w 766254"/>
              <a:gd name="connsiteY2" fmla="*/ 12336 h 142301"/>
              <a:gd name="connsiteX3" fmla="*/ 749601 w 766254"/>
              <a:gd name="connsiteY3" fmla="*/ 44975 h 142301"/>
              <a:gd name="connsiteX4" fmla="*/ 721735 w 766254"/>
              <a:gd name="connsiteY4" fmla="*/ 107586 h 142301"/>
              <a:gd name="connsiteX5" fmla="*/ 389119 w 766254"/>
              <a:gd name="connsiteY5" fmla="*/ 138477 h 142301"/>
              <a:gd name="connsiteX6" fmla="*/ 64509 w 766254"/>
              <a:gd name="connsiteY6" fmla="*/ 131398 h 142301"/>
              <a:gd name="connsiteX7" fmla="*/ 28637 w 766254"/>
              <a:gd name="connsiteY7" fmla="*/ 44975 h 142301"/>
              <a:gd name="connsiteX0" fmla="*/ 28637 w 766254"/>
              <a:gd name="connsiteY0" fmla="*/ 75606 h 144357"/>
              <a:gd name="connsiteX1" fmla="*/ 393881 w 766254"/>
              <a:gd name="connsiteY1" fmla="*/ 5917 h 144357"/>
              <a:gd name="connsiteX2" fmla="*/ 535997 w 766254"/>
              <a:gd name="connsiteY2" fmla="*/ 14392 h 144357"/>
              <a:gd name="connsiteX3" fmla="*/ 749601 w 766254"/>
              <a:gd name="connsiteY3" fmla="*/ 47031 h 144357"/>
              <a:gd name="connsiteX4" fmla="*/ 721735 w 766254"/>
              <a:gd name="connsiteY4" fmla="*/ 109642 h 144357"/>
              <a:gd name="connsiteX5" fmla="*/ 389119 w 766254"/>
              <a:gd name="connsiteY5" fmla="*/ 140533 h 144357"/>
              <a:gd name="connsiteX6" fmla="*/ 64509 w 766254"/>
              <a:gd name="connsiteY6" fmla="*/ 133454 h 144357"/>
              <a:gd name="connsiteX7" fmla="*/ 28637 w 766254"/>
              <a:gd name="connsiteY7" fmla="*/ 75606 h 144357"/>
              <a:gd name="connsiteX0" fmla="*/ 28637 w 766254"/>
              <a:gd name="connsiteY0" fmla="*/ 106267 h 146443"/>
              <a:gd name="connsiteX1" fmla="*/ 393881 w 766254"/>
              <a:gd name="connsiteY1" fmla="*/ 8003 h 146443"/>
              <a:gd name="connsiteX2" fmla="*/ 535997 w 766254"/>
              <a:gd name="connsiteY2" fmla="*/ 16478 h 146443"/>
              <a:gd name="connsiteX3" fmla="*/ 749601 w 766254"/>
              <a:gd name="connsiteY3" fmla="*/ 49117 h 146443"/>
              <a:gd name="connsiteX4" fmla="*/ 721735 w 766254"/>
              <a:gd name="connsiteY4" fmla="*/ 111728 h 146443"/>
              <a:gd name="connsiteX5" fmla="*/ 389119 w 766254"/>
              <a:gd name="connsiteY5" fmla="*/ 142619 h 146443"/>
              <a:gd name="connsiteX6" fmla="*/ 64509 w 766254"/>
              <a:gd name="connsiteY6" fmla="*/ 135540 h 146443"/>
              <a:gd name="connsiteX7" fmla="*/ 28637 w 766254"/>
              <a:gd name="connsiteY7" fmla="*/ 106267 h 146443"/>
              <a:gd name="connsiteX0" fmla="*/ 15334 w 752951"/>
              <a:gd name="connsiteY0" fmla="*/ 106267 h 143306"/>
              <a:gd name="connsiteX1" fmla="*/ 380578 w 752951"/>
              <a:gd name="connsiteY1" fmla="*/ 8003 h 143306"/>
              <a:gd name="connsiteX2" fmla="*/ 522694 w 752951"/>
              <a:gd name="connsiteY2" fmla="*/ 16478 h 143306"/>
              <a:gd name="connsiteX3" fmla="*/ 736298 w 752951"/>
              <a:gd name="connsiteY3" fmla="*/ 49117 h 143306"/>
              <a:gd name="connsiteX4" fmla="*/ 708432 w 752951"/>
              <a:gd name="connsiteY4" fmla="*/ 111728 h 143306"/>
              <a:gd name="connsiteX5" fmla="*/ 375816 w 752951"/>
              <a:gd name="connsiteY5" fmla="*/ 142619 h 143306"/>
              <a:gd name="connsiteX6" fmla="*/ 98831 w 752951"/>
              <a:gd name="connsiteY6" fmla="*/ 126015 h 143306"/>
              <a:gd name="connsiteX7" fmla="*/ 15334 w 752951"/>
              <a:gd name="connsiteY7" fmla="*/ 106267 h 143306"/>
              <a:gd name="connsiteX0" fmla="*/ 15334 w 752951"/>
              <a:gd name="connsiteY0" fmla="*/ 106267 h 143306"/>
              <a:gd name="connsiteX1" fmla="*/ 380578 w 752951"/>
              <a:gd name="connsiteY1" fmla="*/ 8003 h 143306"/>
              <a:gd name="connsiteX2" fmla="*/ 522694 w 752951"/>
              <a:gd name="connsiteY2" fmla="*/ 16478 h 143306"/>
              <a:gd name="connsiteX3" fmla="*/ 736298 w 752951"/>
              <a:gd name="connsiteY3" fmla="*/ 49117 h 143306"/>
              <a:gd name="connsiteX4" fmla="*/ 708432 w 752951"/>
              <a:gd name="connsiteY4" fmla="*/ 111728 h 143306"/>
              <a:gd name="connsiteX5" fmla="*/ 375816 w 752951"/>
              <a:gd name="connsiteY5" fmla="*/ 142619 h 143306"/>
              <a:gd name="connsiteX6" fmla="*/ 98831 w 752951"/>
              <a:gd name="connsiteY6" fmla="*/ 126015 h 143306"/>
              <a:gd name="connsiteX7" fmla="*/ 15334 w 752951"/>
              <a:gd name="connsiteY7" fmla="*/ 106267 h 143306"/>
              <a:gd name="connsiteX0" fmla="*/ 11220 w 748837"/>
              <a:gd name="connsiteY0" fmla="*/ 106267 h 152618"/>
              <a:gd name="connsiteX1" fmla="*/ 376464 w 748837"/>
              <a:gd name="connsiteY1" fmla="*/ 8003 h 152618"/>
              <a:gd name="connsiteX2" fmla="*/ 518580 w 748837"/>
              <a:gd name="connsiteY2" fmla="*/ 16478 h 152618"/>
              <a:gd name="connsiteX3" fmla="*/ 732184 w 748837"/>
              <a:gd name="connsiteY3" fmla="*/ 49117 h 152618"/>
              <a:gd name="connsiteX4" fmla="*/ 704318 w 748837"/>
              <a:gd name="connsiteY4" fmla="*/ 111728 h 152618"/>
              <a:gd name="connsiteX5" fmla="*/ 371702 w 748837"/>
              <a:gd name="connsiteY5" fmla="*/ 142619 h 152618"/>
              <a:gd name="connsiteX6" fmla="*/ 118530 w 748837"/>
              <a:gd name="connsiteY6" fmla="*/ 145065 h 152618"/>
              <a:gd name="connsiteX7" fmla="*/ 11220 w 748837"/>
              <a:gd name="connsiteY7" fmla="*/ 106267 h 152618"/>
              <a:gd name="connsiteX0" fmla="*/ 11220 w 745271"/>
              <a:gd name="connsiteY0" fmla="*/ 106267 h 155394"/>
              <a:gd name="connsiteX1" fmla="*/ 376464 w 745271"/>
              <a:gd name="connsiteY1" fmla="*/ 8003 h 155394"/>
              <a:gd name="connsiteX2" fmla="*/ 518580 w 745271"/>
              <a:gd name="connsiteY2" fmla="*/ 16478 h 155394"/>
              <a:gd name="connsiteX3" fmla="*/ 732184 w 745271"/>
              <a:gd name="connsiteY3" fmla="*/ 49117 h 155394"/>
              <a:gd name="connsiteX4" fmla="*/ 694793 w 745271"/>
              <a:gd name="connsiteY4" fmla="*/ 149828 h 155394"/>
              <a:gd name="connsiteX5" fmla="*/ 371702 w 745271"/>
              <a:gd name="connsiteY5" fmla="*/ 142619 h 155394"/>
              <a:gd name="connsiteX6" fmla="*/ 118530 w 745271"/>
              <a:gd name="connsiteY6" fmla="*/ 145065 h 155394"/>
              <a:gd name="connsiteX7" fmla="*/ 11220 w 745271"/>
              <a:gd name="connsiteY7" fmla="*/ 106267 h 155394"/>
              <a:gd name="connsiteX0" fmla="*/ 1145 w 1825809"/>
              <a:gd name="connsiteY0" fmla="*/ 4982 h 201746"/>
              <a:gd name="connsiteX1" fmla="*/ 1457002 w 1825809"/>
              <a:gd name="connsiteY1" fmla="*/ 54355 h 201746"/>
              <a:gd name="connsiteX2" fmla="*/ 1599118 w 1825809"/>
              <a:gd name="connsiteY2" fmla="*/ 62830 h 201746"/>
              <a:gd name="connsiteX3" fmla="*/ 1812722 w 1825809"/>
              <a:gd name="connsiteY3" fmla="*/ 95469 h 201746"/>
              <a:gd name="connsiteX4" fmla="*/ 1775331 w 1825809"/>
              <a:gd name="connsiteY4" fmla="*/ 196180 h 201746"/>
              <a:gd name="connsiteX5" fmla="*/ 1452240 w 1825809"/>
              <a:gd name="connsiteY5" fmla="*/ 188971 h 201746"/>
              <a:gd name="connsiteX6" fmla="*/ 1199068 w 1825809"/>
              <a:gd name="connsiteY6" fmla="*/ 191417 h 201746"/>
              <a:gd name="connsiteX7" fmla="*/ 1145 w 1825809"/>
              <a:gd name="connsiteY7" fmla="*/ 4982 h 201746"/>
              <a:gd name="connsiteX0" fmla="*/ 88818 w 1913482"/>
              <a:gd name="connsiteY0" fmla="*/ 8010 h 249317"/>
              <a:gd name="connsiteX1" fmla="*/ 1544675 w 1913482"/>
              <a:gd name="connsiteY1" fmla="*/ 57383 h 249317"/>
              <a:gd name="connsiteX2" fmla="*/ 1686791 w 1913482"/>
              <a:gd name="connsiteY2" fmla="*/ 65858 h 249317"/>
              <a:gd name="connsiteX3" fmla="*/ 1900395 w 1913482"/>
              <a:gd name="connsiteY3" fmla="*/ 98497 h 249317"/>
              <a:gd name="connsiteX4" fmla="*/ 1863004 w 1913482"/>
              <a:gd name="connsiteY4" fmla="*/ 199208 h 249317"/>
              <a:gd name="connsiteX5" fmla="*/ 1539913 w 1913482"/>
              <a:gd name="connsiteY5" fmla="*/ 191999 h 249317"/>
              <a:gd name="connsiteX6" fmla="*/ 191366 w 1913482"/>
              <a:gd name="connsiteY6" fmla="*/ 246832 h 249317"/>
              <a:gd name="connsiteX7" fmla="*/ 88818 w 1913482"/>
              <a:gd name="connsiteY7" fmla="*/ 8010 h 249317"/>
              <a:gd name="connsiteX0" fmla="*/ 31652 w 1856316"/>
              <a:gd name="connsiteY0" fmla="*/ 8041 h 249348"/>
              <a:gd name="connsiteX1" fmla="*/ 691717 w 1856316"/>
              <a:gd name="connsiteY1" fmla="*/ 56429 h 249348"/>
              <a:gd name="connsiteX2" fmla="*/ 1487509 w 1856316"/>
              <a:gd name="connsiteY2" fmla="*/ 57414 h 249348"/>
              <a:gd name="connsiteX3" fmla="*/ 1629625 w 1856316"/>
              <a:gd name="connsiteY3" fmla="*/ 65889 h 249348"/>
              <a:gd name="connsiteX4" fmla="*/ 1843229 w 1856316"/>
              <a:gd name="connsiteY4" fmla="*/ 98528 h 249348"/>
              <a:gd name="connsiteX5" fmla="*/ 1805838 w 1856316"/>
              <a:gd name="connsiteY5" fmla="*/ 199239 h 249348"/>
              <a:gd name="connsiteX6" fmla="*/ 1482747 w 1856316"/>
              <a:gd name="connsiteY6" fmla="*/ 192030 h 249348"/>
              <a:gd name="connsiteX7" fmla="*/ 134200 w 1856316"/>
              <a:gd name="connsiteY7" fmla="*/ 246863 h 249348"/>
              <a:gd name="connsiteX8" fmla="*/ 31652 w 1856316"/>
              <a:gd name="connsiteY8" fmla="*/ 8041 h 249348"/>
              <a:gd name="connsiteX0" fmla="*/ 31652 w 1856316"/>
              <a:gd name="connsiteY0" fmla="*/ 8041 h 249348"/>
              <a:gd name="connsiteX1" fmla="*/ 691717 w 1856316"/>
              <a:gd name="connsiteY1" fmla="*/ 56429 h 249348"/>
              <a:gd name="connsiteX2" fmla="*/ 1048904 w 1856316"/>
              <a:gd name="connsiteY2" fmla="*/ 65954 h 249348"/>
              <a:gd name="connsiteX3" fmla="*/ 1487509 w 1856316"/>
              <a:gd name="connsiteY3" fmla="*/ 57414 h 249348"/>
              <a:gd name="connsiteX4" fmla="*/ 1629625 w 1856316"/>
              <a:gd name="connsiteY4" fmla="*/ 65889 h 249348"/>
              <a:gd name="connsiteX5" fmla="*/ 1843229 w 1856316"/>
              <a:gd name="connsiteY5" fmla="*/ 98528 h 249348"/>
              <a:gd name="connsiteX6" fmla="*/ 1805838 w 1856316"/>
              <a:gd name="connsiteY6" fmla="*/ 199239 h 249348"/>
              <a:gd name="connsiteX7" fmla="*/ 1482747 w 1856316"/>
              <a:gd name="connsiteY7" fmla="*/ 192030 h 249348"/>
              <a:gd name="connsiteX8" fmla="*/ 134200 w 1856316"/>
              <a:gd name="connsiteY8" fmla="*/ 246863 h 249348"/>
              <a:gd name="connsiteX9" fmla="*/ 31652 w 1856316"/>
              <a:gd name="connsiteY9" fmla="*/ 8041 h 249348"/>
              <a:gd name="connsiteX0" fmla="*/ 31652 w 1856316"/>
              <a:gd name="connsiteY0" fmla="*/ 8041 h 249348"/>
              <a:gd name="connsiteX1" fmla="*/ 691717 w 1856316"/>
              <a:gd name="connsiteY1" fmla="*/ 56429 h 249348"/>
              <a:gd name="connsiteX2" fmla="*/ 1044141 w 1856316"/>
              <a:gd name="connsiteY2" fmla="*/ 85004 h 249348"/>
              <a:gd name="connsiteX3" fmla="*/ 1487509 w 1856316"/>
              <a:gd name="connsiteY3" fmla="*/ 57414 h 249348"/>
              <a:gd name="connsiteX4" fmla="*/ 1629625 w 1856316"/>
              <a:gd name="connsiteY4" fmla="*/ 65889 h 249348"/>
              <a:gd name="connsiteX5" fmla="*/ 1843229 w 1856316"/>
              <a:gd name="connsiteY5" fmla="*/ 98528 h 249348"/>
              <a:gd name="connsiteX6" fmla="*/ 1805838 w 1856316"/>
              <a:gd name="connsiteY6" fmla="*/ 199239 h 249348"/>
              <a:gd name="connsiteX7" fmla="*/ 1482747 w 1856316"/>
              <a:gd name="connsiteY7" fmla="*/ 192030 h 249348"/>
              <a:gd name="connsiteX8" fmla="*/ 134200 w 1856316"/>
              <a:gd name="connsiteY8" fmla="*/ 246863 h 249348"/>
              <a:gd name="connsiteX9" fmla="*/ 31652 w 1856316"/>
              <a:gd name="connsiteY9" fmla="*/ 8041 h 249348"/>
              <a:gd name="connsiteX0" fmla="*/ 10158 w 1834822"/>
              <a:gd name="connsiteY0" fmla="*/ 8748 h 250055"/>
              <a:gd name="connsiteX1" fmla="*/ 346373 w 1834822"/>
              <a:gd name="connsiteY1" fmla="*/ 52373 h 250055"/>
              <a:gd name="connsiteX2" fmla="*/ 670223 w 1834822"/>
              <a:gd name="connsiteY2" fmla="*/ 57136 h 250055"/>
              <a:gd name="connsiteX3" fmla="*/ 1022647 w 1834822"/>
              <a:gd name="connsiteY3" fmla="*/ 85711 h 250055"/>
              <a:gd name="connsiteX4" fmla="*/ 1466015 w 1834822"/>
              <a:gd name="connsiteY4" fmla="*/ 58121 h 250055"/>
              <a:gd name="connsiteX5" fmla="*/ 1608131 w 1834822"/>
              <a:gd name="connsiteY5" fmla="*/ 66596 h 250055"/>
              <a:gd name="connsiteX6" fmla="*/ 1821735 w 1834822"/>
              <a:gd name="connsiteY6" fmla="*/ 99235 h 250055"/>
              <a:gd name="connsiteX7" fmla="*/ 1784344 w 1834822"/>
              <a:gd name="connsiteY7" fmla="*/ 199946 h 250055"/>
              <a:gd name="connsiteX8" fmla="*/ 1461253 w 1834822"/>
              <a:gd name="connsiteY8" fmla="*/ 192737 h 250055"/>
              <a:gd name="connsiteX9" fmla="*/ 112706 w 1834822"/>
              <a:gd name="connsiteY9" fmla="*/ 247570 h 250055"/>
              <a:gd name="connsiteX10" fmla="*/ 10158 w 1834822"/>
              <a:gd name="connsiteY10" fmla="*/ 8748 h 250055"/>
              <a:gd name="connsiteX0" fmla="*/ 10158 w 1834822"/>
              <a:gd name="connsiteY0" fmla="*/ 8748 h 257897"/>
              <a:gd name="connsiteX1" fmla="*/ 346373 w 1834822"/>
              <a:gd name="connsiteY1" fmla="*/ 52373 h 257897"/>
              <a:gd name="connsiteX2" fmla="*/ 670223 w 1834822"/>
              <a:gd name="connsiteY2" fmla="*/ 57136 h 257897"/>
              <a:gd name="connsiteX3" fmla="*/ 1022647 w 1834822"/>
              <a:gd name="connsiteY3" fmla="*/ 85711 h 257897"/>
              <a:gd name="connsiteX4" fmla="*/ 1466015 w 1834822"/>
              <a:gd name="connsiteY4" fmla="*/ 58121 h 257897"/>
              <a:gd name="connsiteX5" fmla="*/ 1608131 w 1834822"/>
              <a:gd name="connsiteY5" fmla="*/ 66596 h 257897"/>
              <a:gd name="connsiteX6" fmla="*/ 1821735 w 1834822"/>
              <a:gd name="connsiteY6" fmla="*/ 99235 h 257897"/>
              <a:gd name="connsiteX7" fmla="*/ 1784344 w 1834822"/>
              <a:gd name="connsiteY7" fmla="*/ 199946 h 257897"/>
              <a:gd name="connsiteX8" fmla="*/ 1461253 w 1834822"/>
              <a:gd name="connsiteY8" fmla="*/ 192737 h 257897"/>
              <a:gd name="connsiteX9" fmla="*/ 585450 w 1834822"/>
              <a:gd name="connsiteY9" fmla="*/ 195249 h 257897"/>
              <a:gd name="connsiteX10" fmla="*/ 112706 w 1834822"/>
              <a:gd name="connsiteY10" fmla="*/ 247570 h 257897"/>
              <a:gd name="connsiteX11" fmla="*/ 10158 w 1834822"/>
              <a:gd name="connsiteY11" fmla="*/ 8748 h 257897"/>
              <a:gd name="connsiteX0" fmla="*/ 10158 w 1834822"/>
              <a:gd name="connsiteY0" fmla="*/ 8748 h 258249"/>
              <a:gd name="connsiteX1" fmla="*/ 346373 w 1834822"/>
              <a:gd name="connsiteY1" fmla="*/ 52373 h 258249"/>
              <a:gd name="connsiteX2" fmla="*/ 670223 w 1834822"/>
              <a:gd name="connsiteY2" fmla="*/ 57136 h 258249"/>
              <a:gd name="connsiteX3" fmla="*/ 1022647 w 1834822"/>
              <a:gd name="connsiteY3" fmla="*/ 85711 h 258249"/>
              <a:gd name="connsiteX4" fmla="*/ 1466015 w 1834822"/>
              <a:gd name="connsiteY4" fmla="*/ 58121 h 258249"/>
              <a:gd name="connsiteX5" fmla="*/ 1608131 w 1834822"/>
              <a:gd name="connsiteY5" fmla="*/ 66596 h 258249"/>
              <a:gd name="connsiteX6" fmla="*/ 1821735 w 1834822"/>
              <a:gd name="connsiteY6" fmla="*/ 99235 h 258249"/>
              <a:gd name="connsiteX7" fmla="*/ 1784344 w 1834822"/>
              <a:gd name="connsiteY7" fmla="*/ 199946 h 258249"/>
              <a:gd name="connsiteX8" fmla="*/ 1461253 w 1834822"/>
              <a:gd name="connsiteY8" fmla="*/ 192737 h 258249"/>
              <a:gd name="connsiteX9" fmla="*/ 585450 w 1834822"/>
              <a:gd name="connsiteY9" fmla="*/ 195249 h 258249"/>
              <a:gd name="connsiteX10" fmla="*/ 360660 w 1834822"/>
              <a:gd name="connsiteY10" fmla="*/ 209537 h 258249"/>
              <a:gd name="connsiteX11" fmla="*/ 112706 w 1834822"/>
              <a:gd name="connsiteY11" fmla="*/ 247570 h 258249"/>
              <a:gd name="connsiteX12" fmla="*/ 10158 w 1834822"/>
              <a:gd name="connsiteY12" fmla="*/ 8748 h 258249"/>
              <a:gd name="connsiteX0" fmla="*/ 10158 w 1834822"/>
              <a:gd name="connsiteY0" fmla="*/ 8748 h 258249"/>
              <a:gd name="connsiteX1" fmla="*/ 346373 w 1834822"/>
              <a:gd name="connsiteY1" fmla="*/ 52373 h 258249"/>
              <a:gd name="connsiteX2" fmla="*/ 670223 w 1834822"/>
              <a:gd name="connsiteY2" fmla="*/ 57136 h 258249"/>
              <a:gd name="connsiteX3" fmla="*/ 1022647 w 1834822"/>
              <a:gd name="connsiteY3" fmla="*/ 85711 h 258249"/>
              <a:gd name="connsiteX4" fmla="*/ 1466015 w 1834822"/>
              <a:gd name="connsiteY4" fmla="*/ 58121 h 258249"/>
              <a:gd name="connsiteX5" fmla="*/ 1608131 w 1834822"/>
              <a:gd name="connsiteY5" fmla="*/ 66596 h 258249"/>
              <a:gd name="connsiteX6" fmla="*/ 1821735 w 1834822"/>
              <a:gd name="connsiteY6" fmla="*/ 99235 h 258249"/>
              <a:gd name="connsiteX7" fmla="*/ 1784344 w 1834822"/>
              <a:gd name="connsiteY7" fmla="*/ 199946 h 258249"/>
              <a:gd name="connsiteX8" fmla="*/ 1461253 w 1834822"/>
              <a:gd name="connsiteY8" fmla="*/ 192737 h 258249"/>
              <a:gd name="connsiteX9" fmla="*/ 655935 w 1834822"/>
              <a:gd name="connsiteY9" fmla="*/ 183343 h 258249"/>
              <a:gd name="connsiteX10" fmla="*/ 585450 w 1834822"/>
              <a:gd name="connsiteY10" fmla="*/ 195249 h 258249"/>
              <a:gd name="connsiteX11" fmla="*/ 360660 w 1834822"/>
              <a:gd name="connsiteY11" fmla="*/ 209537 h 258249"/>
              <a:gd name="connsiteX12" fmla="*/ 112706 w 1834822"/>
              <a:gd name="connsiteY12" fmla="*/ 247570 h 258249"/>
              <a:gd name="connsiteX13" fmla="*/ 10158 w 1834822"/>
              <a:gd name="connsiteY13" fmla="*/ 8748 h 258249"/>
              <a:gd name="connsiteX0" fmla="*/ 10158 w 1834822"/>
              <a:gd name="connsiteY0" fmla="*/ 8748 h 258249"/>
              <a:gd name="connsiteX1" fmla="*/ 346373 w 1834822"/>
              <a:gd name="connsiteY1" fmla="*/ 52373 h 258249"/>
              <a:gd name="connsiteX2" fmla="*/ 670223 w 1834822"/>
              <a:gd name="connsiteY2" fmla="*/ 57136 h 258249"/>
              <a:gd name="connsiteX3" fmla="*/ 1022647 w 1834822"/>
              <a:gd name="connsiteY3" fmla="*/ 85711 h 258249"/>
              <a:gd name="connsiteX4" fmla="*/ 1466015 w 1834822"/>
              <a:gd name="connsiteY4" fmla="*/ 58121 h 258249"/>
              <a:gd name="connsiteX5" fmla="*/ 1608131 w 1834822"/>
              <a:gd name="connsiteY5" fmla="*/ 66596 h 258249"/>
              <a:gd name="connsiteX6" fmla="*/ 1821735 w 1834822"/>
              <a:gd name="connsiteY6" fmla="*/ 99235 h 258249"/>
              <a:gd name="connsiteX7" fmla="*/ 1784344 w 1834822"/>
              <a:gd name="connsiteY7" fmla="*/ 199946 h 258249"/>
              <a:gd name="connsiteX8" fmla="*/ 1461253 w 1834822"/>
              <a:gd name="connsiteY8" fmla="*/ 192737 h 258249"/>
              <a:gd name="connsiteX9" fmla="*/ 1008360 w 1834822"/>
              <a:gd name="connsiteY9" fmla="*/ 197630 h 258249"/>
              <a:gd name="connsiteX10" fmla="*/ 655935 w 1834822"/>
              <a:gd name="connsiteY10" fmla="*/ 183343 h 258249"/>
              <a:gd name="connsiteX11" fmla="*/ 585450 w 1834822"/>
              <a:gd name="connsiteY11" fmla="*/ 195249 h 258249"/>
              <a:gd name="connsiteX12" fmla="*/ 360660 w 1834822"/>
              <a:gd name="connsiteY12" fmla="*/ 209537 h 258249"/>
              <a:gd name="connsiteX13" fmla="*/ 112706 w 1834822"/>
              <a:gd name="connsiteY13" fmla="*/ 247570 h 258249"/>
              <a:gd name="connsiteX14" fmla="*/ 10158 w 1834822"/>
              <a:gd name="connsiteY14" fmla="*/ 8748 h 258249"/>
              <a:gd name="connsiteX0" fmla="*/ 10158 w 1834822"/>
              <a:gd name="connsiteY0" fmla="*/ 8748 h 258249"/>
              <a:gd name="connsiteX1" fmla="*/ 346373 w 1834822"/>
              <a:gd name="connsiteY1" fmla="*/ 52373 h 258249"/>
              <a:gd name="connsiteX2" fmla="*/ 670223 w 1834822"/>
              <a:gd name="connsiteY2" fmla="*/ 57136 h 258249"/>
              <a:gd name="connsiteX3" fmla="*/ 1022647 w 1834822"/>
              <a:gd name="connsiteY3" fmla="*/ 85711 h 258249"/>
              <a:gd name="connsiteX4" fmla="*/ 1466015 w 1834822"/>
              <a:gd name="connsiteY4" fmla="*/ 58121 h 258249"/>
              <a:gd name="connsiteX5" fmla="*/ 1608131 w 1834822"/>
              <a:gd name="connsiteY5" fmla="*/ 66596 h 258249"/>
              <a:gd name="connsiteX6" fmla="*/ 1821735 w 1834822"/>
              <a:gd name="connsiteY6" fmla="*/ 99235 h 258249"/>
              <a:gd name="connsiteX7" fmla="*/ 1784344 w 1834822"/>
              <a:gd name="connsiteY7" fmla="*/ 199946 h 258249"/>
              <a:gd name="connsiteX8" fmla="*/ 1461253 w 1834822"/>
              <a:gd name="connsiteY8" fmla="*/ 192737 h 258249"/>
              <a:gd name="connsiteX9" fmla="*/ 1239341 w 1834822"/>
              <a:gd name="connsiteY9" fmla="*/ 207155 h 258249"/>
              <a:gd name="connsiteX10" fmla="*/ 1008360 w 1834822"/>
              <a:gd name="connsiteY10" fmla="*/ 197630 h 258249"/>
              <a:gd name="connsiteX11" fmla="*/ 655935 w 1834822"/>
              <a:gd name="connsiteY11" fmla="*/ 183343 h 258249"/>
              <a:gd name="connsiteX12" fmla="*/ 585450 w 1834822"/>
              <a:gd name="connsiteY12" fmla="*/ 195249 h 258249"/>
              <a:gd name="connsiteX13" fmla="*/ 360660 w 1834822"/>
              <a:gd name="connsiteY13" fmla="*/ 209537 h 258249"/>
              <a:gd name="connsiteX14" fmla="*/ 112706 w 1834822"/>
              <a:gd name="connsiteY14" fmla="*/ 247570 h 258249"/>
              <a:gd name="connsiteX15" fmla="*/ 10158 w 1834822"/>
              <a:gd name="connsiteY15" fmla="*/ 8748 h 258249"/>
              <a:gd name="connsiteX0" fmla="*/ 10158 w 1834822"/>
              <a:gd name="connsiteY0" fmla="*/ 8748 h 258249"/>
              <a:gd name="connsiteX1" fmla="*/ 346373 w 1834822"/>
              <a:gd name="connsiteY1" fmla="*/ 52373 h 258249"/>
              <a:gd name="connsiteX2" fmla="*/ 670223 w 1834822"/>
              <a:gd name="connsiteY2" fmla="*/ 57136 h 258249"/>
              <a:gd name="connsiteX3" fmla="*/ 1022647 w 1834822"/>
              <a:gd name="connsiteY3" fmla="*/ 85711 h 258249"/>
              <a:gd name="connsiteX4" fmla="*/ 1466015 w 1834822"/>
              <a:gd name="connsiteY4" fmla="*/ 58121 h 258249"/>
              <a:gd name="connsiteX5" fmla="*/ 1608131 w 1834822"/>
              <a:gd name="connsiteY5" fmla="*/ 66596 h 258249"/>
              <a:gd name="connsiteX6" fmla="*/ 1821735 w 1834822"/>
              <a:gd name="connsiteY6" fmla="*/ 99235 h 258249"/>
              <a:gd name="connsiteX7" fmla="*/ 1784344 w 1834822"/>
              <a:gd name="connsiteY7" fmla="*/ 199946 h 258249"/>
              <a:gd name="connsiteX8" fmla="*/ 1461253 w 1834822"/>
              <a:gd name="connsiteY8" fmla="*/ 192737 h 258249"/>
              <a:gd name="connsiteX9" fmla="*/ 1239341 w 1834822"/>
              <a:gd name="connsiteY9" fmla="*/ 207155 h 258249"/>
              <a:gd name="connsiteX10" fmla="*/ 1008360 w 1834822"/>
              <a:gd name="connsiteY10" fmla="*/ 197630 h 258249"/>
              <a:gd name="connsiteX11" fmla="*/ 851198 w 1834822"/>
              <a:gd name="connsiteY11" fmla="*/ 209537 h 258249"/>
              <a:gd name="connsiteX12" fmla="*/ 655935 w 1834822"/>
              <a:gd name="connsiteY12" fmla="*/ 183343 h 258249"/>
              <a:gd name="connsiteX13" fmla="*/ 585450 w 1834822"/>
              <a:gd name="connsiteY13" fmla="*/ 195249 h 258249"/>
              <a:gd name="connsiteX14" fmla="*/ 360660 w 1834822"/>
              <a:gd name="connsiteY14" fmla="*/ 209537 h 258249"/>
              <a:gd name="connsiteX15" fmla="*/ 112706 w 1834822"/>
              <a:gd name="connsiteY15" fmla="*/ 247570 h 258249"/>
              <a:gd name="connsiteX16" fmla="*/ 10158 w 1834822"/>
              <a:gd name="connsiteY16" fmla="*/ 8748 h 258249"/>
              <a:gd name="connsiteX0" fmla="*/ 10158 w 1834822"/>
              <a:gd name="connsiteY0" fmla="*/ 8748 h 258207"/>
              <a:gd name="connsiteX1" fmla="*/ 346373 w 1834822"/>
              <a:gd name="connsiteY1" fmla="*/ 52373 h 258207"/>
              <a:gd name="connsiteX2" fmla="*/ 670223 w 1834822"/>
              <a:gd name="connsiteY2" fmla="*/ 57136 h 258207"/>
              <a:gd name="connsiteX3" fmla="*/ 1022647 w 1834822"/>
              <a:gd name="connsiteY3" fmla="*/ 85711 h 258207"/>
              <a:gd name="connsiteX4" fmla="*/ 1466015 w 1834822"/>
              <a:gd name="connsiteY4" fmla="*/ 58121 h 258207"/>
              <a:gd name="connsiteX5" fmla="*/ 1608131 w 1834822"/>
              <a:gd name="connsiteY5" fmla="*/ 66596 h 258207"/>
              <a:gd name="connsiteX6" fmla="*/ 1821735 w 1834822"/>
              <a:gd name="connsiteY6" fmla="*/ 99235 h 258207"/>
              <a:gd name="connsiteX7" fmla="*/ 1784344 w 1834822"/>
              <a:gd name="connsiteY7" fmla="*/ 199946 h 258207"/>
              <a:gd name="connsiteX8" fmla="*/ 1461253 w 1834822"/>
              <a:gd name="connsiteY8" fmla="*/ 192737 h 258207"/>
              <a:gd name="connsiteX9" fmla="*/ 1239341 w 1834822"/>
              <a:gd name="connsiteY9" fmla="*/ 207155 h 258207"/>
              <a:gd name="connsiteX10" fmla="*/ 1008360 w 1834822"/>
              <a:gd name="connsiteY10" fmla="*/ 197630 h 258207"/>
              <a:gd name="connsiteX11" fmla="*/ 851198 w 1834822"/>
              <a:gd name="connsiteY11" fmla="*/ 209537 h 258207"/>
              <a:gd name="connsiteX12" fmla="*/ 655935 w 1834822"/>
              <a:gd name="connsiteY12" fmla="*/ 183343 h 258207"/>
              <a:gd name="connsiteX13" fmla="*/ 585450 w 1834822"/>
              <a:gd name="connsiteY13" fmla="*/ 195249 h 258207"/>
              <a:gd name="connsiteX14" fmla="*/ 451148 w 1834822"/>
              <a:gd name="connsiteY14" fmla="*/ 178580 h 258207"/>
              <a:gd name="connsiteX15" fmla="*/ 360660 w 1834822"/>
              <a:gd name="connsiteY15" fmla="*/ 209537 h 258207"/>
              <a:gd name="connsiteX16" fmla="*/ 112706 w 1834822"/>
              <a:gd name="connsiteY16" fmla="*/ 247570 h 258207"/>
              <a:gd name="connsiteX17" fmla="*/ 10158 w 1834822"/>
              <a:gd name="connsiteY17" fmla="*/ 8748 h 258207"/>
              <a:gd name="connsiteX0" fmla="*/ 10158 w 1834822"/>
              <a:gd name="connsiteY0" fmla="*/ 8748 h 258207"/>
              <a:gd name="connsiteX1" fmla="*/ 346373 w 1834822"/>
              <a:gd name="connsiteY1" fmla="*/ 52373 h 258207"/>
              <a:gd name="connsiteX2" fmla="*/ 670223 w 1834822"/>
              <a:gd name="connsiteY2" fmla="*/ 57136 h 258207"/>
              <a:gd name="connsiteX3" fmla="*/ 1022647 w 1834822"/>
              <a:gd name="connsiteY3" fmla="*/ 85711 h 258207"/>
              <a:gd name="connsiteX4" fmla="*/ 1165523 w 1834822"/>
              <a:gd name="connsiteY4" fmla="*/ 119049 h 258207"/>
              <a:gd name="connsiteX5" fmla="*/ 1466015 w 1834822"/>
              <a:gd name="connsiteY5" fmla="*/ 58121 h 258207"/>
              <a:gd name="connsiteX6" fmla="*/ 1608131 w 1834822"/>
              <a:gd name="connsiteY6" fmla="*/ 66596 h 258207"/>
              <a:gd name="connsiteX7" fmla="*/ 1821735 w 1834822"/>
              <a:gd name="connsiteY7" fmla="*/ 99235 h 258207"/>
              <a:gd name="connsiteX8" fmla="*/ 1784344 w 1834822"/>
              <a:gd name="connsiteY8" fmla="*/ 199946 h 258207"/>
              <a:gd name="connsiteX9" fmla="*/ 1461253 w 1834822"/>
              <a:gd name="connsiteY9" fmla="*/ 192737 h 258207"/>
              <a:gd name="connsiteX10" fmla="*/ 1239341 w 1834822"/>
              <a:gd name="connsiteY10" fmla="*/ 207155 h 258207"/>
              <a:gd name="connsiteX11" fmla="*/ 1008360 w 1834822"/>
              <a:gd name="connsiteY11" fmla="*/ 197630 h 258207"/>
              <a:gd name="connsiteX12" fmla="*/ 851198 w 1834822"/>
              <a:gd name="connsiteY12" fmla="*/ 209537 h 258207"/>
              <a:gd name="connsiteX13" fmla="*/ 655935 w 1834822"/>
              <a:gd name="connsiteY13" fmla="*/ 183343 h 258207"/>
              <a:gd name="connsiteX14" fmla="*/ 585450 w 1834822"/>
              <a:gd name="connsiteY14" fmla="*/ 195249 h 258207"/>
              <a:gd name="connsiteX15" fmla="*/ 451148 w 1834822"/>
              <a:gd name="connsiteY15" fmla="*/ 178580 h 258207"/>
              <a:gd name="connsiteX16" fmla="*/ 360660 w 1834822"/>
              <a:gd name="connsiteY16" fmla="*/ 209537 h 258207"/>
              <a:gd name="connsiteX17" fmla="*/ 112706 w 1834822"/>
              <a:gd name="connsiteY17" fmla="*/ 247570 h 258207"/>
              <a:gd name="connsiteX18" fmla="*/ 10158 w 1834822"/>
              <a:gd name="connsiteY18" fmla="*/ 8748 h 258207"/>
              <a:gd name="connsiteX0" fmla="*/ 10158 w 1834822"/>
              <a:gd name="connsiteY0" fmla="*/ 8748 h 258207"/>
              <a:gd name="connsiteX1" fmla="*/ 346373 w 1834822"/>
              <a:gd name="connsiteY1" fmla="*/ 52373 h 258207"/>
              <a:gd name="connsiteX2" fmla="*/ 670223 w 1834822"/>
              <a:gd name="connsiteY2" fmla="*/ 57136 h 258207"/>
              <a:gd name="connsiteX3" fmla="*/ 970260 w 1834822"/>
              <a:gd name="connsiteY3" fmla="*/ 104761 h 258207"/>
              <a:gd name="connsiteX4" fmla="*/ 1165523 w 1834822"/>
              <a:gd name="connsiteY4" fmla="*/ 119049 h 258207"/>
              <a:gd name="connsiteX5" fmla="*/ 1466015 w 1834822"/>
              <a:gd name="connsiteY5" fmla="*/ 58121 h 258207"/>
              <a:gd name="connsiteX6" fmla="*/ 1608131 w 1834822"/>
              <a:gd name="connsiteY6" fmla="*/ 66596 h 258207"/>
              <a:gd name="connsiteX7" fmla="*/ 1821735 w 1834822"/>
              <a:gd name="connsiteY7" fmla="*/ 99235 h 258207"/>
              <a:gd name="connsiteX8" fmla="*/ 1784344 w 1834822"/>
              <a:gd name="connsiteY8" fmla="*/ 199946 h 258207"/>
              <a:gd name="connsiteX9" fmla="*/ 1461253 w 1834822"/>
              <a:gd name="connsiteY9" fmla="*/ 192737 h 258207"/>
              <a:gd name="connsiteX10" fmla="*/ 1239341 w 1834822"/>
              <a:gd name="connsiteY10" fmla="*/ 207155 h 258207"/>
              <a:gd name="connsiteX11" fmla="*/ 1008360 w 1834822"/>
              <a:gd name="connsiteY11" fmla="*/ 197630 h 258207"/>
              <a:gd name="connsiteX12" fmla="*/ 851198 w 1834822"/>
              <a:gd name="connsiteY12" fmla="*/ 209537 h 258207"/>
              <a:gd name="connsiteX13" fmla="*/ 655935 w 1834822"/>
              <a:gd name="connsiteY13" fmla="*/ 183343 h 258207"/>
              <a:gd name="connsiteX14" fmla="*/ 585450 w 1834822"/>
              <a:gd name="connsiteY14" fmla="*/ 195249 h 258207"/>
              <a:gd name="connsiteX15" fmla="*/ 451148 w 1834822"/>
              <a:gd name="connsiteY15" fmla="*/ 178580 h 258207"/>
              <a:gd name="connsiteX16" fmla="*/ 360660 w 1834822"/>
              <a:gd name="connsiteY16" fmla="*/ 209537 h 258207"/>
              <a:gd name="connsiteX17" fmla="*/ 112706 w 1834822"/>
              <a:gd name="connsiteY17" fmla="*/ 247570 h 258207"/>
              <a:gd name="connsiteX18" fmla="*/ 10158 w 1834822"/>
              <a:gd name="connsiteY18" fmla="*/ 8748 h 258207"/>
              <a:gd name="connsiteX0" fmla="*/ 10158 w 1834822"/>
              <a:gd name="connsiteY0" fmla="*/ 8748 h 258207"/>
              <a:gd name="connsiteX1" fmla="*/ 346373 w 1834822"/>
              <a:gd name="connsiteY1" fmla="*/ 52373 h 258207"/>
              <a:gd name="connsiteX2" fmla="*/ 670223 w 1834822"/>
              <a:gd name="connsiteY2" fmla="*/ 57136 h 258207"/>
              <a:gd name="connsiteX3" fmla="*/ 970260 w 1834822"/>
              <a:gd name="connsiteY3" fmla="*/ 104761 h 258207"/>
              <a:gd name="connsiteX4" fmla="*/ 1165523 w 1834822"/>
              <a:gd name="connsiteY4" fmla="*/ 119049 h 258207"/>
              <a:gd name="connsiteX5" fmla="*/ 1466015 w 1834822"/>
              <a:gd name="connsiteY5" fmla="*/ 58121 h 258207"/>
              <a:gd name="connsiteX6" fmla="*/ 1665281 w 1834822"/>
              <a:gd name="connsiteY6" fmla="*/ 57133 h 258207"/>
              <a:gd name="connsiteX7" fmla="*/ 1821735 w 1834822"/>
              <a:gd name="connsiteY7" fmla="*/ 99235 h 258207"/>
              <a:gd name="connsiteX8" fmla="*/ 1784344 w 1834822"/>
              <a:gd name="connsiteY8" fmla="*/ 199946 h 258207"/>
              <a:gd name="connsiteX9" fmla="*/ 1461253 w 1834822"/>
              <a:gd name="connsiteY9" fmla="*/ 192737 h 258207"/>
              <a:gd name="connsiteX10" fmla="*/ 1239341 w 1834822"/>
              <a:gd name="connsiteY10" fmla="*/ 207155 h 258207"/>
              <a:gd name="connsiteX11" fmla="*/ 1008360 w 1834822"/>
              <a:gd name="connsiteY11" fmla="*/ 197630 h 258207"/>
              <a:gd name="connsiteX12" fmla="*/ 851198 w 1834822"/>
              <a:gd name="connsiteY12" fmla="*/ 209537 h 258207"/>
              <a:gd name="connsiteX13" fmla="*/ 655935 w 1834822"/>
              <a:gd name="connsiteY13" fmla="*/ 183343 h 258207"/>
              <a:gd name="connsiteX14" fmla="*/ 585450 w 1834822"/>
              <a:gd name="connsiteY14" fmla="*/ 195249 h 258207"/>
              <a:gd name="connsiteX15" fmla="*/ 451148 w 1834822"/>
              <a:gd name="connsiteY15" fmla="*/ 178580 h 258207"/>
              <a:gd name="connsiteX16" fmla="*/ 360660 w 1834822"/>
              <a:gd name="connsiteY16" fmla="*/ 209537 h 258207"/>
              <a:gd name="connsiteX17" fmla="*/ 112706 w 1834822"/>
              <a:gd name="connsiteY17" fmla="*/ 247570 h 258207"/>
              <a:gd name="connsiteX18" fmla="*/ 10158 w 1834822"/>
              <a:gd name="connsiteY18" fmla="*/ 8748 h 258207"/>
              <a:gd name="connsiteX0" fmla="*/ 10158 w 1829499"/>
              <a:gd name="connsiteY0" fmla="*/ 8748 h 258207"/>
              <a:gd name="connsiteX1" fmla="*/ 346373 w 1829499"/>
              <a:gd name="connsiteY1" fmla="*/ 52373 h 258207"/>
              <a:gd name="connsiteX2" fmla="*/ 670223 w 1829499"/>
              <a:gd name="connsiteY2" fmla="*/ 57136 h 258207"/>
              <a:gd name="connsiteX3" fmla="*/ 970260 w 1829499"/>
              <a:gd name="connsiteY3" fmla="*/ 104761 h 258207"/>
              <a:gd name="connsiteX4" fmla="*/ 1165523 w 1829499"/>
              <a:gd name="connsiteY4" fmla="*/ 119049 h 258207"/>
              <a:gd name="connsiteX5" fmla="*/ 1466015 w 1829499"/>
              <a:gd name="connsiteY5" fmla="*/ 58121 h 258207"/>
              <a:gd name="connsiteX6" fmla="*/ 1665281 w 1829499"/>
              <a:gd name="connsiteY6" fmla="*/ 57133 h 258207"/>
              <a:gd name="connsiteX7" fmla="*/ 1821735 w 1829499"/>
              <a:gd name="connsiteY7" fmla="*/ 99235 h 258207"/>
              <a:gd name="connsiteX8" fmla="*/ 1761633 w 1829499"/>
              <a:gd name="connsiteY8" fmla="*/ 176751 h 258207"/>
              <a:gd name="connsiteX9" fmla="*/ 1461253 w 1829499"/>
              <a:gd name="connsiteY9" fmla="*/ 192737 h 258207"/>
              <a:gd name="connsiteX10" fmla="*/ 1239341 w 1829499"/>
              <a:gd name="connsiteY10" fmla="*/ 207155 h 258207"/>
              <a:gd name="connsiteX11" fmla="*/ 1008360 w 1829499"/>
              <a:gd name="connsiteY11" fmla="*/ 197630 h 258207"/>
              <a:gd name="connsiteX12" fmla="*/ 851198 w 1829499"/>
              <a:gd name="connsiteY12" fmla="*/ 209537 h 258207"/>
              <a:gd name="connsiteX13" fmla="*/ 655935 w 1829499"/>
              <a:gd name="connsiteY13" fmla="*/ 183343 h 258207"/>
              <a:gd name="connsiteX14" fmla="*/ 585450 w 1829499"/>
              <a:gd name="connsiteY14" fmla="*/ 195249 h 258207"/>
              <a:gd name="connsiteX15" fmla="*/ 451148 w 1829499"/>
              <a:gd name="connsiteY15" fmla="*/ 178580 h 258207"/>
              <a:gd name="connsiteX16" fmla="*/ 360660 w 1829499"/>
              <a:gd name="connsiteY16" fmla="*/ 209537 h 258207"/>
              <a:gd name="connsiteX17" fmla="*/ 112706 w 1829499"/>
              <a:gd name="connsiteY17" fmla="*/ 247570 h 258207"/>
              <a:gd name="connsiteX18" fmla="*/ 10158 w 1829499"/>
              <a:gd name="connsiteY18" fmla="*/ 8748 h 258207"/>
              <a:gd name="connsiteX0" fmla="*/ 10158 w 1863813"/>
              <a:gd name="connsiteY0" fmla="*/ 8748 h 258207"/>
              <a:gd name="connsiteX1" fmla="*/ 346373 w 1863813"/>
              <a:gd name="connsiteY1" fmla="*/ 52373 h 258207"/>
              <a:gd name="connsiteX2" fmla="*/ 670223 w 1863813"/>
              <a:gd name="connsiteY2" fmla="*/ 57136 h 258207"/>
              <a:gd name="connsiteX3" fmla="*/ 970260 w 1863813"/>
              <a:gd name="connsiteY3" fmla="*/ 104761 h 258207"/>
              <a:gd name="connsiteX4" fmla="*/ 1165523 w 1863813"/>
              <a:gd name="connsiteY4" fmla="*/ 119049 h 258207"/>
              <a:gd name="connsiteX5" fmla="*/ 1466015 w 1863813"/>
              <a:gd name="connsiteY5" fmla="*/ 58121 h 258207"/>
              <a:gd name="connsiteX6" fmla="*/ 1665281 w 1863813"/>
              <a:gd name="connsiteY6" fmla="*/ 57133 h 258207"/>
              <a:gd name="connsiteX7" fmla="*/ 1859587 w 1863813"/>
              <a:gd name="connsiteY7" fmla="*/ 110833 h 258207"/>
              <a:gd name="connsiteX8" fmla="*/ 1761633 w 1863813"/>
              <a:gd name="connsiteY8" fmla="*/ 176751 h 258207"/>
              <a:gd name="connsiteX9" fmla="*/ 1461253 w 1863813"/>
              <a:gd name="connsiteY9" fmla="*/ 192737 h 258207"/>
              <a:gd name="connsiteX10" fmla="*/ 1239341 w 1863813"/>
              <a:gd name="connsiteY10" fmla="*/ 207155 h 258207"/>
              <a:gd name="connsiteX11" fmla="*/ 1008360 w 1863813"/>
              <a:gd name="connsiteY11" fmla="*/ 197630 h 258207"/>
              <a:gd name="connsiteX12" fmla="*/ 851198 w 1863813"/>
              <a:gd name="connsiteY12" fmla="*/ 209537 h 258207"/>
              <a:gd name="connsiteX13" fmla="*/ 655935 w 1863813"/>
              <a:gd name="connsiteY13" fmla="*/ 183343 h 258207"/>
              <a:gd name="connsiteX14" fmla="*/ 585450 w 1863813"/>
              <a:gd name="connsiteY14" fmla="*/ 195249 h 258207"/>
              <a:gd name="connsiteX15" fmla="*/ 451148 w 1863813"/>
              <a:gd name="connsiteY15" fmla="*/ 178580 h 258207"/>
              <a:gd name="connsiteX16" fmla="*/ 360660 w 1863813"/>
              <a:gd name="connsiteY16" fmla="*/ 209537 h 258207"/>
              <a:gd name="connsiteX17" fmla="*/ 112706 w 1863813"/>
              <a:gd name="connsiteY17" fmla="*/ 247570 h 258207"/>
              <a:gd name="connsiteX18" fmla="*/ 10158 w 1863813"/>
              <a:gd name="connsiteY18" fmla="*/ 8748 h 25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63813" h="258207">
                <a:moveTo>
                  <a:pt x="10158" y="8748"/>
                </a:moveTo>
                <a:cubicBezTo>
                  <a:pt x="49102" y="-23785"/>
                  <a:pt x="236362" y="44308"/>
                  <a:pt x="346373" y="52373"/>
                </a:cubicBezTo>
                <a:cubicBezTo>
                  <a:pt x="456384" y="60438"/>
                  <a:pt x="557511" y="47611"/>
                  <a:pt x="670223" y="57136"/>
                </a:cubicBezTo>
                <a:cubicBezTo>
                  <a:pt x="839765" y="66788"/>
                  <a:pt x="837628" y="104597"/>
                  <a:pt x="970260" y="104761"/>
                </a:cubicBezTo>
                <a:cubicBezTo>
                  <a:pt x="1051222" y="107936"/>
                  <a:pt x="1091628" y="123647"/>
                  <a:pt x="1165523" y="119049"/>
                </a:cubicBezTo>
                <a:cubicBezTo>
                  <a:pt x="1239418" y="114451"/>
                  <a:pt x="1382722" y="68440"/>
                  <a:pt x="1466015" y="58121"/>
                </a:cubicBezTo>
                <a:cubicBezTo>
                  <a:pt x="1549308" y="47802"/>
                  <a:pt x="1605201" y="41549"/>
                  <a:pt x="1665281" y="57133"/>
                </a:cubicBezTo>
                <a:cubicBezTo>
                  <a:pt x="1725361" y="72717"/>
                  <a:pt x="1838949" y="89402"/>
                  <a:pt x="1859587" y="110833"/>
                </a:cubicBezTo>
                <a:cubicBezTo>
                  <a:pt x="1880225" y="132264"/>
                  <a:pt x="1821713" y="161167"/>
                  <a:pt x="1761633" y="176751"/>
                </a:cubicBezTo>
                <a:cubicBezTo>
                  <a:pt x="1701553" y="192335"/>
                  <a:pt x="1548302" y="187670"/>
                  <a:pt x="1461253" y="192737"/>
                </a:cubicBezTo>
                <a:cubicBezTo>
                  <a:pt x="1374204" y="197804"/>
                  <a:pt x="1314823" y="206340"/>
                  <a:pt x="1239341" y="207155"/>
                </a:cubicBezTo>
                <a:cubicBezTo>
                  <a:pt x="1163859" y="207970"/>
                  <a:pt x="1072257" y="200408"/>
                  <a:pt x="1008360" y="197630"/>
                </a:cubicBezTo>
                <a:cubicBezTo>
                  <a:pt x="957560" y="195249"/>
                  <a:pt x="901998" y="211918"/>
                  <a:pt x="851198" y="209537"/>
                </a:cubicBezTo>
                <a:lnTo>
                  <a:pt x="655935" y="183343"/>
                </a:lnTo>
                <a:lnTo>
                  <a:pt x="585450" y="195249"/>
                </a:lnTo>
                <a:cubicBezTo>
                  <a:pt x="549731" y="197630"/>
                  <a:pt x="488613" y="176199"/>
                  <a:pt x="451148" y="178580"/>
                </a:cubicBezTo>
                <a:cubicBezTo>
                  <a:pt x="413683" y="180961"/>
                  <a:pt x="415479" y="201214"/>
                  <a:pt x="360660" y="209537"/>
                </a:cubicBezTo>
                <a:cubicBezTo>
                  <a:pt x="305841" y="217860"/>
                  <a:pt x="171123" y="283416"/>
                  <a:pt x="112706" y="247570"/>
                </a:cubicBezTo>
                <a:cubicBezTo>
                  <a:pt x="52626" y="231986"/>
                  <a:pt x="-28786" y="41281"/>
                  <a:pt x="10158" y="87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5D87E5D-1FD1-9D60-4096-A92676C4F118}"/>
              </a:ext>
            </a:extLst>
          </p:cNvPr>
          <p:cNvGrpSpPr/>
          <p:nvPr/>
        </p:nvGrpSpPr>
        <p:grpSpPr>
          <a:xfrm>
            <a:off x="3603581" y="3674702"/>
            <a:ext cx="3361818" cy="1238783"/>
            <a:chOff x="3603581" y="3674702"/>
            <a:chExt cx="3361818" cy="123878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4E1289-638C-BB89-E07D-0AC7EE920382}"/>
                </a:ext>
              </a:extLst>
            </p:cNvPr>
            <p:cNvSpPr txBox="1"/>
            <p:nvPr/>
          </p:nvSpPr>
          <p:spPr>
            <a:xfrm>
              <a:off x="3603581" y="3674702"/>
              <a:ext cx="336181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dirty="0">
                  <a:solidFill>
                    <a:srgbClr val="B84E4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WINTER</a:t>
              </a:r>
              <a:endParaRPr lang="ko-KR" altLang="en-US" sz="6600" dirty="0">
                <a:solidFill>
                  <a:srgbClr val="B84E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0B7F16A-A0C2-A95B-BEF0-68C8C7375F76}"/>
                </a:ext>
              </a:extLst>
            </p:cNvPr>
            <p:cNvSpPr txBox="1"/>
            <p:nvPr/>
          </p:nvSpPr>
          <p:spPr>
            <a:xfrm>
              <a:off x="3694613" y="4605708"/>
              <a:ext cx="31797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TEMPLETE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922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7F254-A100-475D-ACCF-75471B401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3EAC73-9803-4EFA-A9D7-A85EA5C16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238B88-5D46-440E-8FBE-47059D40BEC4}"/>
              </a:ext>
            </a:extLst>
          </p:cNvPr>
          <p:cNvSpPr/>
          <p:nvPr/>
        </p:nvSpPr>
        <p:spPr>
          <a:xfrm>
            <a:off x="380543" y="0"/>
            <a:ext cx="11297107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06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나눔스퀘어</vt:lpstr>
      <vt:lpstr>나눔스퀘어 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</dc:creator>
  <cp:lastModifiedBy>ddd ddddd</cp:lastModifiedBy>
  <cp:revision>21</cp:revision>
  <dcterms:created xsi:type="dcterms:W3CDTF">2022-11-14T05:21:45Z</dcterms:created>
  <dcterms:modified xsi:type="dcterms:W3CDTF">2023-01-15T14:36:43Z</dcterms:modified>
</cp:coreProperties>
</file>