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53"/>
    <a:srgbClr val="FF832F"/>
    <a:srgbClr val="FF7013"/>
    <a:srgbClr val="065480"/>
    <a:srgbClr val="043B5A"/>
    <a:srgbClr val="03273B"/>
    <a:srgbClr val="4399C8"/>
    <a:srgbClr val="EEEEEE"/>
    <a:srgbClr val="EB1E2D"/>
    <a:srgbClr val="C8C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3" autoAdjust="0"/>
    <p:restoredTop sz="94660"/>
  </p:normalViewPr>
  <p:slideViewPr>
    <p:cSldViewPr snapToGrid="0">
      <p:cViewPr>
        <p:scale>
          <a:sx n="100" d="100"/>
          <a:sy n="100" d="100"/>
        </p:scale>
        <p:origin x="612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4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1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0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65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8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86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32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5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9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1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FDA30-27E9-4D64-A130-0E0ED985A432}" type="datetimeFigureOut">
              <a:rPr lang="ko-KR" altLang="en-US" smtClean="0"/>
              <a:t>2023-02-14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CE747-CC00-4EF4-8860-9D3630970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14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90EF31-3CB1-42EA-B47C-60AA0ABCA189}"/>
              </a:ext>
            </a:extLst>
          </p:cNvPr>
          <p:cNvSpPr/>
          <p:nvPr/>
        </p:nvSpPr>
        <p:spPr>
          <a:xfrm>
            <a:off x="286761" y="425703"/>
            <a:ext cx="349652" cy="379507"/>
          </a:xfrm>
          <a:prstGeom prst="roundRect">
            <a:avLst/>
          </a:prstGeom>
          <a:solidFill>
            <a:srgbClr val="EDE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ABCE78-38CF-421B-85A0-EDB19613DF1C}"/>
              </a:ext>
            </a:extLst>
          </p:cNvPr>
          <p:cNvSpPr/>
          <p:nvPr/>
        </p:nvSpPr>
        <p:spPr>
          <a:xfrm>
            <a:off x="689022" y="425703"/>
            <a:ext cx="349652" cy="379507"/>
          </a:xfrm>
          <a:prstGeom prst="roundRect">
            <a:avLst/>
          </a:prstGeom>
          <a:solidFill>
            <a:srgbClr val="E8C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A14EAD4-668D-4A88-A98A-C0C9CDE0B50F}"/>
              </a:ext>
            </a:extLst>
          </p:cNvPr>
          <p:cNvSpPr/>
          <p:nvPr/>
        </p:nvSpPr>
        <p:spPr>
          <a:xfrm>
            <a:off x="1092156" y="425703"/>
            <a:ext cx="349652" cy="379507"/>
          </a:xfrm>
          <a:prstGeom prst="roundRect">
            <a:avLst/>
          </a:prstGeom>
          <a:solidFill>
            <a:srgbClr val="9388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4025BB-69E7-4178-B722-2A66EBBB8CE3}"/>
              </a:ext>
            </a:extLst>
          </p:cNvPr>
          <p:cNvSpPr/>
          <p:nvPr/>
        </p:nvSpPr>
        <p:spPr>
          <a:xfrm>
            <a:off x="1495290" y="425703"/>
            <a:ext cx="349652" cy="379507"/>
          </a:xfrm>
          <a:prstGeom prst="roundRect">
            <a:avLst/>
          </a:prstGeom>
          <a:solidFill>
            <a:srgbClr val="333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B7791E6-22C1-47A0-ABAC-003FFCBE82A1}"/>
              </a:ext>
            </a:extLst>
          </p:cNvPr>
          <p:cNvSpPr/>
          <p:nvPr/>
        </p:nvSpPr>
        <p:spPr>
          <a:xfrm>
            <a:off x="1898423" y="425703"/>
            <a:ext cx="349652" cy="379507"/>
          </a:xfrm>
          <a:prstGeom prst="roundRect">
            <a:avLst/>
          </a:prstGeom>
          <a:solidFill>
            <a:srgbClr val="485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5CECCE3-4648-4611-BF1E-118A148A6CEF}"/>
              </a:ext>
            </a:extLst>
          </p:cNvPr>
          <p:cNvSpPr/>
          <p:nvPr/>
        </p:nvSpPr>
        <p:spPr>
          <a:xfrm>
            <a:off x="2701052" y="425703"/>
            <a:ext cx="349652" cy="379507"/>
          </a:xfrm>
          <a:prstGeom prst="roundRect">
            <a:avLst/>
          </a:prstGeom>
          <a:solidFill>
            <a:srgbClr val="F5EB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FCBA9C-40BA-498C-8DAA-DE70E01914E7}"/>
              </a:ext>
            </a:extLst>
          </p:cNvPr>
          <p:cNvSpPr/>
          <p:nvPr/>
        </p:nvSpPr>
        <p:spPr>
          <a:xfrm>
            <a:off x="3103312" y="425703"/>
            <a:ext cx="349652" cy="379507"/>
          </a:xfrm>
          <a:prstGeom prst="roundRect">
            <a:avLst/>
          </a:prstGeom>
          <a:solidFill>
            <a:srgbClr val="E5D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2E96433B-5EDA-49A9-9D78-B3D388BA344E}"/>
              </a:ext>
            </a:extLst>
          </p:cNvPr>
          <p:cNvSpPr/>
          <p:nvPr/>
        </p:nvSpPr>
        <p:spPr>
          <a:xfrm>
            <a:off x="3506446" y="425703"/>
            <a:ext cx="349652" cy="379507"/>
          </a:xfrm>
          <a:prstGeom prst="roundRect">
            <a:avLst/>
          </a:prstGeom>
          <a:solidFill>
            <a:srgbClr val="C987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0A33F4A7-C4E1-46EC-98BE-6FD46312DC29}"/>
              </a:ext>
            </a:extLst>
          </p:cNvPr>
          <p:cNvSpPr/>
          <p:nvPr/>
        </p:nvSpPr>
        <p:spPr>
          <a:xfrm>
            <a:off x="3909580" y="425703"/>
            <a:ext cx="349652" cy="379507"/>
          </a:xfrm>
          <a:prstGeom prst="roundRect">
            <a:avLst/>
          </a:prstGeom>
          <a:solidFill>
            <a:srgbClr val="9538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821AB340-A406-4C33-8683-62E53F96894A}"/>
              </a:ext>
            </a:extLst>
          </p:cNvPr>
          <p:cNvSpPr/>
          <p:nvPr/>
        </p:nvSpPr>
        <p:spPr>
          <a:xfrm>
            <a:off x="4312714" y="425703"/>
            <a:ext cx="349652" cy="379507"/>
          </a:xfrm>
          <a:prstGeom prst="roundRect">
            <a:avLst/>
          </a:prstGeom>
          <a:solidFill>
            <a:srgbClr val="465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FD7A5418-2649-4726-8A7F-AF0CD0AC0270}"/>
              </a:ext>
            </a:extLst>
          </p:cNvPr>
          <p:cNvSpPr/>
          <p:nvPr/>
        </p:nvSpPr>
        <p:spPr>
          <a:xfrm>
            <a:off x="5115343" y="425703"/>
            <a:ext cx="349652" cy="379507"/>
          </a:xfrm>
          <a:prstGeom prst="roundRect">
            <a:avLst/>
          </a:prstGeom>
          <a:solidFill>
            <a:srgbClr val="EDDF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ABC61248-73DC-4B4D-893F-C02747AEAE59}"/>
              </a:ext>
            </a:extLst>
          </p:cNvPr>
          <p:cNvSpPr/>
          <p:nvPr/>
        </p:nvSpPr>
        <p:spPr>
          <a:xfrm>
            <a:off x="5517604" y="425703"/>
            <a:ext cx="349652" cy="379507"/>
          </a:xfrm>
          <a:prstGeom prst="roundRect">
            <a:avLst/>
          </a:prstGeom>
          <a:solidFill>
            <a:srgbClr val="EDC7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6007141E-0B70-419E-9493-6C1E19C7698D}"/>
              </a:ext>
            </a:extLst>
          </p:cNvPr>
          <p:cNvSpPr/>
          <p:nvPr/>
        </p:nvSpPr>
        <p:spPr>
          <a:xfrm>
            <a:off x="5920738" y="425703"/>
            <a:ext cx="349652" cy="379507"/>
          </a:xfrm>
          <a:prstGeom prst="roundRect">
            <a:avLst/>
          </a:prstGeom>
          <a:solidFill>
            <a:srgbClr val="D77F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75169AB4-17F8-4059-B16C-A35A4C5A47DD}"/>
              </a:ext>
            </a:extLst>
          </p:cNvPr>
          <p:cNvSpPr/>
          <p:nvPr/>
        </p:nvSpPr>
        <p:spPr>
          <a:xfrm>
            <a:off x="6323872" y="425703"/>
            <a:ext cx="349652" cy="379507"/>
          </a:xfrm>
          <a:prstGeom prst="roundRect">
            <a:avLst/>
          </a:prstGeom>
          <a:solidFill>
            <a:srgbClr val="73A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50D8C5AB-2998-403C-99BB-F8B26DFDC2BF}"/>
              </a:ext>
            </a:extLst>
          </p:cNvPr>
          <p:cNvSpPr/>
          <p:nvPr/>
        </p:nvSpPr>
        <p:spPr>
          <a:xfrm>
            <a:off x="6727005" y="425703"/>
            <a:ext cx="349652" cy="379507"/>
          </a:xfrm>
          <a:prstGeom prst="roundRect">
            <a:avLst/>
          </a:prstGeom>
          <a:solidFill>
            <a:srgbClr val="A9B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1" name="사각형: 둥근 모서리 510">
            <a:extLst>
              <a:ext uri="{FF2B5EF4-FFF2-40B4-BE49-F238E27FC236}">
                <a16:creationId xmlns:a16="http://schemas.microsoft.com/office/drawing/2014/main" id="{13FEE78F-44FC-4FA3-8782-23F4E6999641}"/>
              </a:ext>
            </a:extLst>
          </p:cNvPr>
          <p:cNvSpPr/>
          <p:nvPr/>
        </p:nvSpPr>
        <p:spPr>
          <a:xfrm>
            <a:off x="7529634" y="425703"/>
            <a:ext cx="349652" cy="379507"/>
          </a:xfrm>
          <a:prstGeom prst="roundRect">
            <a:avLst/>
          </a:prstGeom>
          <a:solidFill>
            <a:srgbClr val="EA9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" name="사각형: 둥근 모서리 511">
            <a:extLst>
              <a:ext uri="{FF2B5EF4-FFF2-40B4-BE49-F238E27FC236}">
                <a16:creationId xmlns:a16="http://schemas.microsoft.com/office/drawing/2014/main" id="{1B871ADD-61AB-4EF4-9941-BCCA2E9392E4}"/>
              </a:ext>
            </a:extLst>
          </p:cNvPr>
          <p:cNvSpPr/>
          <p:nvPr/>
        </p:nvSpPr>
        <p:spPr>
          <a:xfrm>
            <a:off x="7931895" y="425703"/>
            <a:ext cx="349652" cy="379507"/>
          </a:xfrm>
          <a:prstGeom prst="roundRect">
            <a:avLst/>
          </a:prstGeom>
          <a:solidFill>
            <a:srgbClr val="DB4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사각형: 둥근 모서리 512">
            <a:extLst>
              <a:ext uri="{FF2B5EF4-FFF2-40B4-BE49-F238E27FC236}">
                <a16:creationId xmlns:a16="http://schemas.microsoft.com/office/drawing/2014/main" id="{9406A56E-9EE9-4027-8D25-065C1FC248A9}"/>
              </a:ext>
            </a:extLst>
          </p:cNvPr>
          <p:cNvSpPr/>
          <p:nvPr/>
        </p:nvSpPr>
        <p:spPr>
          <a:xfrm>
            <a:off x="8335029" y="425703"/>
            <a:ext cx="349652" cy="379507"/>
          </a:xfrm>
          <a:prstGeom prst="roundRect">
            <a:avLst/>
          </a:prstGeom>
          <a:solidFill>
            <a:srgbClr val="685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" name="사각형: 둥근 모서리 513">
            <a:extLst>
              <a:ext uri="{FF2B5EF4-FFF2-40B4-BE49-F238E27FC236}">
                <a16:creationId xmlns:a16="http://schemas.microsoft.com/office/drawing/2014/main" id="{952EDB88-C070-43FC-AAA0-84F1DA1A29E1}"/>
              </a:ext>
            </a:extLst>
          </p:cNvPr>
          <p:cNvSpPr/>
          <p:nvPr/>
        </p:nvSpPr>
        <p:spPr>
          <a:xfrm>
            <a:off x="8738163" y="425703"/>
            <a:ext cx="349652" cy="379507"/>
          </a:xfrm>
          <a:prstGeom prst="roundRect">
            <a:avLst/>
          </a:prstGeom>
          <a:solidFill>
            <a:srgbClr val="078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사각형: 둥근 모서리 514">
            <a:extLst>
              <a:ext uri="{FF2B5EF4-FFF2-40B4-BE49-F238E27FC236}">
                <a16:creationId xmlns:a16="http://schemas.microsoft.com/office/drawing/2014/main" id="{87A8AEDA-00AB-4D60-8FA5-8789F9FDEDD2}"/>
              </a:ext>
            </a:extLst>
          </p:cNvPr>
          <p:cNvSpPr/>
          <p:nvPr/>
        </p:nvSpPr>
        <p:spPr>
          <a:xfrm>
            <a:off x="9141297" y="425703"/>
            <a:ext cx="349652" cy="379507"/>
          </a:xfrm>
          <a:prstGeom prst="roundRect">
            <a:avLst/>
          </a:prstGeom>
          <a:solidFill>
            <a:srgbClr val="14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2" name="사각형: 둥근 모서리 591">
            <a:extLst>
              <a:ext uri="{FF2B5EF4-FFF2-40B4-BE49-F238E27FC236}">
                <a16:creationId xmlns:a16="http://schemas.microsoft.com/office/drawing/2014/main" id="{670B2197-C267-4431-B4A6-3D9D8F567950}"/>
              </a:ext>
            </a:extLst>
          </p:cNvPr>
          <p:cNvSpPr/>
          <p:nvPr/>
        </p:nvSpPr>
        <p:spPr>
          <a:xfrm>
            <a:off x="9943925" y="425703"/>
            <a:ext cx="349652" cy="379507"/>
          </a:xfrm>
          <a:prstGeom prst="roundRect">
            <a:avLst/>
          </a:prstGeom>
          <a:solidFill>
            <a:srgbClr val="F2E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3" name="사각형: 둥근 모서리 592">
            <a:extLst>
              <a:ext uri="{FF2B5EF4-FFF2-40B4-BE49-F238E27FC236}">
                <a16:creationId xmlns:a16="http://schemas.microsoft.com/office/drawing/2014/main" id="{CBD4BE91-7075-4D23-90B7-D28D39363171}"/>
              </a:ext>
            </a:extLst>
          </p:cNvPr>
          <p:cNvSpPr/>
          <p:nvPr/>
        </p:nvSpPr>
        <p:spPr>
          <a:xfrm>
            <a:off x="10346186" y="425703"/>
            <a:ext cx="349652" cy="379507"/>
          </a:xfrm>
          <a:prstGeom prst="roundRect">
            <a:avLst/>
          </a:prstGeom>
          <a:solidFill>
            <a:srgbClr val="DFC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사각형: 둥근 모서리 593">
            <a:extLst>
              <a:ext uri="{FF2B5EF4-FFF2-40B4-BE49-F238E27FC236}">
                <a16:creationId xmlns:a16="http://schemas.microsoft.com/office/drawing/2014/main" id="{CEAF53FE-9304-4331-BEFE-7326E375B49C}"/>
              </a:ext>
            </a:extLst>
          </p:cNvPr>
          <p:cNvSpPr/>
          <p:nvPr/>
        </p:nvSpPr>
        <p:spPr>
          <a:xfrm>
            <a:off x="10749320" y="425703"/>
            <a:ext cx="349652" cy="379507"/>
          </a:xfrm>
          <a:prstGeom prst="roundRect">
            <a:avLst/>
          </a:prstGeom>
          <a:solidFill>
            <a:srgbClr val="E3C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5" name="사각형: 둥근 모서리 594">
            <a:extLst>
              <a:ext uri="{FF2B5EF4-FFF2-40B4-BE49-F238E27FC236}">
                <a16:creationId xmlns:a16="http://schemas.microsoft.com/office/drawing/2014/main" id="{E22AEAA0-A0F1-48D1-83F1-86DBFDC1C3E7}"/>
              </a:ext>
            </a:extLst>
          </p:cNvPr>
          <p:cNvSpPr/>
          <p:nvPr/>
        </p:nvSpPr>
        <p:spPr>
          <a:xfrm>
            <a:off x="11152454" y="425703"/>
            <a:ext cx="349652" cy="379507"/>
          </a:xfrm>
          <a:prstGeom prst="roundRect">
            <a:avLst/>
          </a:prstGeom>
          <a:solidFill>
            <a:srgbClr val="FF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사각형: 둥근 모서리 595">
            <a:extLst>
              <a:ext uri="{FF2B5EF4-FFF2-40B4-BE49-F238E27FC236}">
                <a16:creationId xmlns:a16="http://schemas.microsoft.com/office/drawing/2014/main" id="{5DCF9B5F-B460-4087-A072-68EACB2B2064}"/>
              </a:ext>
            </a:extLst>
          </p:cNvPr>
          <p:cNvSpPr/>
          <p:nvPr/>
        </p:nvSpPr>
        <p:spPr>
          <a:xfrm>
            <a:off x="11555588" y="425703"/>
            <a:ext cx="349652" cy="379507"/>
          </a:xfrm>
          <a:prstGeom prst="roundRect">
            <a:avLst/>
          </a:prstGeom>
          <a:solidFill>
            <a:srgbClr val="E022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27A014-3E20-421C-A728-D10AFDC66514}"/>
              </a:ext>
            </a:extLst>
          </p:cNvPr>
          <p:cNvSpPr/>
          <p:nvPr/>
        </p:nvSpPr>
        <p:spPr>
          <a:xfrm>
            <a:off x="286761" y="858504"/>
            <a:ext cx="349652" cy="379507"/>
          </a:xfrm>
          <a:prstGeom prst="roundRect">
            <a:avLst/>
          </a:prstGeom>
          <a:solidFill>
            <a:srgbClr val="EACC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57A7FF5-6E42-48EB-95D2-2ED5DD231272}"/>
              </a:ext>
            </a:extLst>
          </p:cNvPr>
          <p:cNvSpPr/>
          <p:nvPr/>
        </p:nvSpPr>
        <p:spPr>
          <a:xfrm>
            <a:off x="689022" y="858504"/>
            <a:ext cx="349652" cy="379507"/>
          </a:xfrm>
          <a:prstGeom prst="roundRect">
            <a:avLst/>
          </a:prstGeom>
          <a:solidFill>
            <a:srgbClr val="D7AC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8BD24B-9A99-4BA6-A8FA-EEA531C9B8D7}"/>
              </a:ext>
            </a:extLst>
          </p:cNvPr>
          <p:cNvSpPr/>
          <p:nvPr/>
        </p:nvSpPr>
        <p:spPr>
          <a:xfrm>
            <a:off x="1092156" y="858504"/>
            <a:ext cx="349652" cy="379507"/>
          </a:xfrm>
          <a:prstGeom prst="roundRect">
            <a:avLst/>
          </a:prstGeom>
          <a:solidFill>
            <a:srgbClr val="B57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CEF8512-58D4-4A13-BEF3-4AE8218296C7}"/>
              </a:ext>
            </a:extLst>
          </p:cNvPr>
          <p:cNvSpPr/>
          <p:nvPr/>
        </p:nvSpPr>
        <p:spPr>
          <a:xfrm>
            <a:off x="1495290" y="858504"/>
            <a:ext cx="349652" cy="379507"/>
          </a:xfrm>
          <a:prstGeom prst="roundRect">
            <a:avLst/>
          </a:prstGeom>
          <a:solidFill>
            <a:srgbClr val="415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0143B71-357E-4587-85C7-F05EDBF3E39A}"/>
              </a:ext>
            </a:extLst>
          </p:cNvPr>
          <p:cNvSpPr/>
          <p:nvPr/>
        </p:nvSpPr>
        <p:spPr>
          <a:xfrm>
            <a:off x="1898423" y="858504"/>
            <a:ext cx="349652" cy="379507"/>
          </a:xfrm>
          <a:prstGeom prst="roundRect">
            <a:avLst/>
          </a:prstGeom>
          <a:solidFill>
            <a:srgbClr val="415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3F077AF8-3E0B-4D96-8D54-5485B488E721}"/>
              </a:ext>
            </a:extLst>
          </p:cNvPr>
          <p:cNvSpPr/>
          <p:nvPr/>
        </p:nvSpPr>
        <p:spPr>
          <a:xfrm>
            <a:off x="2701052" y="858504"/>
            <a:ext cx="349652" cy="379507"/>
          </a:xfrm>
          <a:prstGeom prst="roundRect">
            <a:avLst/>
          </a:prstGeom>
          <a:solidFill>
            <a:srgbClr val="F8E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D7602707-A252-4AB5-8C07-582599DEF445}"/>
              </a:ext>
            </a:extLst>
          </p:cNvPr>
          <p:cNvSpPr/>
          <p:nvPr/>
        </p:nvSpPr>
        <p:spPr>
          <a:xfrm>
            <a:off x="3103312" y="858504"/>
            <a:ext cx="349652" cy="379507"/>
          </a:xfrm>
          <a:prstGeom prst="roundRect">
            <a:avLst/>
          </a:prstGeom>
          <a:solidFill>
            <a:srgbClr val="F26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3D095550-6A2E-4DF4-8522-F3F68F1123D0}"/>
              </a:ext>
            </a:extLst>
          </p:cNvPr>
          <p:cNvSpPr/>
          <p:nvPr/>
        </p:nvSpPr>
        <p:spPr>
          <a:xfrm>
            <a:off x="3506446" y="858504"/>
            <a:ext cx="349652" cy="379507"/>
          </a:xfrm>
          <a:prstGeom prst="roundRect">
            <a:avLst/>
          </a:prstGeom>
          <a:solidFill>
            <a:srgbClr val="2362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A5421E76-E11E-4E4F-9FD7-60302051F9D9}"/>
              </a:ext>
            </a:extLst>
          </p:cNvPr>
          <p:cNvSpPr/>
          <p:nvPr/>
        </p:nvSpPr>
        <p:spPr>
          <a:xfrm>
            <a:off x="3909580" y="858504"/>
            <a:ext cx="349652" cy="379507"/>
          </a:xfrm>
          <a:prstGeom prst="roundRect">
            <a:avLst/>
          </a:prstGeom>
          <a:solidFill>
            <a:srgbClr val="369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4B1F7D3E-B695-453E-B642-4C7BCB9FE5FA}"/>
              </a:ext>
            </a:extLst>
          </p:cNvPr>
          <p:cNvSpPr/>
          <p:nvPr/>
        </p:nvSpPr>
        <p:spPr>
          <a:xfrm>
            <a:off x="4312714" y="858504"/>
            <a:ext cx="349652" cy="379507"/>
          </a:xfrm>
          <a:prstGeom prst="roundRect">
            <a:avLst/>
          </a:prstGeom>
          <a:solidFill>
            <a:srgbClr val="9ED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881151AD-FC47-4109-81BD-1E0EE2F2D556}"/>
              </a:ext>
            </a:extLst>
          </p:cNvPr>
          <p:cNvSpPr/>
          <p:nvPr/>
        </p:nvSpPr>
        <p:spPr>
          <a:xfrm>
            <a:off x="5115343" y="858504"/>
            <a:ext cx="349652" cy="379507"/>
          </a:xfrm>
          <a:prstGeom prst="roundRect">
            <a:avLst/>
          </a:prstGeom>
          <a:solidFill>
            <a:srgbClr val="9C9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ACDD87ED-437E-43AD-954A-CD2C3D36C73C}"/>
              </a:ext>
            </a:extLst>
          </p:cNvPr>
          <p:cNvSpPr/>
          <p:nvPr/>
        </p:nvSpPr>
        <p:spPr>
          <a:xfrm>
            <a:off x="5517604" y="858504"/>
            <a:ext cx="349652" cy="379507"/>
          </a:xfrm>
          <a:prstGeom prst="roundRect">
            <a:avLst/>
          </a:prstGeom>
          <a:solidFill>
            <a:srgbClr val="826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사각형: 둥근 모서리 348">
            <a:extLst>
              <a:ext uri="{FF2B5EF4-FFF2-40B4-BE49-F238E27FC236}">
                <a16:creationId xmlns:a16="http://schemas.microsoft.com/office/drawing/2014/main" id="{E6A026E9-4FFA-4E6B-A2D3-2F48700A1B51}"/>
              </a:ext>
            </a:extLst>
          </p:cNvPr>
          <p:cNvSpPr/>
          <p:nvPr/>
        </p:nvSpPr>
        <p:spPr>
          <a:xfrm>
            <a:off x="5920738" y="858504"/>
            <a:ext cx="349652" cy="379507"/>
          </a:xfrm>
          <a:prstGeom prst="roundRect">
            <a:avLst/>
          </a:prstGeom>
          <a:solidFill>
            <a:srgbClr val="605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C183014F-6D98-42D2-AE2F-A9F31DCF116A}"/>
              </a:ext>
            </a:extLst>
          </p:cNvPr>
          <p:cNvSpPr/>
          <p:nvPr/>
        </p:nvSpPr>
        <p:spPr>
          <a:xfrm>
            <a:off x="6323872" y="858504"/>
            <a:ext cx="349652" cy="379507"/>
          </a:xfrm>
          <a:prstGeom prst="roundRect">
            <a:avLst/>
          </a:prstGeom>
          <a:solidFill>
            <a:srgbClr val="3E3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사각형: 둥근 모서리 350">
            <a:extLst>
              <a:ext uri="{FF2B5EF4-FFF2-40B4-BE49-F238E27FC236}">
                <a16:creationId xmlns:a16="http://schemas.microsoft.com/office/drawing/2014/main" id="{D4F2621E-B55B-4F2E-A6CC-F56C3E311F2A}"/>
              </a:ext>
            </a:extLst>
          </p:cNvPr>
          <p:cNvSpPr/>
          <p:nvPr/>
        </p:nvSpPr>
        <p:spPr>
          <a:xfrm>
            <a:off x="6727005" y="858504"/>
            <a:ext cx="349652" cy="379507"/>
          </a:xfrm>
          <a:prstGeom prst="roundRect">
            <a:avLst/>
          </a:prstGeom>
          <a:solidFill>
            <a:srgbClr val="3A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6" name="사각형: 둥근 모서리 515">
            <a:extLst>
              <a:ext uri="{FF2B5EF4-FFF2-40B4-BE49-F238E27FC236}">
                <a16:creationId xmlns:a16="http://schemas.microsoft.com/office/drawing/2014/main" id="{3E05E7B7-3EE4-4D9B-BFF7-8AAAA1ABE879}"/>
              </a:ext>
            </a:extLst>
          </p:cNvPr>
          <p:cNvSpPr/>
          <p:nvPr/>
        </p:nvSpPr>
        <p:spPr>
          <a:xfrm>
            <a:off x="7529634" y="858504"/>
            <a:ext cx="349652" cy="379507"/>
          </a:xfrm>
          <a:prstGeom prst="roundRect">
            <a:avLst/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7" name="사각형: 둥근 모서리 516">
            <a:extLst>
              <a:ext uri="{FF2B5EF4-FFF2-40B4-BE49-F238E27FC236}">
                <a16:creationId xmlns:a16="http://schemas.microsoft.com/office/drawing/2014/main" id="{135E1FE9-9B1C-4DA0-B637-C29508C54FF6}"/>
              </a:ext>
            </a:extLst>
          </p:cNvPr>
          <p:cNvSpPr/>
          <p:nvPr/>
        </p:nvSpPr>
        <p:spPr>
          <a:xfrm>
            <a:off x="7931895" y="858504"/>
            <a:ext cx="349652" cy="379507"/>
          </a:xfrm>
          <a:prstGeom prst="roundRect">
            <a:avLst/>
          </a:prstGeom>
          <a:solidFill>
            <a:srgbClr val="B1BF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사각형: 둥근 모서리 517">
            <a:extLst>
              <a:ext uri="{FF2B5EF4-FFF2-40B4-BE49-F238E27FC236}">
                <a16:creationId xmlns:a16="http://schemas.microsoft.com/office/drawing/2014/main" id="{6DABCF98-6E2D-4736-92F0-381D06A92FC9}"/>
              </a:ext>
            </a:extLst>
          </p:cNvPr>
          <p:cNvSpPr/>
          <p:nvPr/>
        </p:nvSpPr>
        <p:spPr>
          <a:xfrm>
            <a:off x="8335029" y="858504"/>
            <a:ext cx="349652" cy="379507"/>
          </a:xfrm>
          <a:prstGeom prst="roundRect">
            <a:avLst/>
          </a:prstGeom>
          <a:solidFill>
            <a:srgbClr val="7BC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9" name="사각형: 둥근 모서리 518">
            <a:extLst>
              <a:ext uri="{FF2B5EF4-FFF2-40B4-BE49-F238E27FC236}">
                <a16:creationId xmlns:a16="http://schemas.microsoft.com/office/drawing/2014/main" id="{978A8E6B-93F2-454E-A97E-1DC1595A8220}"/>
              </a:ext>
            </a:extLst>
          </p:cNvPr>
          <p:cNvSpPr/>
          <p:nvPr/>
        </p:nvSpPr>
        <p:spPr>
          <a:xfrm>
            <a:off x="8738163" y="858504"/>
            <a:ext cx="349652" cy="379507"/>
          </a:xfrm>
          <a:prstGeom prst="roundRect">
            <a:avLst/>
          </a:prstGeom>
          <a:solidFill>
            <a:srgbClr val="4F9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사각형: 둥근 모서리 519">
            <a:extLst>
              <a:ext uri="{FF2B5EF4-FFF2-40B4-BE49-F238E27FC236}">
                <a16:creationId xmlns:a16="http://schemas.microsoft.com/office/drawing/2014/main" id="{55402471-C043-43B2-A7C8-8D2CCE912C88}"/>
              </a:ext>
            </a:extLst>
          </p:cNvPr>
          <p:cNvSpPr/>
          <p:nvPr/>
        </p:nvSpPr>
        <p:spPr>
          <a:xfrm>
            <a:off x="9141297" y="858504"/>
            <a:ext cx="349652" cy="379507"/>
          </a:xfrm>
          <a:prstGeom prst="roundRect">
            <a:avLst/>
          </a:prstGeom>
          <a:solidFill>
            <a:srgbClr val="5C69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7" name="사각형: 둥근 모서리 596">
            <a:extLst>
              <a:ext uri="{FF2B5EF4-FFF2-40B4-BE49-F238E27FC236}">
                <a16:creationId xmlns:a16="http://schemas.microsoft.com/office/drawing/2014/main" id="{6C1F1939-57D9-4925-8091-5A3A9859397B}"/>
              </a:ext>
            </a:extLst>
          </p:cNvPr>
          <p:cNvSpPr/>
          <p:nvPr/>
        </p:nvSpPr>
        <p:spPr>
          <a:xfrm>
            <a:off x="9943925" y="858504"/>
            <a:ext cx="349652" cy="379507"/>
          </a:xfrm>
          <a:prstGeom prst="roundRect">
            <a:avLst/>
          </a:prstGeom>
          <a:solidFill>
            <a:srgbClr val="FBC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8" name="사각형: 둥근 모서리 597">
            <a:extLst>
              <a:ext uri="{FF2B5EF4-FFF2-40B4-BE49-F238E27FC236}">
                <a16:creationId xmlns:a16="http://schemas.microsoft.com/office/drawing/2014/main" id="{9A3286C8-B15C-4791-B3CB-A4ED2132AF56}"/>
              </a:ext>
            </a:extLst>
          </p:cNvPr>
          <p:cNvSpPr/>
          <p:nvPr/>
        </p:nvSpPr>
        <p:spPr>
          <a:xfrm>
            <a:off x="10346186" y="858504"/>
            <a:ext cx="349652" cy="379507"/>
          </a:xfrm>
          <a:prstGeom prst="roundRect">
            <a:avLst/>
          </a:prstGeom>
          <a:solidFill>
            <a:srgbClr val="F11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사각형: 둥근 모서리 598">
            <a:extLst>
              <a:ext uri="{FF2B5EF4-FFF2-40B4-BE49-F238E27FC236}">
                <a16:creationId xmlns:a16="http://schemas.microsoft.com/office/drawing/2014/main" id="{92EF8710-A683-4A65-B71A-2D9DEBB575B0}"/>
              </a:ext>
            </a:extLst>
          </p:cNvPr>
          <p:cNvSpPr/>
          <p:nvPr/>
        </p:nvSpPr>
        <p:spPr>
          <a:xfrm>
            <a:off x="10749320" y="858504"/>
            <a:ext cx="349652" cy="379507"/>
          </a:xfrm>
          <a:prstGeom prst="roundRect">
            <a:avLst/>
          </a:prstGeom>
          <a:solidFill>
            <a:srgbClr val="A06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0" name="사각형: 둥근 모서리 599">
            <a:extLst>
              <a:ext uri="{FF2B5EF4-FFF2-40B4-BE49-F238E27FC236}">
                <a16:creationId xmlns:a16="http://schemas.microsoft.com/office/drawing/2014/main" id="{8F9F129C-4AFB-459B-969D-7310ECCC1596}"/>
              </a:ext>
            </a:extLst>
          </p:cNvPr>
          <p:cNvSpPr/>
          <p:nvPr/>
        </p:nvSpPr>
        <p:spPr>
          <a:xfrm>
            <a:off x="11152454" y="858504"/>
            <a:ext cx="349652" cy="379507"/>
          </a:xfrm>
          <a:prstGeom prst="roundRect">
            <a:avLst/>
          </a:prstGeom>
          <a:solidFill>
            <a:srgbClr val="47A3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사각형: 둥근 모서리 600">
            <a:extLst>
              <a:ext uri="{FF2B5EF4-FFF2-40B4-BE49-F238E27FC236}">
                <a16:creationId xmlns:a16="http://schemas.microsoft.com/office/drawing/2014/main" id="{226B5810-002F-4B8C-A179-988D26288D2F}"/>
              </a:ext>
            </a:extLst>
          </p:cNvPr>
          <p:cNvSpPr/>
          <p:nvPr/>
        </p:nvSpPr>
        <p:spPr>
          <a:xfrm>
            <a:off x="11555588" y="858504"/>
            <a:ext cx="349652" cy="379507"/>
          </a:xfrm>
          <a:prstGeom prst="roundRect">
            <a:avLst/>
          </a:prstGeom>
          <a:solidFill>
            <a:srgbClr val="8CE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167EFF-AF24-4FE2-8772-0400B1906E5B}"/>
              </a:ext>
            </a:extLst>
          </p:cNvPr>
          <p:cNvSpPr/>
          <p:nvPr/>
        </p:nvSpPr>
        <p:spPr>
          <a:xfrm>
            <a:off x="286761" y="1291305"/>
            <a:ext cx="349652" cy="379507"/>
          </a:xfrm>
          <a:prstGeom prst="roundRect">
            <a:avLst/>
          </a:prstGeom>
          <a:solidFill>
            <a:srgbClr val="E8E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3EF7827-588B-41FB-814B-838498D82AB3}"/>
              </a:ext>
            </a:extLst>
          </p:cNvPr>
          <p:cNvSpPr/>
          <p:nvPr/>
        </p:nvSpPr>
        <p:spPr>
          <a:xfrm>
            <a:off x="689022" y="1291305"/>
            <a:ext cx="349652" cy="379507"/>
          </a:xfrm>
          <a:prstGeom prst="roundRect">
            <a:avLst/>
          </a:prstGeom>
          <a:solidFill>
            <a:srgbClr val="A0A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9A89156-05D5-40A2-8FF0-5D891CE78C84}"/>
              </a:ext>
            </a:extLst>
          </p:cNvPr>
          <p:cNvSpPr/>
          <p:nvPr/>
        </p:nvSpPr>
        <p:spPr>
          <a:xfrm>
            <a:off x="1092156" y="1291305"/>
            <a:ext cx="349652" cy="379507"/>
          </a:xfrm>
          <a:prstGeom prst="roundRect">
            <a:avLst/>
          </a:prstGeom>
          <a:solidFill>
            <a:srgbClr val="4F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096E6D-05F5-431F-8B52-D72AFFE74A77}"/>
              </a:ext>
            </a:extLst>
          </p:cNvPr>
          <p:cNvSpPr/>
          <p:nvPr/>
        </p:nvSpPr>
        <p:spPr>
          <a:xfrm>
            <a:off x="1495290" y="1291305"/>
            <a:ext cx="349652" cy="379507"/>
          </a:xfrm>
          <a:prstGeom prst="roundRect">
            <a:avLst/>
          </a:prstGeom>
          <a:solidFill>
            <a:srgbClr val="6A7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B3A1433-6AC2-4DED-9838-C9E035C242A6}"/>
              </a:ext>
            </a:extLst>
          </p:cNvPr>
          <p:cNvSpPr/>
          <p:nvPr/>
        </p:nvSpPr>
        <p:spPr>
          <a:xfrm>
            <a:off x="1898423" y="1291305"/>
            <a:ext cx="349652" cy="379507"/>
          </a:xfrm>
          <a:prstGeom prst="roundRect">
            <a:avLst/>
          </a:prstGeom>
          <a:solidFill>
            <a:srgbClr val="B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C7CBAE54-6E4F-417F-9EFF-8645DB5ACDB4}"/>
              </a:ext>
            </a:extLst>
          </p:cNvPr>
          <p:cNvSpPr/>
          <p:nvPr/>
        </p:nvSpPr>
        <p:spPr>
          <a:xfrm>
            <a:off x="2701052" y="1291305"/>
            <a:ext cx="349652" cy="379507"/>
          </a:xfrm>
          <a:prstGeom prst="roundRect">
            <a:avLst/>
          </a:prstGeom>
          <a:solidFill>
            <a:srgbClr val="B5E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7EDCEC7F-80AD-47C0-9727-DE636DC8B7C2}"/>
              </a:ext>
            </a:extLst>
          </p:cNvPr>
          <p:cNvSpPr/>
          <p:nvPr/>
        </p:nvSpPr>
        <p:spPr>
          <a:xfrm>
            <a:off x="3103312" y="1291305"/>
            <a:ext cx="349652" cy="379507"/>
          </a:xfrm>
          <a:prstGeom prst="roundRect">
            <a:avLst/>
          </a:prstGeom>
          <a:solidFill>
            <a:srgbClr val="93C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25964DAA-25EF-4D97-92B8-3A1FDEE51E57}"/>
              </a:ext>
            </a:extLst>
          </p:cNvPr>
          <p:cNvSpPr/>
          <p:nvPr/>
        </p:nvSpPr>
        <p:spPr>
          <a:xfrm>
            <a:off x="3506446" y="1291305"/>
            <a:ext cx="349652" cy="379507"/>
          </a:xfrm>
          <a:prstGeom prst="roundRect">
            <a:avLst/>
          </a:prstGeom>
          <a:solidFill>
            <a:srgbClr val="66A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A526E3D-64B1-42C4-A9DF-FDDB46DA18A7}"/>
              </a:ext>
            </a:extLst>
          </p:cNvPr>
          <p:cNvSpPr/>
          <p:nvPr/>
        </p:nvSpPr>
        <p:spPr>
          <a:xfrm>
            <a:off x="3909580" y="1291305"/>
            <a:ext cx="349652" cy="379507"/>
          </a:xfrm>
          <a:prstGeom prst="roundRect">
            <a:avLst/>
          </a:prstGeom>
          <a:solidFill>
            <a:srgbClr val="776D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52ECA77D-3650-4E3C-9ACD-4C6E4C320E55}"/>
              </a:ext>
            </a:extLst>
          </p:cNvPr>
          <p:cNvSpPr/>
          <p:nvPr/>
        </p:nvSpPr>
        <p:spPr>
          <a:xfrm>
            <a:off x="4312714" y="1291305"/>
            <a:ext cx="349652" cy="379507"/>
          </a:xfrm>
          <a:prstGeom prst="roundRect">
            <a:avLst/>
          </a:prstGeom>
          <a:solidFill>
            <a:srgbClr val="B491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9172D64A-C4B6-4FF0-8F6B-5E63A8D866A7}"/>
              </a:ext>
            </a:extLst>
          </p:cNvPr>
          <p:cNvSpPr/>
          <p:nvPr/>
        </p:nvSpPr>
        <p:spPr>
          <a:xfrm>
            <a:off x="5115343" y="1291305"/>
            <a:ext cx="349652" cy="379507"/>
          </a:xfrm>
          <a:prstGeom prst="roundRect">
            <a:avLst/>
          </a:prstGeom>
          <a:solidFill>
            <a:srgbClr val="C2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5DF59A86-D611-4EB1-8DCF-F9DDDE271772}"/>
              </a:ext>
            </a:extLst>
          </p:cNvPr>
          <p:cNvSpPr/>
          <p:nvPr/>
        </p:nvSpPr>
        <p:spPr>
          <a:xfrm>
            <a:off x="5517604" y="1291305"/>
            <a:ext cx="349652" cy="379507"/>
          </a:xfrm>
          <a:prstGeom prst="roundRect">
            <a:avLst/>
          </a:prstGeom>
          <a:solidFill>
            <a:srgbClr val="7E9B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사각형: 둥근 모서리 353">
            <a:extLst>
              <a:ext uri="{FF2B5EF4-FFF2-40B4-BE49-F238E27FC236}">
                <a16:creationId xmlns:a16="http://schemas.microsoft.com/office/drawing/2014/main" id="{5A65DAE6-5876-4995-8D69-3EECF080BEF3}"/>
              </a:ext>
            </a:extLst>
          </p:cNvPr>
          <p:cNvSpPr/>
          <p:nvPr/>
        </p:nvSpPr>
        <p:spPr>
          <a:xfrm>
            <a:off x="5920738" y="1291305"/>
            <a:ext cx="349652" cy="379507"/>
          </a:xfrm>
          <a:prstGeom prst="roundRect">
            <a:avLst/>
          </a:prstGeom>
          <a:solidFill>
            <a:srgbClr val="617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사각형: 둥근 모서리 354">
            <a:extLst>
              <a:ext uri="{FF2B5EF4-FFF2-40B4-BE49-F238E27FC236}">
                <a16:creationId xmlns:a16="http://schemas.microsoft.com/office/drawing/2014/main" id="{019EF4A9-E094-4F83-8AC4-97ECCA8E8112}"/>
              </a:ext>
            </a:extLst>
          </p:cNvPr>
          <p:cNvSpPr/>
          <p:nvPr/>
        </p:nvSpPr>
        <p:spPr>
          <a:xfrm>
            <a:off x="6323872" y="1291305"/>
            <a:ext cx="349652" cy="379507"/>
          </a:xfrm>
          <a:prstGeom prst="roundRect">
            <a:avLst/>
          </a:prstGeom>
          <a:solidFill>
            <a:srgbClr val="F0D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사각형: 둥근 모서리 355">
            <a:extLst>
              <a:ext uri="{FF2B5EF4-FFF2-40B4-BE49-F238E27FC236}">
                <a16:creationId xmlns:a16="http://schemas.microsoft.com/office/drawing/2014/main" id="{7BBB3A31-50A1-487B-8696-EF34EBA596BA}"/>
              </a:ext>
            </a:extLst>
          </p:cNvPr>
          <p:cNvSpPr/>
          <p:nvPr/>
        </p:nvSpPr>
        <p:spPr>
          <a:xfrm>
            <a:off x="6727005" y="1291305"/>
            <a:ext cx="349652" cy="379507"/>
          </a:xfrm>
          <a:prstGeom prst="roundRect">
            <a:avLst/>
          </a:prstGeom>
          <a:solidFill>
            <a:srgbClr val="F7E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1" name="사각형: 둥근 모서리 520">
            <a:extLst>
              <a:ext uri="{FF2B5EF4-FFF2-40B4-BE49-F238E27FC236}">
                <a16:creationId xmlns:a16="http://schemas.microsoft.com/office/drawing/2014/main" id="{1BA6F3CF-91DA-47CA-A936-1AECCC652BC8}"/>
              </a:ext>
            </a:extLst>
          </p:cNvPr>
          <p:cNvSpPr/>
          <p:nvPr/>
        </p:nvSpPr>
        <p:spPr>
          <a:xfrm>
            <a:off x="7529634" y="1291305"/>
            <a:ext cx="349652" cy="379507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2" name="사각형: 둥근 모서리 521">
            <a:extLst>
              <a:ext uri="{FF2B5EF4-FFF2-40B4-BE49-F238E27FC236}">
                <a16:creationId xmlns:a16="http://schemas.microsoft.com/office/drawing/2014/main" id="{537EA1DD-1E75-4468-8EF1-B061A9735F61}"/>
              </a:ext>
            </a:extLst>
          </p:cNvPr>
          <p:cNvSpPr/>
          <p:nvPr/>
        </p:nvSpPr>
        <p:spPr>
          <a:xfrm>
            <a:off x="7931895" y="1291305"/>
            <a:ext cx="349652" cy="379507"/>
          </a:xfrm>
          <a:prstGeom prst="round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사각형: 둥근 모서리 522">
            <a:extLst>
              <a:ext uri="{FF2B5EF4-FFF2-40B4-BE49-F238E27FC236}">
                <a16:creationId xmlns:a16="http://schemas.microsoft.com/office/drawing/2014/main" id="{C95B62D9-F199-4ECF-BBF6-7A75EC2DB66D}"/>
              </a:ext>
            </a:extLst>
          </p:cNvPr>
          <p:cNvSpPr/>
          <p:nvPr/>
        </p:nvSpPr>
        <p:spPr>
          <a:xfrm>
            <a:off x="8335029" y="1291305"/>
            <a:ext cx="349652" cy="379507"/>
          </a:xfrm>
          <a:prstGeom prst="roundRect">
            <a:avLst/>
          </a:prstGeom>
          <a:solidFill>
            <a:srgbClr val="AB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4" name="사각형: 둥근 모서리 523">
            <a:extLst>
              <a:ext uri="{FF2B5EF4-FFF2-40B4-BE49-F238E27FC236}">
                <a16:creationId xmlns:a16="http://schemas.microsoft.com/office/drawing/2014/main" id="{F164737A-8ED9-4A3F-A808-BE02C9F5B05B}"/>
              </a:ext>
            </a:extLst>
          </p:cNvPr>
          <p:cNvSpPr/>
          <p:nvPr/>
        </p:nvSpPr>
        <p:spPr>
          <a:xfrm>
            <a:off x="8738163" y="1291305"/>
            <a:ext cx="349652" cy="379507"/>
          </a:xfrm>
          <a:prstGeom prst="roundRect">
            <a:avLst/>
          </a:prstGeom>
          <a:solidFill>
            <a:srgbClr val="EB1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사각형: 둥근 모서리 524">
            <a:extLst>
              <a:ext uri="{FF2B5EF4-FFF2-40B4-BE49-F238E27FC236}">
                <a16:creationId xmlns:a16="http://schemas.microsoft.com/office/drawing/2014/main" id="{13741C8D-35A4-4FEB-8B3A-01516C1BD284}"/>
              </a:ext>
            </a:extLst>
          </p:cNvPr>
          <p:cNvSpPr/>
          <p:nvPr/>
        </p:nvSpPr>
        <p:spPr>
          <a:xfrm>
            <a:off x="9141297" y="1291305"/>
            <a:ext cx="349652" cy="379507"/>
          </a:xfrm>
          <a:prstGeom prst="roundRect">
            <a:avLst/>
          </a:prstGeom>
          <a:solidFill>
            <a:srgbClr val="007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2" name="사각형: 둥근 모서리 601">
            <a:extLst>
              <a:ext uri="{FF2B5EF4-FFF2-40B4-BE49-F238E27FC236}">
                <a16:creationId xmlns:a16="http://schemas.microsoft.com/office/drawing/2014/main" id="{8DD96DED-9710-4ADD-8B71-382A3E10481A}"/>
              </a:ext>
            </a:extLst>
          </p:cNvPr>
          <p:cNvSpPr/>
          <p:nvPr/>
        </p:nvSpPr>
        <p:spPr>
          <a:xfrm>
            <a:off x="9943925" y="1291305"/>
            <a:ext cx="349652" cy="379507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3" name="사각형: 둥근 모서리 602">
            <a:extLst>
              <a:ext uri="{FF2B5EF4-FFF2-40B4-BE49-F238E27FC236}">
                <a16:creationId xmlns:a16="http://schemas.microsoft.com/office/drawing/2014/main" id="{008F1C13-E2A0-4E8C-B2B2-F9A5DA84D78A}"/>
              </a:ext>
            </a:extLst>
          </p:cNvPr>
          <p:cNvSpPr/>
          <p:nvPr/>
        </p:nvSpPr>
        <p:spPr>
          <a:xfrm>
            <a:off x="10346186" y="1291305"/>
            <a:ext cx="349652" cy="379507"/>
          </a:xfrm>
          <a:prstGeom prst="roundRect">
            <a:avLst/>
          </a:prstGeom>
          <a:solidFill>
            <a:srgbClr val="43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사각형: 둥근 모서리 603">
            <a:extLst>
              <a:ext uri="{FF2B5EF4-FFF2-40B4-BE49-F238E27FC236}">
                <a16:creationId xmlns:a16="http://schemas.microsoft.com/office/drawing/2014/main" id="{5BD50733-E1A5-4F21-983B-57C6B51BF134}"/>
              </a:ext>
            </a:extLst>
          </p:cNvPr>
          <p:cNvSpPr/>
          <p:nvPr/>
        </p:nvSpPr>
        <p:spPr>
          <a:xfrm>
            <a:off x="10749320" y="1291305"/>
            <a:ext cx="349652" cy="379507"/>
          </a:xfrm>
          <a:prstGeom prst="roundRect">
            <a:avLst/>
          </a:prstGeom>
          <a:solidFill>
            <a:srgbClr val="2668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5" name="사각형: 둥근 모서리 604">
            <a:extLst>
              <a:ext uri="{FF2B5EF4-FFF2-40B4-BE49-F238E27FC236}">
                <a16:creationId xmlns:a16="http://schemas.microsoft.com/office/drawing/2014/main" id="{1E2E0E50-A39E-45AC-B45C-F386B4172B31}"/>
              </a:ext>
            </a:extLst>
          </p:cNvPr>
          <p:cNvSpPr/>
          <p:nvPr/>
        </p:nvSpPr>
        <p:spPr>
          <a:xfrm>
            <a:off x="11152454" y="1291305"/>
            <a:ext cx="349652" cy="379507"/>
          </a:xfrm>
          <a:prstGeom prst="roundRect">
            <a:avLst/>
          </a:prstGeom>
          <a:solidFill>
            <a:srgbClr val="6C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사각형: 둥근 모서리 605">
            <a:extLst>
              <a:ext uri="{FF2B5EF4-FFF2-40B4-BE49-F238E27FC236}">
                <a16:creationId xmlns:a16="http://schemas.microsoft.com/office/drawing/2014/main" id="{3FA97D66-A0F0-4C94-92CA-B4C7916CF12D}"/>
              </a:ext>
            </a:extLst>
          </p:cNvPr>
          <p:cNvSpPr/>
          <p:nvPr/>
        </p:nvSpPr>
        <p:spPr>
          <a:xfrm>
            <a:off x="11555588" y="1291305"/>
            <a:ext cx="349652" cy="379507"/>
          </a:xfrm>
          <a:prstGeom prst="roundRect">
            <a:avLst/>
          </a:prstGeom>
          <a:solidFill>
            <a:srgbClr val="8775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38165BF-1F7F-4952-A877-02A0DBF0A398}"/>
              </a:ext>
            </a:extLst>
          </p:cNvPr>
          <p:cNvSpPr/>
          <p:nvPr/>
        </p:nvSpPr>
        <p:spPr>
          <a:xfrm>
            <a:off x="286761" y="1724106"/>
            <a:ext cx="349652" cy="379507"/>
          </a:xfrm>
          <a:prstGeom prst="roundRect">
            <a:avLst/>
          </a:prstGeom>
          <a:solidFill>
            <a:srgbClr val="DEDD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C9A9CB6-DFCF-4074-BBF9-1296874B9F10}"/>
              </a:ext>
            </a:extLst>
          </p:cNvPr>
          <p:cNvSpPr/>
          <p:nvPr/>
        </p:nvSpPr>
        <p:spPr>
          <a:xfrm>
            <a:off x="689022" y="1724106"/>
            <a:ext cx="349652" cy="379507"/>
          </a:xfrm>
          <a:prstGeom prst="roundRect">
            <a:avLst/>
          </a:prstGeom>
          <a:solidFill>
            <a:srgbClr val="BCB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A9AC6D2C-3D53-42EC-8A45-555A827E8C7A}"/>
              </a:ext>
            </a:extLst>
          </p:cNvPr>
          <p:cNvSpPr/>
          <p:nvPr/>
        </p:nvSpPr>
        <p:spPr>
          <a:xfrm>
            <a:off x="1092156" y="1724106"/>
            <a:ext cx="349652" cy="379507"/>
          </a:xfrm>
          <a:prstGeom prst="roundRect">
            <a:avLst/>
          </a:prstGeom>
          <a:solidFill>
            <a:srgbClr val="504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D1507D0-A961-4A37-8FCE-5C2975F1A65A}"/>
              </a:ext>
            </a:extLst>
          </p:cNvPr>
          <p:cNvSpPr/>
          <p:nvPr/>
        </p:nvSpPr>
        <p:spPr>
          <a:xfrm>
            <a:off x="1495290" y="1724106"/>
            <a:ext cx="349652" cy="379507"/>
          </a:xfrm>
          <a:prstGeom prst="roundRect">
            <a:avLst/>
          </a:prstGeom>
          <a:solidFill>
            <a:srgbClr val="DACB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4A0D1E2-2C2C-40ED-B350-FDF3F3099AE6}"/>
              </a:ext>
            </a:extLst>
          </p:cNvPr>
          <p:cNvSpPr/>
          <p:nvPr/>
        </p:nvSpPr>
        <p:spPr>
          <a:xfrm>
            <a:off x="1898423" y="1724106"/>
            <a:ext cx="349652" cy="379507"/>
          </a:xfrm>
          <a:prstGeom prst="roundRect">
            <a:avLst/>
          </a:prstGeom>
          <a:solidFill>
            <a:srgbClr val="E4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5FDBAC4-97B0-47C3-BB46-E2B709B682B4}"/>
              </a:ext>
            </a:extLst>
          </p:cNvPr>
          <p:cNvSpPr/>
          <p:nvPr/>
        </p:nvSpPr>
        <p:spPr>
          <a:xfrm>
            <a:off x="2701052" y="1724106"/>
            <a:ext cx="349652" cy="379507"/>
          </a:xfrm>
          <a:prstGeom prst="roundRect">
            <a:avLst/>
          </a:prstGeom>
          <a:solidFill>
            <a:srgbClr val="F5D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F51722E-67F3-4F96-90B3-E44D7D143B78}"/>
              </a:ext>
            </a:extLst>
          </p:cNvPr>
          <p:cNvSpPr/>
          <p:nvPr/>
        </p:nvSpPr>
        <p:spPr>
          <a:xfrm>
            <a:off x="3103312" y="1724106"/>
            <a:ext cx="349652" cy="379507"/>
          </a:xfrm>
          <a:prstGeom prst="roundRect">
            <a:avLst/>
          </a:prstGeom>
          <a:solidFill>
            <a:srgbClr val="F4C9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CD12265A-A3B3-4608-83F2-8851362D8573}"/>
              </a:ext>
            </a:extLst>
          </p:cNvPr>
          <p:cNvSpPr/>
          <p:nvPr/>
        </p:nvSpPr>
        <p:spPr>
          <a:xfrm>
            <a:off x="3506446" y="1724106"/>
            <a:ext cx="349652" cy="379507"/>
          </a:xfrm>
          <a:prstGeom prst="roundRect">
            <a:avLst/>
          </a:prstGeom>
          <a:solidFill>
            <a:srgbClr val="E98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09D1410-14F3-44B6-BE50-0D2F7A6B3E06}"/>
              </a:ext>
            </a:extLst>
          </p:cNvPr>
          <p:cNvSpPr/>
          <p:nvPr/>
        </p:nvSpPr>
        <p:spPr>
          <a:xfrm>
            <a:off x="3909580" y="1724106"/>
            <a:ext cx="349652" cy="379507"/>
          </a:xfrm>
          <a:prstGeom prst="roundRect">
            <a:avLst/>
          </a:prstGeom>
          <a:solidFill>
            <a:srgbClr val="8885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A3995D48-3437-4B6A-8DDB-FAE73C288F1B}"/>
              </a:ext>
            </a:extLst>
          </p:cNvPr>
          <p:cNvSpPr/>
          <p:nvPr/>
        </p:nvSpPr>
        <p:spPr>
          <a:xfrm>
            <a:off x="4312714" y="1724106"/>
            <a:ext cx="349652" cy="379507"/>
          </a:xfrm>
          <a:prstGeom prst="roundRect">
            <a:avLst/>
          </a:prstGeom>
          <a:solidFill>
            <a:srgbClr val="7A9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BE73C21E-3608-4BBD-872C-54EE1FDA8D2B}"/>
              </a:ext>
            </a:extLst>
          </p:cNvPr>
          <p:cNvSpPr/>
          <p:nvPr/>
        </p:nvSpPr>
        <p:spPr>
          <a:xfrm>
            <a:off x="5115343" y="1724106"/>
            <a:ext cx="349652" cy="379507"/>
          </a:xfrm>
          <a:prstGeom prst="roundRect">
            <a:avLst/>
          </a:prstGeom>
          <a:solidFill>
            <a:srgbClr val="C6D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8" name="사각형: 둥근 모서리 357">
            <a:extLst>
              <a:ext uri="{FF2B5EF4-FFF2-40B4-BE49-F238E27FC236}">
                <a16:creationId xmlns:a16="http://schemas.microsoft.com/office/drawing/2014/main" id="{EBC9912F-3FAB-4F7D-9619-3BFF52845077}"/>
              </a:ext>
            </a:extLst>
          </p:cNvPr>
          <p:cNvSpPr/>
          <p:nvPr/>
        </p:nvSpPr>
        <p:spPr>
          <a:xfrm>
            <a:off x="5517604" y="1724106"/>
            <a:ext cx="349652" cy="379507"/>
          </a:xfrm>
          <a:prstGeom prst="roundRect">
            <a:avLst/>
          </a:prstGeom>
          <a:solidFill>
            <a:srgbClr val="9AB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9" name="사각형: 둥근 모서리 358">
            <a:extLst>
              <a:ext uri="{FF2B5EF4-FFF2-40B4-BE49-F238E27FC236}">
                <a16:creationId xmlns:a16="http://schemas.microsoft.com/office/drawing/2014/main" id="{1123DA6D-F1C0-4C43-AD60-EDB00B234DE6}"/>
              </a:ext>
            </a:extLst>
          </p:cNvPr>
          <p:cNvSpPr/>
          <p:nvPr/>
        </p:nvSpPr>
        <p:spPr>
          <a:xfrm>
            <a:off x="5920738" y="1724106"/>
            <a:ext cx="349652" cy="379507"/>
          </a:xfrm>
          <a:prstGeom prst="roundRect">
            <a:avLst/>
          </a:prstGeom>
          <a:solidFill>
            <a:srgbClr val="5074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사각형: 둥근 모서리 359">
            <a:extLst>
              <a:ext uri="{FF2B5EF4-FFF2-40B4-BE49-F238E27FC236}">
                <a16:creationId xmlns:a16="http://schemas.microsoft.com/office/drawing/2014/main" id="{132B07A4-7449-42F0-B0A1-17FAB8F4C7C7}"/>
              </a:ext>
            </a:extLst>
          </p:cNvPr>
          <p:cNvSpPr/>
          <p:nvPr/>
        </p:nvSpPr>
        <p:spPr>
          <a:xfrm>
            <a:off x="6323872" y="1724106"/>
            <a:ext cx="349652" cy="379507"/>
          </a:xfrm>
          <a:prstGeom prst="roundRect">
            <a:avLst/>
          </a:prstGeom>
          <a:solidFill>
            <a:srgbClr val="464A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사각형: 둥근 모서리 360">
            <a:extLst>
              <a:ext uri="{FF2B5EF4-FFF2-40B4-BE49-F238E27FC236}">
                <a16:creationId xmlns:a16="http://schemas.microsoft.com/office/drawing/2014/main" id="{296FE48C-9C6A-4E41-94D7-C04336218605}"/>
              </a:ext>
            </a:extLst>
          </p:cNvPr>
          <p:cNvSpPr/>
          <p:nvPr/>
        </p:nvSpPr>
        <p:spPr>
          <a:xfrm>
            <a:off x="6727005" y="1724106"/>
            <a:ext cx="349652" cy="379507"/>
          </a:xfrm>
          <a:prstGeom prst="roundRect">
            <a:avLst/>
          </a:prstGeom>
          <a:solidFill>
            <a:srgbClr val="B0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6" name="사각형: 둥근 모서리 525">
            <a:extLst>
              <a:ext uri="{FF2B5EF4-FFF2-40B4-BE49-F238E27FC236}">
                <a16:creationId xmlns:a16="http://schemas.microsoft.com/office/drawing/2014/main" id="{AF4135EB-C417-44B0-B490-07090EF82B28}"/>
              </a:ext>
            </a:extLst>
          </p:cNvPr>
          <p:cNvSpPr/>
          <p:nvPr/>
        </p:nvSpPr>
        <p:spPr>
          <a:xfrm>
            <a:off x="7529634" y="1724106"/>
            <a:ext cx="349652" cy="379507"/>
          </a:xfrm>
          <a:prstGeom prst="roundRect">
            <a:avLst/>
          </a:prstGeom>
          <a:solidFill>
            <a:srgbClr val="F8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7" name="사각형: 둥근 모서리 526">
            <a:extLst>
              <a:ext uri="{FF2B5EF4-FFF2-40B4-BE49-F238E27FC236}">
                <a16:creationId xmlns:a16="http://schemas.microsoft.com/office/drawing/2014/main" id="{C625180F-AE17-4A60-B1FA-B8B2BBE59BF5}"/>
              </a:ext>
            </a:extLst>
          </p:cNvPr>
          <p:cNvSpPr/>
          <p:nvPr/>
        </p:nvSpPr>
        <p:spPr>
          <a:xfrm>
            <a:off x="7931895" y="1724106"/>
            <a:ext cx="349652" cy="379507"/>
          </a:xfrm>
          <a:prstGeom prst="roundRect">
            <a:avLst/>
          </a:prstGeom>
          <a:solidFill>
            <a:srgbClr val="FF7A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8" name="사각형: 둥근 모서리 527">
            <a:extLst>
              <a:ext uri="{FF2B5EF4-FFF2-40B4-BE49-F238E27FC236}">
                <a16:creationId xmlns:a16="http://schemas.microsoft.com/office/drawing/2014/main" id="{AB05374C-452A-4B1D-AE4B-FB709008AB3A}"/>
              </a:ext>
            </a:extLst>
          </p:cNvPr>
          <p:cNvSpPr/>
          <p:nvPr/>
        </p:nvSpPr>
        <p:spPr>
          <a:xfrm>
            <a:off x="8335029" y="1724106"/>
            <a:ext cx="349652" cy="379507"/>
          </a:xfrm>
          <a:prstGeom prst="roundRect">
            <a:avLst/>
          </a:prstGeom>
          <a:solidFill>
            <a:srgbClr val="E90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9" name="사각형: 둥근 모서리 528">
            <a:extLst>
              <a:ext uri="{FF2B5EF4-FFF2-40B4-BE49-F238E27FC236}">
                <a16:creationId xmlns:a16="http://schemas.microsoft.com/office/drawing/2014/main" id="{A7B40B57-03E8-4E67-A1B6-F4DF918CC0E8}"/>
              </a:ext>
            </a:extLst>
          </p:cNvPr>
          <p:cNvSpPr/>
          <p:nvPr/>
        </p:nvSpPr>
        <p:spPr>
          <a:xfrm>
            <a:off x="8738163" y="1724106"/>
            <a:ext cx="349652" cy="379507"/>
          </a:xfrm>
          <a:prstGeom prst="roundRect">
            <a:avLst/>
          </a:prstGeom>
          <a:solidFill>
            <a:srgbClr val="1E1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사각형: 둥근 모서리 529">
            <a:extLst>
              <a:ext uri="{FF2B5EF4-FFF2-40B4-BE49-F238E27FC236}">
                <a16:creationId xmlns:a16="http://schemas.microsoft.com/office/drawing/2014/main" id="{08D84AC6-747A-4139-AD47-0352B8D43B63}"/>
              </a:ext>
            </a:extLst>
          </p:cNvPr>
          <p:cNvSpPr/>
          <p:nvPr/>
        </p:nvSpPr>
        <p:spPr>
          <a:xfrm>
            <a:off x="9141297" y="1724106"/>
            <a:ext cx="349652" cy="379507"/>
          </a:xfrm>
          <a:prstGeom prst="roundRect">
            <a:avLst/>
          </a:prstGeom>
          <a:solidFill>
            <a:srgbClr val="76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7" name="사각형: 둥근 모서리 606">
            <a:extLst>
              <a:ext uri="{FF2B5EF4-FFF2-40B4-BE49-F238E27FC236}">
                <a16:creationId xmlns:a16="http://schemas.microsoft.com/office/drawing/2014/main" id="{7EADE980-BD91-45F6-A364-B2760004F801}"/>
              </a:ext>
            </a:extLst>
          </p:cNvPr>
          <p:cNvSpPr/>
          <p:nvPr/>
        </p:nvSpPr>
        <p:spPr>
          <a:xfrm>
            <a:off x="9943925" y="1724106"/>
            <a:ext cx="349652" cy="379507"/>
          </a:xfrm>
          <a:prstGeom prst="roundRect">
            <a:avLst/>
          </a:prstGeom>
          <a:solidFill>
            <a:srgbClr val="DDF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8" name="사각형: 둥근 모서리 607">
            <a:extLst>
              <a:ext uri="{FF2B5EF4-FFF2-40B4-BE49-F238E27FC236}">
                <a16:creationId xmlns:a16="http://schemas.microsoft.com/office/drawing/2014/main" id="{28912442-5D20-4178-8FCA-A8A064E1E765}"/>
              </a:ext>
            </a:extLst>
          </p:cNvPr>
          <p:cNvSpPr/>
          <p:nvPr/>
        </p:nvSpPr>
        <p:spPr>
          <a:xfrm>
            <a:off x="10346186" y="1724106"/>
            <a:ext cx="349652" cy="379507"/>
          </a:xfrm>
          <a:prstGeom prst="roundRect">
            <a:avLst/>
          </a:prstGeom>
          <a:solidFill>
            <a:srgbClr val="ADD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9" name="사각형: 둥근 모서리 608">
            <a:extLst>
              <a:ext uri="{FF2B5EF4-FFF2-40B4-BE49-F238E27FC236}">
                <a16:creationId xmlns:a16="http://schemas.microsoft.com/office/drawing/2014/main" id="{CD31C552-C557-4887-A6FA-D29D67BF7CE0}"/>
              </a:ext>
            </a:extLst>
          </p:cNvPr>
          <p:cNvSpPr/>
          <p:nvPr/>
        </p:nvSpPr>
        <p:spPr>
          <a:xfrm>
            <a:off x="10749320" y="1724106"/>
            <a:ext cx="349652" cy="379507"/>
          </a:xfrm>
          <a:prstGeom prst="roundRect">
            <a:avLst/>
          </a:prstGeom>
          <a:solidFill>
            <a:srgbClr val="1D7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0" name="사각형: 둥근 모서리 609">
            <a:extLst>
              <a:ext uri="{FF2B5EF4-FFF2-40B4-BE49-F238E27FC236}">
                <a16:creationId xmlns:a16="http://schemas.microsoft.com/office/drawing/2014/main" id="{BEE22F66-6042-4344-B373-2C9D0AD0A916}"/>
              </a:ext>
            </a:extLst>
          </p:cNvPr>
          <p:cNvSpPr/>
          <p:nvPr/>
        </p:nvSpPr>
        <p:spPr>
          <a:xfrm>
            <a:off x="11152454" y="1724106"/>
            <a:ext cx="349652" cy="379507"/>
          </a:xfrm>
          <a:prstGeom prst="roundRect">
            <a:avLst/>
          </a:prstGeom>
          <a:solidFill>
            <a:srgbClr val="1B3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사각형: 둥근 모서리 610">
            <a:extLst>
              <a:ext uri="{FF2B5EF4-FFF2-40B4-BE49-F238E27FC236}">
                <a16:creationId xmlns:a16="http://schemas.microsoft.com/office/drawing/2014/main" id="{8FF47530-53DA-4ADA-A67C-A502300CBF4C}"/>
              </a:ext>
            </a:extLst>
          </p:cNvPr>
          <p:cNvSpPr/>
          <p:nvPr/>
        </p:nvSpPr>
        <p:spPr>
          <a:xfrm>
            <a:off x="11555588" y="1724106"/>
            <a:ext cx="349652" cy="379507"/>
          </a:xfrm>
          <a:prstGeom prst="roundRect">
            <a:avLst/>
          </a:prstGeom>
          <a:solidFill>
            <a:srgbClr val="E43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E660E0F-9118-45AA-8058-D1768EE0A183}"/>
              </a:ext>
            </a:extLst>
          </p:cNvPr>
          <p:cNvSpPr/>
          <p:nvPr/>
        </p:nvSpPr>
        <p:spPr>
          <a:xfrm>
            <a:off x="286761" y="2156907"/>
            <a:ext cx="349652" cy="379507"/>
          </a:xfrm>
          <a:prstGeom prst="roundRect">
            <a:avLst/>
          </a:prstGeom>
          <a:solidFill>
            <a:srgbClr val="F2E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7B56690-87FF-40DF-9DF1-75BBF4D2DD38}"/>
              </a:ext>
            </a:extLst>
          </p:cNvPr>
          <p:cNvSpPr/>
          <p:nvPr/>
        </p:nvSpPr>
        <p:spPr>
          <a:xfrm>
            <a:off x="689022" y="2156907"/>
            <a:ext cx="349652" cy="379507"/>
          </a:xfrm>
          <a:prstGeom prst="roundRect">
            <a:avLst/>
          </a:prstGeom>
          <a:solidFill>
            <a:srgbClr val="C8A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C5AB4AC-94F4-48BA-B9D3-B4BB7D4B5C4C}"/>
              </a:ext>
            </a:extLst>
          </p:cNvPr>
          <p:cNvSpPr/>
          <p:nvPr/>
        </p:nvSpPr>
        <p:spPr>
          <a:xfrm>
            <a:off x="1092156" y="2156907"/>
            <a:ext cx="349652" cy="379507"/>
          </a:xfrm>
          <a:prstGeom prst="roundRect">
            <a:avLst/>
          </a:prstGeom>
          <a:solidFill>
            <a:srgbClr val="816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177DB89-BF6C-4416-9495-94A5F0D80DE3}"/>
              </a:ext>
            </a:extLst>
          </p:cNvPr>
          <p:cNvSpPr/>
          <p:nvPr/>
        </p:nvSpPr>
        <p:spPr>
          <a:xfrm>
            <a:off x="1495290" y="2156907"/>
            <a:ext cx="349652" cy="379507"/>
          </a:xfrm>
          <a:prstGeom prst="roundRect">
            <a:avLst/>
          </a:prstGeom>
          <a:solidFill>
            <a:srgbClr val="332D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276CC88-F0A3-4578-BBB7-7CD9E4864924}"/>
              </a:ext>
            </a:extLst>
          </p:cNvPr>
          <p:cNvSpPr/>
          <p:nvPr/>
        </p:nvSpPr>
        <p:spPr>
          <a:xfrm>
            <a:off x="1898423" y="2156907"/>
            <a:ext cx="349652" cy="379507"/>
          </a:xfrm>
          <a:prstGeom prst="roundRect">
            <a:avLst/>
          </a:prstGeom>
          <a:solidFill>
            <a:srgbClr val="728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BA7529D-6AA4-490C-9AD6-FBA3C8FA29B5}"/>
              </a:ext>
            </a:extLst>
          </p:cNvPr>
          <p:cNvSpPr/>
          <p:nvPr/>
        </p:nvSpPr>
        <p:spPr>
          <a:xfrm>
            <a:off x="2701052" y="2156907"/>
            <a:ext cx="349652" cy="379507"/>
          </a:xfrm>
          <a:prstGeom prst="roundRect">
            <a:avLst/>
          </a:prstGeom>
          <a:solidFill>
            <a:srgbClr val="F0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61762135-7844-43E5-8C76-5F92C38EE0D3}"/>
              </a:ext>
            </a:extLst>
          </p:cNvPr>
          <p:cNvSpPr/>
          <p:nvPr/>
        </p:nvSpPr>
        <p:spPr>
          <a:xfrm>
            <a:off x="3103312" y="2156907"/>
            <a:ext cx="349652" cy="379507"/>
          </a:xfrm>
          <a:prstGeom prst="roundRect">
            <a:avLst/>
          </a:prstGeom>
          <a:solidFill>
            <a:srgbClr val="F3D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사각형: 둥근 모서리 168">
            <a:extLst>
              <a:ext uri="{FF2B5EF4-FFF2-40B4-BE49-F238E27FC236}">
                <a16:creationId xmlns:a16="http://schemas.microsoft.com/office/drawing/2014/main" id="{5CCDAE38-DBAE-4C2D-A06E-A72A047A8C5D}"/>
              </a:ext>
            </a:extLst>
          </p:cNvPr>
          <p:cNvSpPr/>
          <p:nvPr/>
        </p:nvSpPr>
        <p:spPr>
          <a:xfrm>
            <a:off x="3506446" y="2156907"/>
            <a:ext cx="349652" cy="379507"/>
          </a:xfrm>
          <a:prstGeom prst="roundRect">
            <a:avLst/>
          </a:prstGeom>
          <a:solidFill>
            <a:srgbClr val="E3B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C513FA02-562D-4E1F-A2D3-3A4C2438FCB8}"/>
              </a:ext>
            </a:extLst>
          </p:cNvPr>
          <p:cNvSpPr/>
          <p:nvPr/>
        </p:nvSpPr>
        <p:spPr>
          <a:xfrm>
            <a:off x="3909580" y="2156907"/>
            <a:ext cx="349652" cy="379507"/>
          </a:xfrm>
          <a:prstGeom prst="roundRect">
            <a:avLst/>
          </a:prstGeom>
          <a:solidFill>
            <a:srgbClr val="7A9A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1F12BE07-08F1-4628-B081-AA06C63C9ACA}"/>
              </a:ext>
            </a:extLst>
          </p:cNvPr>
          <p:cNvSpPr/>
          <p:nvPr/>
        </p:nvSpPr>
        <p:spPr>
          <a:xfrm>
            <a:off x="4312714" y="2156907"/>
            <a:ext cx="349652" cy="379507"/>
          </a:xfrm>
          <a:prstGeom prst="roundRect">
            <a:avLst/>
          </a:prstGeom>
          <a:solidFill>
            <a:srgbClr val="C5C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B8E82F9A-CBB0-4877-BCE3-2D7A0F8F7E21}"/>
              </a:ext>
            </a:extLst>
          </p:cNvPr>
          <p:cNvSpPr/>
          <p:nvPr/>
        </p:nvSpPr>
        <p:spPr>
          <a:xfrm>
            <a:off x="5115343" y="2156907"/>
            <a:ext cx="349652" cy="379507"/>
          </a:xfrm>
          <a:prstGeom prst="roundRect">
            <a:avLst/>
          </a:prstGeom>
          <a:solidFill>
            <a:srgbClr val="26AE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사각형: 둥근 모서리 362">
            <a:extLst>
              <a:ext uri="{FF2B5EF4-FFF2-40B4-BE49-F238E27FC236}">
                <a16:creationId xmlns:a16="http://schemas.microsoft.com/office/drawing/2014/main" id="{BBD45825-0322-4A73-AC2B-F1AB8A0DAA62}"/>
              </a:ext>
            </a:extLst>
          </p:cNvPr>
          <p:cNvSpPr/>
          <p:nvPr/>
        </p:nvSpPr>
        <p:spPr>
          <a:xfrm>
            <a:off x="5517604" y="2156907"/>
            <a:ext cx="349652" cy="379507"/>
          </a:xfrm>
          <a:prstGeom prst="roundRect">
            <a:avLst/>
          </a:prstGeom>
          <a:solidFill>
            <a:srgbClr val="327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4" name="사각형: 둥근 모서리 363">
            <a:extLst>
              <a:ext uri="{FF2B5EF4-FFF2-40B4-BE49-F238E27FC236}">
                <a16:creationId xmlns:a16="http://schemas.microsoft.com/office/drawing/2014/main" id="{3FEADD3B-1DAD-4BC5-9592-AB04C7AC07E2}"/>
              </a:ext>
            </a:extLst>
          </p:cNvPr>
          <p:cNvSpPr/>
          <p:nvPr/>
        </p:nvSpPr>
        <p:spPr>
          <a:xfrm>
            <a:off x="5920738" y="2156907"/>
            <a:ext cx="349652" cy="379507"/>
          </a:xfrm>
          <a:prstGeom prst="roundRect">
            <a:avLst/>
          </a:prstGeom>
          <a:solidFill>
            <a:srgbClr val="3257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5" name="사각형: 둥근 모서리 364">
            <a:extLst>
              <a:ext uri="{FF2B5EF4-FFF2-40B4-BE49-F238E27FC236}">
                <a16:creationId xmlns:a16="http://schemas.microsoft.com/office/drawing/2014/main" id="{CE96DEA1-0E3D-408A-A47C-F7B00EC51D71}"/>
              </a:ext>
            </a:extLst>
          </p:cNvPr>
          <p:cNvSpPr/>
          <p:nvPr/>
        </p:nvSpPr>
        <p:spPr>
          <a:xfrm>
            <a:off x="6323872" y="2156907"/>
            <a:ext cx="349652" cy="379507"/>
          </a:xfrm>
          <a:prstGeom prst="roundRect">
            <a:avLst/>
          </a:prstGeom>
          <a:solidFill>
            <a:srgbClr val="29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사각형: 둥근 모서리 365">
            <a:extLst>
              <a:ext uri="{FF2B5EF4-FFF2-40B4-BE49-F238E27FC236}">
                <a16:creationId xmlns:a16="http://schemas.microsoft.com/office/drawing/2014/main" id="{053F5482-CB10-4E31-9560-E500C3754368}"/>
              </a:ext>
            </a:extLst>
          </p:cNvPr>
          <p:cNvSpPr/>
          <p:nvPr/>
        </p:nvSpPr>
        <p:spPr>
          <a:xfrm>
            <a:off x="6727005" y="2156907"/>
            <a:ext cx="349652" cy="379507"/>
          </a:xfrm>
          <a:prstGeom prst="roundRect">
            <a:avLst/>
          </a:prstGeom>
          <a:solidFill>
            <a:srgbClr val="969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1" name="사각형: 둥근 모서리 530">
            <a:extLst>
              <a:ext uri="{FF2B5EF4-FFF2-40B4-BE49-F238E27FC236}">
                <a16:creationId xmlns:a16="http://schemas.microsoft.com/office/drawing/2014/main" id="{00AFC472-4E52-415B-A985-6337BB3E39A6}"/>
              </a:ext>
            </a:extLst>
          </p:cNvPr>
          <p:cNvSpPr/>
          <p:nvPr/>
        </p:nvSpPr>
        <p:spPr>
          <a:xfrm>
            <a:off x="7529634" y="2156907"/>
            <a:ext cx="349652" cy="379507"/>
          </a:xfrm>
          <a:prstGeom prst="roundRect">
            <a:avLst/>
          </a:prstGeom>
          <a:solidFill>
            <a:srgbClr val="F28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" name="사각형: 둥근 모서리 531">
            <a:extLst>
              <a:ext uri="{FF2B5EF4-FFF2-40B4-BE49-F238E27FC236}">
                <a16:creationId xmlns:a16="http://schemas.microsoft.com/office/drawing/2014/main" id="{FD44CB99-4516-48B4-8EC2-90670EC6390F}"/>
              </a:ext>
            </a:extLst>
          </p:cNvPr>
          <p:cNvSpPr/>
          <p:nvPr/>
        </p:nvSpPr>
        <p:spPr>
          <a:xfrm>
            <a:off x="7931895" y="2156907"/>
            <a:ext cx="349652" cy="379507"/>
          </a:xfrm>
          <a:prstGeom prst="roundRect">
            <a:avLst/>
          </a:prstGeom>
          <a:solidFill>
            <a:srgbClr val="0068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3" name="사각형: 둥근 모서리 532">
            <a:extLst>
              <a:ext uri="{FF2B5EF4-FFF2-40B4-BE49-F238E27FC236}">
                <a16:creationId xmlns:a16="http://schemas.microsoft.com/office/drawing/2014/main" id="{397F3466-7CC2-4F40-9096-EB2EAB6DAF01}"/>
              </a:ext>
            </a:extLst>
          </p:cNvPr>
          <p:cNvSpPr/>
          <p:nvPr/>
        </p:nvSpPr>
        <p:spPr>
          <a:xfrm>
            <a:off x="8335029" y="2156907"/>
            <a:ext cx="349652" cy="379507"/>
          </a:xfrm>
          <a:prstGeom prst="roundRect">
            <a:avLst/>
          </a:prstGeom>
          <a:solidFill>
            <a:srgbClr val="707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4" name="사각형: 둥근 모서리 533">
            <a:extLst>
              <a:ext uri="{FF2B5EF4-FFF2-40B4-BE49-F238E27FC236}">
                <a16:creationId xmlns:a16="http://schemas.microsoft.com/office/drawing/2014/main" id="{6EE9A788-5FFF-4801-8387-32C5B9B5BF43}"/>
              </a:ext>
            </a:extLst>
          </p:cNvPr>
          <p:cNvSpPr/>
          <p:nvPr/>
        </p:nvSpPr>
        <p:spPr>
          <a:xfrm>
            <a:off x="8738163" y="2156907"/>
            <a:ext cx="349652" cy="379507"/>
          </a:xfrm>
          <a:prstGeom prst="roundRect">
            <a:avLst/>
          </a:prstGeom>
          <a:solidFill>
            <a:srgbClr val="A3A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사각형: 둥근 모서리 534">
            <a:extLst>
              <a:ext uri="{FF2B5EF4-FFF2-40B4-BE49-F238E27FC236}">
                <a16:creationId xmlns:a16="http://schemas.microsoft.com/office/drawing/2014/main" id="{61DDDE5F-0A92-4DD3-9E4D-0E2C32C4D40C}"/>
              </a:ext>
            </a:extLst>
          </p:cNvPr>
          <p:cNvSpPr/>
          <p:nvPr/>
        </p:nvSpPr>
        <p:spPr>
          <a:xfrm>
            <a:off x="9141297" y="2156907"/>
            <a:ext cx="349652" cy="379507"/>
          </a:xfrm>
          <a:prstGeom prst="round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2" name="사각형: 둥근 모서리 611">
            <a:extLst>
              <a:ext uri="{FF2B5EF4-FFF2-40B4-BE49-F238E27FC236}">
                <a16:creationId xmlns:a16="http://schemas.microsoft.com/office/drawing/2014/main" id="{119813CD-526E-4069-87FB-E100AA75C819}"/>
              </a:ext>
            </a:extLst>
          </p:cNvPr>
          <p:cNvSpPr/>
          <p:nvPr/>
        </p:nvSpPr>
        <p:spPr>
          <a:xfrm>
            <a:off x="9943925" y="2156907"/>
            <a:ext cx="349652" cy="379507"/>
          </a:xfrm>
          <a:prstGeom prst="roundRect">
            <a:avLst/>
          </a:prstGeom>
          <a:solidFill>
            <a:srgbClr val="E9ED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3" name="사각형: 둥근 모서리 612">
            <a:extLst>
              <a:ext uri="{FF2B5EF4-FFF2-40B4-BE49-F238E27FC236}">
                <a16:creationId xmlns:a16="http://schemas.microsoft.com/office/drawing/2014/main" id="{9A8C0725-A969-4814-B85A-290834402204}"/>
              </a:ext>
            </a:extLst>
          </p:cNvPr>
          <p:cNvSpPr/>
          <p:nvPr/>
        </p:nvSpPr>
        <p:spPr>
          <a:xfrm>
            <a:off x="10346186" y="2156907"/>
            <a:ext cx="349652" cy="379507"/>
          </a:xfrm>
          <a:prstGeom prst="roundRect">
            <a:avLst/>
          </a:prstGeom>
          <a:solidFill>
            <a:srgbClr val="BBCE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4" name="사각형: 둥근 모서리 613">
            <a:extLst>
              <a:ext uri="{FF2B5EF4-FFF2-40B4-BE49-F238E27FC236}">
                <a16:creationId xmlns:a16="http://schemas.microsoft.com/office/drawing/2014/main" id="{96DA768B-1B4F-493D-86C2-45DA32C7A747}"/>
              </a:ext>
            </a:extLst>
          </p:cNvPr>
          <p:cNvSpPr/>
          <p:nvPr/>
        </p:nvSpPr>
        <p:spPr>
          <a:xfrm>
            <a:off x="10749320" y="2156907"/>
            <a:ext cx="349652" cy="379507"/>
          </a:xfrm>
          <a:prstGeom prst="roundRect">
            <a:avLst/>
          </a:prstGeom>
          <a:solidFill>
            <a:srgbClr val="02AB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" name="사각형: 둥근 모서리 614">
            <a:extLst>
              <a:ext uri="{FF2B5EF4-FFF2-40B4-BE49-F238E27FC236}">
                <a16:creationId xmlns:a16="http://schemas.microsoft.com/office/drawing/2014/main" id="{DF9D4DE0-6DC6-47BF-ABAF-1092DD75DAE4}"/>
              </a:ext>
            </a:extLst>
          </p:cNvPr>
          <p:cNvSpPr/>
          <p:nvPr/>
        </p:nvSpPr>
        <p:spPr>
          <a:xfrm>
            <a:off x="11152454" y="2156907"/>
            <a:ext cx="349652" cy="379507"/>
          </a:xfrm>
          <a:prstGeom prst="roundRect">
            <a:avLst/>
          </a:prstGeom>
          <a:solidFill>
            <a:srgbClr val="7FD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사각형: 둥근 모서리 615">
            <a:extLst>
              <a:ext uri="{FF2B5EF4-FFF2-40B4-BE49-F238E27FC236}">
                <a16:creationId xmlns:a16="http://schemas.microsoft.com/office/drawing/2014/main" id="{2DE4973F-24A7-425E-A343-D73E243F644C}"/>
              </a:ext>
            </a:extLst>
          </p:cNvPr>
          <p:cNvSpPr/>
          <p:nvPr/>
        </p:nvSpPr>
        <p:spPr>
          <a:xfrm>
            <a:off x="11555588" y="2156907"/>
            <a:ext cx="349652" cy="379507"/>
          </a:xfrm>
          <a:prstGeom prst="roundRect">
            <a:avLst/>
          </a:prstGeom>
          <a:solidFill>
            <a:srgbClr val="B4E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2948910-C160-4123-A6F4-0D83339923B5}"/>
              </a:ext>
            </a:extLst>
          </p:cNvPr>
          <p:cNvSpPr/>
          <p:nvPr/>
        </p:nvSpPr>
        <p:spPr>
          <a:xfrm>
            <a:off x="286761" y="2589708"/>
            <a:ext cx="349652" cy="379507"/>
          </a:xfrm>
          <a:prstGeom prst="roundRect">
            <a:avLst/>
          </a:prstGeom>
          <a:solidFill>
            <a:srgbClr val="E7D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9C95E784-3BE4-4184-BBC3-6A44DF3555FA}"/>
              </a:ext>
            </a:extLst>
          </p:cNvPr>
          <p:cNvSpPr/>
          <p:nvPr/>
        </p:nvSpPr>
        <p:spPr>
          <a:xfrm>
            <a:off x="689022" y="2589708"/>
            <a:ext cx="349652" cy="379507"/>
          </a:xfrm>
          <a:prstGeom prst="roundRect">
            <a:avLst/>
          </a:prstGeom>
          <a:solidFill>
            <a:srgbClr val="CDA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7FA1B572-366B-4EBE-AFEF-1F9ACF40915C}"/>
              </a:ext>
            </a:extLst>
          </p:cNvPr>
          <p:cNvSpPr/>
          <p:nvPr/>
        </p:nvSpPr>
        <p:spPr>
          <a:xfrm>
            <a:off x="1092156" y="2589708"/>
            <a:ext cx="349652" cy="379507"/>
          </a:xfrm>
          <a:prstGeom prst="roundRect">
            <a:avLst/>
          </a:prstGeom>
          <a:solidFill>
            <a:srgbClr val="E1BF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8D904EA-F806-4B10-9794-56D2EFD60A99}"/>
              </a:ext>
            </a:extLst>
          </p:cNvPr>
          <p:cNvSpPr/>
          <p:nvPr/>
        </p:nvSpPr>
        <p:spPr>
          <a:xfrm>
            <a:off x="1495290" y="2589708"/>
            <a:ext cx="349652" cy="379507"/>
          </a:xfrm>
          <a:prstGeom prst="roundRect">
            <a:avLst/>
          </a:prstGeom>
          <a:solidFill>
            <a:srgbClr val="CF6B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F9A2FB30-A949-4904-82CF-BEF0434DE93D}"/>
              </a:ext>
            </a:extLst>
          </p:cNvPr>
          <p:cNvSpPr/>
          <p:nvPr/>
        </p:nvSpPr>
        <p:spPr>
          <a:xfrm>
            <a:off x="1898423" y="2589708"/>
            <a:ext cx="349652" cy="379507"/>
          </a:xfrm>
          <a:prstGeom prst="roundRect">
            <a:avLst/>
          </a:prstGeom>
          <a:solidFill>
            <a:srgbClr val="923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C8442EDD-D4D3-4E36-AEED-1647E66893DE}"/>
              </a:ext>
            </a:extLst>
          </p:cNvPr>
          <p:cNvSpPr/>
          <p:nvPr/>
        </p:nvSpPr>
        <p:spPr>
          <a:xfrm>
            <a:off x="2701052" y="2589708"/>
            <a:ext cx="349652" cy="379507"/>
          </a:xfrm>
          <a:prstGeom prst="roundRect">
            <a:avLst/>
          </a:prstGeom>
          <a:solidFill>
            <a:srgbClr val="E3A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739AAF59-7487-448E-A238-8F5331C88D72}"/>
              </a:ext>
            </a:extLst>
          </p:cNvPr>
          <p:cNvSpPr/>
          <p:nvPr/>
        </p:nvSpPr>
        <p:spPr>
          <a:xfrm>
            <a:off x="3103312" y="2589708"/>
            <a:ext cx="349652" cy="379507"/>
          </a:xfrm>
          <a:prstGeom prst="roundRect">
            <a:avLst/>
          </a:prstGeom>
          <a:solidFill>
            <a:srgbClr val="ECC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C4AB6C09-9BD4-4E2D-8B51-84022A4EBFD6}"/>
              </a:ext>
            </a:extLst>
          </p:cNvPr>
          <p:cNvSpPr/>
          <p:nvPr/>
        </p:nvSpPr>
        <p:spPr>
          <a:xfrm>
            <a:off x="3506446" y="2589708"/>
            <a:ext cx="349652" cy="379507"/>
          </a:xfrm>
          <a:prstGeom prst="roundRect">
            <a:avLst/>
          </a:prstGeom>
          <a:solidFill>
            <a:srgbClr val="9FB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417C0C43-CF5F-44E1-983B-CD3607773124}"/>
              </a:ext>
            </a:extLst>
          </p:cNvPr>
          <p:cNvSpPr/>
          <p:nvPr/>
        </p:nvSpPr>
        <p:spPr>
          <a:xfrm>
            <a:off x="3909580" y="2589708"/>
            <a:ext cx="349652" cy="379507"/>
          </a:xfrm>
          <a:prstGeom prst="roundRect">
            <a:avLst/>
          </a:prstGeom>
          <a:solidFill>
            <a:srgbClr val="939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D4612120-8BDB-48F5-A91E-3BC1BE7B6758}"/>
              </a:ext>
            </a:extLst>
          </p:cNvPr>
          <p:cNvSpPr/>
          <p:nvPr/>
        </p:nvSpPr>
        <p:spPr>
          <a:xfrm>
            <a:off x="4312714" y="2589708"/>
            <a:ext cx="349652" cy="379507"/>
          </a:xfrm>
          <a:prstGeom prst="roundRect">
            <a:avLst/>
          </a:prstGeom>
          <a:solidFill>
            <a:srgbClr val="93C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7" name="사각형: 둥근 모서리 366">
            <a:extLst>
              <a:ext uri="{FF2B5EF4-FFF2-40B4-BE49-F238E27FC236}">
                <a16:creationId xmlns:a16="http://schemas.microsoft.com/office/drawing/2014/main" id="{6F84D83C-D15B-4A01-B84D-D7CC342E5F05}"/>
              </a:ext>
            </a:extLst>
          </p:cNvPr>
          <p:cNvSpPr/>
          <p:nvPr/>
        </p:nvSpPr>
        <p:spPr>
          <a:xfrm>
            <a:off x="5115343" y="2589708"/>
            <a:ext cx="349652" cy="379507"/>
          </a:xfrm>
          <a:prstGeom prst="roundRect">
            <a:avLst/>
          </a:prstGeom>
          <a:solidFill>
            <a:srgbClr val="FEC2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" name="사각형: 둥근 모서리 367">
            <a:extLst>
              <a:ext uri="{FF2B5EF4-FFF2-40B4-BE49-F238E27FC236}">
                <a16:creationId xmlns:a16="http://schemas.microsoft.com/office/drawing/2014/main" id="{2C25FAE9-5896-4D95-8D69-A5BA0DC83850}"/>
              </a:ext>
            </a:extLst>
          </p:cNvPr>
          <p:cNvSpPr/>
          <p:nvPr/>
        </p:nvSpPr>
        <p:spPr>
          <a:xfrm>
            <a:off x="5517604" y="2589708"/>
            <a:ext cx="349652" cy="379507"/>
          </a:xfrm>
          <a:prstGeom prst="roundRect">
            <a:avLst/>
          </a:prstGeom>
          <a:solidFill>
            <a:srgbClr val="FCA8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9" name="사각형: 둥근 모서리 368">
            <a:extLst>
              <a:ext uri="{FF2B5EF4-FFF2-40B4-BE49-F238E27FC236}">
                <a16:creationId xmlns:a16="http://schemas.microsoft.com/office/drawing/2014/main" id="{C98D3EF4-B89C-4160-8A31-B10E87A48BEE}"/>
              </a:ext>
            </a:extLst>
          </p:cNvPr>
          <p:cNvSpPr/>
          <p:nvPr/>
        </p:nvSpPr>
        <p:spPr>
          <a:xfrm>
            <a:off x="5920738" y="2589708"/>
            <a:ext cx="349652" cy="379507"/>
          </a:xfrm>
          <a:prstGeom prst="roundRect">
            <a:avLst/>
          </a:prstGeom>
          <a:solidFill>
            <a:srgbClr val="EC6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사각형: 둥근 모서리 369">
            <a:extLst>
              <a:ext uri="{FF2B5EF4-FFF2-40B4-BE49-F238E27FC236}">
                <a16:creationId xmlns:a16="http://schemas.microsoft.com/office/drawing/2014/main" id="{F6FA09FB-6280-409C-837C-BD7AA8156B6A}"/>
              </a:ext>
            </a:extLst>
          </p:cNvPr>
          <p:cNvSpPr/>
          <p:nvPr/>
        </p:nvSpPr>
        <p:spPr>
          <a:xfrm>
            <a:off x="6323872" y="2589708"/>
            <a:ext cx="349652" cy="379507"/>
          </a:xfrm>
          <a:prstGeom prst="roundRect">
            <a:avLst/>
          </a:prstGeom>
          <a:solidFill>
            <a:srgbClr val="673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사각형: 둥근 모서리 370">
            <a:extLst>
              <a:ext uri="{FF2B5EF4-FFF2-40B4-BE49-F238E27FC236}">
                <a16:creationId xmlns:a16="http://schemas.microsoft.com/office/drawing/2014/main" id="{B7BA8271-3A56-4312-9978-46B302AD29B9}"/>
              </a:ext>
            </a:extLst>
          </p:cNvPr>
          <p:cNvSpPr/>
          <p:nvPr/>
        </p:nvSpPr>
        <p:spPr>
          <a:xfrm>
            <a:off x="6727005" y="2589708"/>
            <a:ext cx="349652" cy="379507"/>
          </a:xfrm>
          <a:prstGeom prst="roundRect">
            <a:avLst/>
          </a:prstGeom>
          <a:solidFill>
            <a:srgbClr val="41B1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6" name="사각형: 둥근 모서리 535">
            <a:extLst>
              <a:ext uri="{FF2B5EF4-FFF2-40B4-BE49-F238E27FC236}">
                <a16:creationId xmlns:a16="http://schemas.microsoft.com/office/drawing/2014/main" id="{FB6B4B69-17F3-4F39-BFCB-968C04F5A83B}"/>
              </a:ext>
            </a:extLst>
          </p:cNvPr>
          <p:cNvSpPr/>
          <p:nvPr/>
        </p:nvSpPr>
        <p:spPr>
          <a:xfrm>
            <a:off x="7529634" y="2589708"/>
            <a:ext cx="349652" cy="379507"/>
          </a:xfrm>
          <a:prstGeom prst="round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7" name="사각형: 둥근 모서리 536">
            <a:extLst>
              <a:ext uri="{FF2B5EF4-FFF2-40B4-BE49-F238E27FC236}">
                <a16:creationId xmlns:a16="http://schemas.microsoft.com/office/drawing/2014/main" id="{8830969F-9CC2-4204-9209-1D1DAA505F78}"/>
              </a:ext>
            </a:extLst>
          </p:cNvPr>
          <p:cNvSpPr/>
          <p:nvPr/>
        </p:nvSpPr>
        <p:spPr>
          <a:xfrm>
            <a:off x="7931895" y="2589708"/>
            <a:ext cx="349652" cy="379507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8" name="사각형: 둥근 모서리 537">
            <a:extLst>
              <a:ext uri="{FF2B5EF4-FFF2-40B4-BE49-F238E27FC236}">
                <a16:creationId xmlns:a16="http://schemas.microsoft.com/office/drawing/2014/main" id="{8002BD18-2538-4D39-B0B9-4A13E1F8E3AD}"/>
              </a:ext>
            </a:extLst>
          </p:cNvPr>
          <p:cNvSpPr/>
          <p:nvPr/>
        </p:nvSpPr>
        <p:spPr>
          <a:xfrm>
            <a:off x="8335029" y="2589708"/>
            <a:ext cx="349652" cy="379507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9" name="사각형: 둥근 모서리 538">
            <a:extLst>
              <a:ext uri="{FF2B5EF4-FFF2-40B4-BE49-F238E27FC236}">
                <a16:creationId xmlns:a16="http://schemas.microsoft.com/office/drawing/2014/main" id="{98CFEBED-88A4-4E6F-9856-B40A6013E599}"/>
              </a:ext>
            </a:extLst>
          </p:cNvPr>
          <p:cNvSpPr/>
          <p:nvPr/>
        </p:nvSpPr>
        <p:spPr>
          <a:xfrm>
            <a:off x="8738163" y="2589708"/>
            <a:ext cx="349652" cy="379507"/>
          </a:xfrm>
          <a:prstGeom prst="roundRect">
            <a:avLst/>
          </a:prstGeom>
          <a:solidFill>
            <a:srgbClr val="9D01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사각형: 둥근 모서리 539">
            <a:extLst>
              <a:ext uri="{FF2B5EF4-FFF2-40B4-BE49-F238E27FC236}">
                <a16:creationId xmlns:a16="http://schemas.microsoft.com/office/drawing/2014/main" id="{7509317D-875C-4386-B99E-A42E90C0B840}"/>
              </a:ext>
            </a:extLst>
          </p:cNvPr>
          <p:cNvSpPr/>
          <p:nvPr/>
        </p:nvSpPr>
        <p:spPr>
          <a:xfrm>
            <a:off x="9141297" y="2589708"/>
            <a:ext cx="349652" cy="379507"/>
          </a:xfrm>
          <a:prstGeom prst="roundRect">
            <a:avLst/>
          </a:prstGeom>
          <a:solidFill>
            <a:srgbClr val="E10F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" name="사각형: 둥근 모서리 616">
            <a:extLst>
              <a:ext uri="{FF2B5EF4-FFF2-40B4-BE49-F238E27FC236}">
                <a16:creationId xmlns:a16="http://schemas.microsoft.com/office/drawing/2014/main" id="{786BFE5C-3690-44A0-8219-0C7439C1522A}"/>
              </a:ext>
            </a:extLst>
          </p:cNvPr>
          <p:cNvSpPr/>
          <p:nvPr/>
        </p:nvSpPr>
        <p:spPr>
          <a:xfrm>
            <a:off x="9943925" y="2589708"/>
            <a:ext cx="349652" cy="379507"/>
          </a:xfrm>
          <a:prstGeom prst="roundRect">
            <a:avLst/>
          </a:prstGeom>
          <a:solidFill>
            <a:srgbClr val="032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" name="사각형: 둥근 모서리 617">
            <a:extLst>
              <a:ext uri="{FF2B5EF4-FFF2-40B4-BE49-F238E27FC236}">
                <a16:creationId xmlns:a16="http://schemas.microsoft.com/office/drawing/2014/main" id="{4DE9E751-65F0-4552-9528-FD8FE4C2A034}"/>
              </a:ext>
            </a:extLst>
          </p:cNvPr>
          <p:cNvSpPr/>
          <p:nvPr/>
        </p:nvSpPr>
        <p:spPr>
          <a:xfrm>
            <a:off x="10346186" y="2589708"/>
            <a:ext cx="349652" cy="379507"/>
          </a:xfrm>
          <a:prstGeom prst="roundRect">
            <a:avLst/>
          </a:prstGeom>
          <a:solidFill>
            <a:srgbClr val="043B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" name="사각형: 둥근 모서리 618">
            <a:extLst>
              <a:ext uri="{FF2B5EF4-FFF2-40B4-BE49-F238E27FC236}">
                <a16:creationId xmlns:a16="http://schemas.microsoft.com/office/drawing/2014/main" id="{691A0247-5703-4FC6-A0ED-F535E63F4B7F}"/>
              </a:ext>
            </a:extLst>
          </p:cNvPr>
          <p:cNvSpPr/>
          <p:nvPr/>
        </p:nvSpPr>
        <p:spPr>
          <a:xfrm>
            <a:off x="10749320" y="2589708"/>
            <a:ext cx="349652" cy="379507"/>
          </a:xfrm>
          <a:prstGeom prst="roundRect">
            <a:avLst/>
          </a:prstGeom>
          <a:solidFill>
            <a:srgbClr val="065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0" name="사각형: 둥근 모서리 619">
            <a:extLst>
              <a:ext uri="{FF2B5EF4-FFF2-40B4-BE49-F238E27FC236}">
                <a16:creationId xmlns:a16="http://schemas.microsoft.com/office/drawing/2014/main" id="{755BE18C-2288-4678-9138-4E5709E38484}"/>
              </a:ext>
            </a:extLst>
          </p:cNvPr>
          <p:cNvSpPr/>
          <p:nvPr/>
        </p:nvSpPr>
        <p:spPr>
          <a:xfrm>
            <a:off x="11152454" y="2589708"/>
            <a:ext cx="349652" cy="379507"/>
          </a:xfrm>
          <a:prstGeom prst="roundRect">
            <a:avLst/>
          </a:prstGeom>
          <a:solidFill>
            <a:srgbClr val="FF7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사각형: 둥근 모서리 620">
            <a:extLst>
              <a:ext uri="{FF2B5EF4-FFF2-40B4-BE49-F238E27FC236}">
                <a16:creationId xmlns:a16="http://schemas.microsoft.com/office/drawing/2014/main" id="{17A52C1A-4B4D-4371-9A4E-82E4A04F2E49}"/>
              </a:ext>
            </a:extLst>
          </p:cNvPr>
          <p:cNvSpPr/>
          <p:nvPr/>
        </p:nvSpPr>
        <p:spPr>
          <a:xfrm>
            <a:off x="11555588" y="2589708"/>
            <a:ext cx="349652" cy="379507"/>
          </a:xfrm>
          <a:prstGeom prst="roundRect">
            <a:avLst/>
          </a:prstGeom>
          <a:solidFill>
            <a:srgbClr val="FF9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C2201A5-A834-47F8-B2B7-2FDA037033FF}"/>
              </a:ext>
            </a:extLst>
          </p:cNvPr>
          <p:cNvSpPr/>
          <p:nvPr/>
        </p:nvSpPr>
        <p:spPr>
          <a:xfrm>
            <a:off x="286761" y="3022509"/>
            <a:ext cx="349652" cy="379507"/>
          </a:xfrm>
          <a:prstGeom prst="roundRect">
            <a:avLst/>
          </a:prstGeom>
          <a:solidFill>
            <a:srgbClr val="F1F0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89BBDD7-8E0C-4708-ACDB-86B6FD9D73F5}"/>
              </a:ext>
            </a:extLst>
          </p:cNvPr>
          <p:cNvSpPr/>
          <p:nvPr/>
        </p:nvSpPr>
        <p:spPr>
          <a:xfrm>
            <a:off x="689022" y="3022509"/>
            <a:ext cx="349652" cy="379507"/>
          </a:xfrm>
          <a:prstGeom prst="roundRect">
            <a:avLst/>
          </a:prstGeom>
          <a:solidFill>
            <a:srgbClr val="E4C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E6F881AB-C176-4000-8CF7-CC8174AC763F}"/>
              </a:ext>
            </a:extLst>
          </p:cNvPr>
          <p:cNvSpPr/>
          <p:nvPr/>
        </p:nvSpPr>
        <p:spPr>
          <a:xfrm>
            <a:off x="1092156" y="3022509"/>
            <a:ext cx="349652" cy="379507"/>
          </a:xfrm>
          <a:prstGeom prst="roundRect">
            <a:avLst/>
          </a:prstGeom>
          <a:solidFill>
            <a:srgbClr val="EEB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6FF7BEC-9C13-49D6-AB91-05114C25DB3A}"/>
              </a:ext>
            </a:extLst>
          </p:cNvPr>
          <p:cNvSpPr/>
          <p:nvPr/>
        </p:nvSpPr>
        <p:spPr>
          <a:xfrm>
            <a:off x="1495290" y="3022509"/>
            <a:ext cx="349652" cy="379507"/>
          </a:xfrm>
          <a:prstGeom prst="roundRect">
            <a:avLst/>
          </a:prstGeom>
          <a:solidFill>
            <a:srgbClr val="E29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C9B164E9-79AC-45A0-9922-D238ABA84512}"/>
              </a:ext>
            </a:extLst>
          </p:cNvPr>
          <p:cNvSpPr/>
          <p:nvPr/>
        </p:nvSpPr>
        <p:spPr>
          <a:xfrm>
            <a:off x="1898423" y="3022509"/>
            <a:ext cx="349652" cy="379507"/>
          </a:xfrm>
          <a:prstGeom prst="roundRect">
            <a:avLst/>
          </a:prstGeom>
          <a:solidFill>
            <a:srgbClr val="CB8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4FEE68E5-6B98-425E-9C6E-9A7C4F1852E6}"/>
              </a:ext>
            </a:extLst>
          </p:cNvPr>
          <p:cNvSpPr/>
          <p:nvPr/>
        </p:nvSpPr>
        <p:spPr>
          <a:xfrm>
            <a:off x="2701052" y="3022509"/>
            <a:ext cx="349652" cy="379507"/>
          </a:xfrm>
          <a:prstGeom prst="roundRect">
            <a:avLst/>
          </a:prstGeom>
          <a:solidFill>
            <a:srgbClr val="EAD7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사각형: 둥근 모서리 222">
            <a:extLst>
              <a:ext uri="{FF2B5EF4-FFF2-40B4-BE49-F238E27FC236}">
                <a16:creationId xmlns:a16="http://schemas.microsoft.com/office/drawing/2014/main" id="{11A05661-2935-429B-B7E1-2BD8081D8F9F}"/>
              </a:ext>
            </a:extLst>
          </p:cNvPr>
          <p:cNvSpPr/>
          <p:nvPr/>
        </p:nvSpPr>
        <p:spPr>
          <a:xfrm>
            <a:off x="3103312" y="3022509"/>
            <a:ext cx="349652" cy="379507"/>
          </a:xfrm>
          <a:prstGeom prst="roundRect">
            <a:avLst/>
          </a:prstGeom>
          <a:solidFill>
            <a:srgbClr val="DABE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사각형: 둥근 모서리 223">
            <a:extLst>
              <a:ext uri="{FF2B5EF4-FFF2-40B4-BE49-F238E27FC236}">
                <a16:creationId xmlns:a16="http://schemas.microsoft.com/office/drawing/2014/main" id="{B367DAFA-C682-4906-AF46-DC55CB1B77C4}"/>
              </a:ext>
            </a:extLst>
          </p:cNvPr>
          <p:cNvSpPr/>
          <p:nvPr/>
        </p:nvSpPr>
        <p:spPr>
          <a:xfrm>
            <a:off x="3506446" y="3022509"/>
            <a:ext cx="349652" cy="379507"/>
          </a:xfrm>
          <a:prstGeom prst="roundRect">
            <a:avLst/>
          </a:prstGeom>
          <a:solidFill>
            <a:srgbClr val="D77C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189237AD-0AD8-427F-A7BE-234A97180C94}"/>
              </a:ext>
            </a:extLst>
          </p:cNvPr>
          <p:cNvSpPr/>
          <p:nvPr/>
        </p:nvSpPr>
        <p:spPr>
          <a:xfrm>
            <a:off x="3909580" y="3022509"/>
            <a:ext cx="349652" cy="379507"/>
          </a:xfrm>
          <a:prstGeom prst="roundRect">
            <a:avLst/>
          </a:prstGeom>
          <a:solidFill>
            <a:srgbClr val="A108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8EB0B60A-3CB4-472F-ABB4-CA30E0A59EBD}"/>
              </a:ext>
            </a:extLst>
          </p:cNvPr>
          <p:cNvSpPr/>
          <p:nvPr/>
        </p:nvSpPr>
        <p:spPr>
          <a:xfrm>
            <a:off x="4312714" y="3022509"/>
            <a:ext cx="349652" cy="379507"/>
          </a:xfrm>
          <a:prstGeom prst="roundRect">
            <a:avLst/>
          </a:prstGeom>
          <a:solidFill>
            <a:srgbClr val="7C8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사각형: 둥근 모서리 371">
            <a:extLst>
              <a:ext uri="{FF2B5EF4-FFF2-40B4-BE49-F238E27FC236}">
                <a16:creationId xmlns:a16="http://schemas.microsoft.com/office/drawing/2014/main" id="{C49ED3B5-326C-4383-A369-079453181CC3}"/>
              </a:ext>
            </a:extLst>
          </p:cNvPr>
          <p:cNvSpPr/>
          <p:nvPr/>
        </p:nvSpPr>
        <p:spPr>
          <a:xfrm>
            <a:off x="5115343" y="3022509"/>
            <a:ext cx="349652" cy="379507"/>
          </a:xfrm>
          <a:prstGeom prst="roundRect">
            <a:avLst/>
          </a:prstGeom>
          <a:solidFill>
            <a:srgbClr val="83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사각형: 둥근 모서리 372">
            <a:extLst>
              <a:ext uri="{FF2B5EF4-FFF2-40B4-BE49-F238E27FC236}">
                <a16:creationId xmlns:a16="http://schemas.microsoft.com/office/drawing/2014/main" id="{609D1327-A9AE-48FB-9D5A-25D421F76FE5}"/>
              </a:ext>
            </a:extLst>
          </p:cNvPr>
          <p:cNvSpPr/>
          <p:nvPr/>
        </p:nvSpPr>
        <p:spPr>
          <a:xfrm>
            <a:off x="5517604" y="3022509"/>
            <a:ext cx="349652" cy="379507"/>
          </a:xfrm>
          <a:prstGeom prst="roundRect">
            <a:avLst/>
          </a:prstGeom>
          <a:solidFill>
            <a:srgbClr val="76F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사각형: 둥근 모서리 373">
            <a:extLst>
              <a:ext uri="{FF2B5EF4-FFF2-40B4-BE49-F238E27FC236}">
                <a16:creationId xmlns:a16="http://schemas.microsoft.com/office/drawing/2014/main" id="{770A13E9-3753-4AC4-B2E8-3A6E0ED46BE5}"/>
              </a:ext>
            </a:extLst>
          </p:cNvPr>
          <p:cNvSpPr/>
          <p:nvPr/>
        </p:nvSpPr>
        <p:spPr>
          <a:xfrm>
            <a:off x="5920738" y="3022509"/>
            <a:ext cx="349652" cy="379507"/>
          </a:xfrm>
          <a:prstGeom prst="roundRect">
            <a:avLst/>
          </a:prstGeom>
          <a:solidFill>
            <a:srgbClr val="8DF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사각형: 둥근 모서리 374">
            <a:extLst>
              <a:ext uri="{FF2B5EF4-FFF2-40B4-BE49-F238E27FC236}">
                <a16:creationId xmlns:a16="http://schemas.microsoft.com/office/drawing/2014/main" id="{FF4E90C9-C591-4644-97F1-507EB855B6F2}"/>
              </a:ext>
            </a:extLst>
          </p:cNvPr>
          <p:cNvSpPr/>
          <p:nvPr/>
        </p:nvSpPr>
        <p:spPr>
          <a:xfrm>
            <a:off x="6323872" y="3022509"/>
            <a:ext cx="349652" cy="379507"/>
          </a:xfrm>
          <a:prstGeom prst="roundRect">
            <a:avLst/>
          </a:prstGeom>
          <a:solidFill>
            <a:srgbClr val="EAE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사각형: 둥근 모서리 375">
            <a:extLst>
              <a:ext uri="{FF2B5EF4-FFF2-40B4-BE49-F238E27FC236}">
                <a16:creationId xmlns:a16="http://schemas.microsoft.com/office/drawing/2014/main" id="{B5946D66-7F87-4F54-8856-CF139A09ABCF}"/>
              </a:ext>
            </a:extLst>
          </p:cNvPr>
          <p:cNvSpPr/>
          <p:nvPr/>
        </p:nvSpPr>
        <p:spPr>
          <a:xfrm>
            <a:off x="6727005" y="3022509"/>
            <a:ext cx="349652" cy="379507"/>
          </a:xfrm>
          <a:prstGeom prst="roundRect">
            <a:avLst/>
          </a:prstGeom>
          <a:solidFill>
            <a:srgbClr val="F45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1" name="사각형: 둥근 모서리 540">
            <a:extLst>
              <a:ext uri="{FF2B5EF4-FFF2-40B4-BE49-F238E27FC236}">
                <a16:creationId xmlns:a16="http://schemas.microsoft.com/office/drawing/2014/main" id="{4F69E88E-7CBF-4599-966C-D70F1669781C}"/>
              </a:ext>
            </a:extLst>
          </p:cNvPr>
          <p:cNvSpPr/>
          <p:nvPr/>
        </p:nvSpPr>
        <p:spPr>
          <a:xfrm>
            <a:off x="7529634" y="3022509"/>
            <a:ext cx="349652" cy="379507"/>
          </a:xfrm>
          <a:prstGeom prst="roundRect">
            <a:avLst/>
          </a:prstGeom>
          <a:solidFill>
            <a:srgbClr val="AFCE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2" name="사각형: 둥근 모서리 541">
            <a:extLst>
              <a:ext uri="{FF2B5EF4-FFF2-40B4-BE49-F238E27FC236}">
                <a16:creationId xmlns:a16="http://schemas.microsoft.com/office/drawing/2014/main" id="{FE9AAA52-AB45-41EB-9E1B-953FE1D1914C}"/>
              </a:ext>
            </a:extLst>
          </p:cNvPr>
          <p:cNvSpPr/>
          <p:nvPr/>
        </p:nvSpPr>
        <p:spPr>
          <a:xfrm>
            <a:off x="7931895" y="3022509"/>
            <a:ext cx="349652" cy="379507"/>
          </a:xfrm>
          <a:prstGeom prst="roundRect">
            <a:avLst/>
          </a:prstGeom>
          <a:solidFill>
            <a:srgbClr val="1874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사각형: 둥근 모서리 542">
            <a:extLst>
              <a:ext uri="{FF2B5EF4-FFF2-40B4-BE49-F238E27FC236}">
                <a16:creationId xmlns:a16="http://schemas.microsoft.com/office/drawing/2014/main" id="{499B30B3-1F53-490B-9160-90DA5D289357}"/>
              </a:ext>
            </a:extLst>
          </p:cNvPr>
          <p:cNvSpPr/>
          <p:nvPr/>
        </p:nvSpPr>
        <p:spPr>
          <a:xfrm>
            <a:off x="8335029" y="3022509"/>
            <a:ext cx="349652" cy="379507"/>
          </a:xfrm>
          <a:prstGeom prst="roundRect">
            <a:avLst/>
          </a:prstGeom>
          <a:solidFill>
            <a:srgbClr val="09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4" name="사각형: 둥근 모서리 543">
            <a:extLst>
              <a:ext uri="{FF2B5EF4-FFF2-40B4-BE49-F238E27FC236}">
                <a16:creationId xmlns:a16="http://schemas.microsoft.com/office/drawing/2014/main" id="{8EA368C0-1401-4678-882D-F36A26AAF77E}"/>
              </a:ext>
            </a:extLst>
          </p:cNvPr>
          <p:cNvSpPr/>
          <p:nvPr/>
        </p:nvSpPr>
        <p:spPr>
          <a:xfrm>
            <a:off x="8738163" y="3022509"/>
            <a:ext cx="349652" cy="379507"/>
          </a:xfrm>
          <a:prstGeom prst="roundRect">
            <a:avLst/>
          </a:prstGeom>
          <a:solidFill>
            <a:srgbClr val="E449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사각형: 둥근 모서리 544">
            <a:extLst>
              <a:ext uri="{FF2B5EF4-FFF2-40B4-BE49-F238E27FC236}">
                <a16:creationId xmlns:a16="http://schemas.microsoft.com/office/drawing/2014/main" id="{F9ACB02D-56F3-43EB-9AEE-0DA0D8634BDD}"/>
              </a:ext>
            </a:extLst>
          </p:cNvPr>
          <p:cNvSpPr/>
          <p:nvPr/>
        </p:nvSpPr>
        <p:spPr>
          <a:xfrm>
            <a:off x="9141297" y="3022509"/>
            <a:ext cx="349652" cy="379507"/>
          </a:xfrm>
          <a:prstGeom prst="roundRect">
            <a:avLst/>
          </a:prstGeom>
          <a:solidFill>
            <a:srgbClr val="FCCB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2" name="사각형: 둥근 모서리 621">
            <a:extLst>
              <a:ext uri="{FF2B5EF4-FFF2-40B4-BE49-F238E27FC236}">
                <a16:creationId xmlns:a16="http://schemas.microsoft.com/office/drawing/2014/main" id="{8B62EE44-D389-4A40-AF5C-E552C2DB792C}"/>
              </a:ext>
            </a:extLst>
          </p:cNvPr>
          <p:cNvSpPr/>
          <p:nvPr/>
        </p:nvSpPr>
        <p:spPr>
          <a:xfrm>
            <a:off x="9943925" y="3022509"/>
            <a:ext cx="349652" cy="379507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3" name="사각형: 둥근 모서리 622">
            <a:extLst>
              <a:ext uri="{FF2B5EF4-FFF2-40B4-BE49-F238E27FC236}">
                <a16:creationId xmlns:a16="http://schemas.microsoft.com/office/drawing/2014/main" id="{2AFE5E22-C4B2-48F1-8F56-75B4D3774D8E}"/>
              </a:ext>
            </a:extLst>
          </p:cNvPr>
          <p:cNvSpPr/>
          <p:nvPr/>
        </p:nvSpPr>
        <p:spPr>
          <a:xfrm>
            <a:off x="10346186" y="3022509"/>
            <a:ext cx="349652" cy="37950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사각형: 둥근 모서리 623">
            <a:extLst>
              <a:ext uri="{FF2B5EF4-FFF2-40B4-BE49-F238E27FC236}">
                <a16:creationId xmlns:a16="http://schemas.microsoft.com/office/drawing/2014/main" id="{806A2E23-C85E-4B30-978E-B60BA60CF95A}"/>
              </a:ext>
            </a:extLst>
          </p:cNvPr>
          <p:cNvSpPr/>
          <p:nvPr/>
        </p:nvSpPr>
        <p:spPr>
          <a:xfrm>
            <a:off x="10749320" y="3022509"/>
            <a:ext cx="349652" cy="37950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5" name="사각형: 둥근 모서리 624">
            <a:extLst>
              <a:ext uri="{FF2B5EF4-FFF2-40B4-BE49-F238E27FC236}">
                <a16:creationId xmlns:a16="http://schemas.microsoft.com/office/drawing/2014/main" id="{1100F94B-43A6-49B7-9622-250E69B2B8AC}"/>
              </a:ext>
            </a:extLst>
          </p:cNvPr>
          <p:cNvSpPr/>
          <p:nvPr/>
        </p:nvSpPr>
        <p:spPr>
          <a:xfrm>
            <a:off x="11152454" y="3022509"/>
            <a:ext cx="349652" cy="37950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사각형: 둥근 모서리 625">
            <a:extLst>
              <a:ext uri="{FF2B5EF4-FFF2-40B4-BE49-F238E27FC236}">
                <a16:creationId xmlns:a16="http://schemas.microsoft.com/office/drawing/2014/main" id="{61C383F7-04C5-4A94-AA77-07D5C4C4B767}"/>
              </a:ext>
            </a:extLst>
          </p:cNvPr>
          <p:cNvSpPr/>
          <p:nvPr/>
        </p:nvSpPr>
        <p:spPr>
          <a:xfrm>
            <a:off x="11555588" y="3022509"/>
            <a:ext cx="349652" cy="3795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8D88CCB1-3EED-4DAA-ADAE-B2D22777E37B}"/>
              </a:ext>
            </a:extLst>
          </p:cNvPr>
          <p:cNvSpPr/>
          <p:nvPr/>
        </p:nvSpPr>
        <p:spPr>
          <a:xfrm>
            <a:off x="286761" y="3455310"/>
            <a:ext cx="349652" cy="379507"/>
          </a:xfrm>
          <a:prstGeom prst="roundRect">
            <a:avLst/>
          </a:prstGeom>
          <a:solidFill>
            <a:srgbClr val="F8CB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4F6B464-664A-495B-85AE-2625EC5D95D4}"/>
              </a:ext>
            </a:extLst>
          </p:cNvPr>
          <p:cNvSpPr/>
          <p:nvPr/>
        </p:nvSpPr>
        <p:spPr>
          <a:xfrm>
            <a:off x="689022" y="3455310"/>
            <a:ext cx="349652" cy="379507"/>
          </a:xfrm>
          <a:prstGeom prst="roundRect">
            <a:avLst/>
          </a:prstGeom>
          <a:solidFill>
            <a:srgbClr val="E4CE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C76152DB-CE84-4836-94CB-8C82C1A38F80}"/>
              </a:ext>
            </a:extLst>
          </p:cNvPr>
          <p:cNvSpPr/>
          <p:nvPr/>
        </p:nvSpPr>
        <p:spPr>
          <a:xfrm>
            <a:off x="1092156" y="3455310"/>
            <a:ext cx="349652" cy="379507"/>
          </a:xfrm>
          <a:prstGeom prst="roundRect">
            <a:avLst/>
          </a:prstGeom>
          <a:solidFill>
            <a:srgbClr val="E1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9F19BC2-495A-4144-8BA5-A6C999D26CF7}"/>
              </a:ext>
            </a:extLst>
          </p:cNvPr>
          <p:cNvSpPr/>
          <p:nvPr/>
        </p:nvSpPr>
        <p:spPr>
          <a:xfrm>
            <a:off x="1495290" y="3455310"/>
            <a:ext cx="349652" cy="379507"/>
          </a:xfrm>
          <a:prstGeom prst="roundRect">
            <a:avLst/>
          </a:prstGeom>
          <a:solidFill>
            <a:srgbClr val="C7D6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029AEAEE-0660-49F2-AAA9-0B24994631C7}"/>
              </a:ext>
            </a:extLst>
          </p:cNvPr>
          <p:cNvSpPr/>
          <p:nvPr/>
        </p:nvSpPr>
        <p:spPr>
          <a:xfrm>
            <a:off x="1898423" y="3455310"/>
            <a:ext cx="349652" cy="379507"/>
          </a:xfrm>
          <a:prstGeom prst="roundRect">
            <a:avLst/>
          </a:prstGeom>
          <a:solidFill>
            <a:srgbClr val="9ABA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CF4C1E8F-0707-4234-9977-9E1E6D46ABAE}"/>
              </a:ext>
            </a:extLst>
          </p:cNvPr>
          <p:cNvSpPr/>
          <p:nvPr/>
        </p:nvSpPr>
        <p:spPr>
          <a:xfrm>
            <a:off x="2701052" y="3455310"/>
            <a:ext cx="349652" cy="379507"/>
          </a:xfrm>
          <a:prstGeom prst="roundRect">
            <a:avLst/>
          </a:prstGeom>
          <a:solidFill>
            <a:srgbClr val="FFDD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03C369D4-FF66-4663-B1D2-6FA2A2F3C787}"/>
              </a:ext>
            </a:extLst>
          </p:cNvPr>
          <p:cNvSpPr/>
          <p:nvPr/>
        </p:nvSpPr>
        <p:spPr>
          <a:xfrm>
            <a:off x="3103312" y="3455310"/>
            <a:ext cx="349652" cy="379507"/>
          </a:xfrm>
          <a:prstGeom prst="roundRect">
            <a:avLst/>
          </a:prstGeom>
          <a:solidFill>
            <a:srgbClr val="EEC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1BF0E87D-38B7-46E3-B606-22CF5EA21DE4}"/>
              </a:ext>
            </a:extLst>
          </p:cNvPr>
          <p:cNvSpPr/>
          <p:nvPr/>
        </p:nvSpPr>
        <p:spPr>
          <a:xfrm>
            <a:off x="3506446" y="3455310"/>
            <a:ext cx="349652" cy="379507"/>
          </a:xfrm>
          <a:prstGeom prst="roundRect">
            <a:avLst/>
          </a:prstGeom>
          <a:solidFill>
            <a:srgbClr val="E49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9B9CA6EC-672B-4AC6-BA29-8C26F07D0FC4}"/>
              </a:ext>
            </a:extLst>
          </p:cNvPr>
          <p:cNvSpPr/>
          <p:nvPr/>
        </p:nvSpPr>
        <p:spPr>
          <a:xfrm>
            <a:off x="3909580" y="3455310"/>
            <a:ext cx="349652" cy="379507"/>
          </a:xfrm>
          <a:prstGeom prst="roundRect">
            <a:avLst/>
          </a:prstGeom>
          <a:solidFill>
            <a:srgbClr val="9EA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사각형: 둥근 모서리 230">
            <a:extLst>
              <a:ext uri="{FF2B5EF4-FFF2-40B4-BE49-F238E27FC236}">
                <a16:creationId xmlns:a16="http://schemas.microsoft.com/office/drawing/2014/main" id="{F28B2DB5-56B4-4450-BA05-270F646055DA}"/>
              </a:ext>
            </a:extLst>
          </p:cNvPr>
          <p:cNvSpPr/>
          <p:nvPr/>
        </p:nvSpPr>
        <p:spPr>
          <a:xfrm>
            <a:off x="4312714" y="3455310"/>
            <a:ext cx="349652" cy="379507"/>
          </a:xfrm>
          <a:prstGeom prst="roundRect">
            <a:avLst/>
          </a:prstGeom>
          <a:solidFill>
            <a:srgbClr val="B6C2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사각형: 둥근 모서리 376">
            <a:extLst>
              <a:ext uri="{FF2B5EF4-FFF2-40B4-BE49-F238E27FC236}">
                <a16:creationId xmlns:a16="http://schemas.microsoft.com/office/drawing/2014/main" id="{BFF1A41E-82AC-4A64-AD01-9615B4F85031}"/>
              </a:ext>
            </a:extLst>
          </p:cNvPr>
          <p:cNvSpPr/>
          <p:nvPr/>
        </p:nvSpPr>
        <p:spPr>
          <a:xfrm>
            <a:off x="5115343" y="3455310"/>
            <a:ext cx="349652" cy="379507"/>
          </a:xfrm>
          <a:prstGeom prst="roundRect">
            <a:avLst/>
          </a:prstGeom>
          <a:solidFill>
            <a:srgbClr val="B7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사각형: 둥근 모서리 377">
            <a:extLst>
              <a:ext uri="{FF2B5EF4-FFF2-40B4-BE49-F238E27FC236}">
                <a16:creationId xmlns:a16="http://schemas.microsoft.com/office/drawing/2014/main" id="{1878D34A-2D86-46D4-A932-D4235EC0B71D}"/>
              </a:ext>
            </a:extLst>
          </p:cNvPr>
          <p:cNvSpPr/>
          <p:nvPr/>
        </p:nvSpPr>
        <p:spPr>
          <a:xfrm>
            <a:off x="5517604" y="3455310"/>
            <a:ext cx="349652" cy="379507"/>
          </a:xfrm>
          <a:prstGeom prst="roundRect">
            <a:avLst/>
          </a:prstGeom>
          <a:solidFill>
            <a:srgbClr val="5A9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5041A669-9B39-4ED7-9F56-57E1629AE6C6}"/>
              </a:ext>
            </a:extLst>
          </p:cNvPr>
          <p:cNvSpPr/>
          <p:nvPr/>
        </p:nvSpPr>
        <p:spPr>
          <a:xfrm>
            <a:off x="5920738" y="3455310"/>
            <a:ext cx="349652" cy="379507"/>
          </a:xfrm>
          <a:prstGeom prst="roundRect">
            <a:avLst/>
          </a:prstGeom>
          <a:solidFill>
            <a:srgbClr val="4B6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사각형: 둥근 모서리 379">
            <a:extLst>
              <a:ext uri="{FF2B5EF4-FFF2-40B4-BE49-F238E27FC236}">
                <a16:creationId xmlns:a16="http://schemas.microsoft.com/office/drawing/2014/main" id="{FB9DF2B7-79DC-4F23-8722-364A85DB2CCB}"/>
              </a:ext>
            </a:extLst>
          </p:cNvPr>
          <p:cNvSpPr/>
          <p:nvPr/>
        </p:nvSpPr>
        <p:spPr>
          <a:xfrm>
            <a:off x="6323872" y="3455310"/>
            <a:ext cx="349652" cy="379507"/>
          </a:xfrm>
          <a:prstGeom prst="roundRect">
            <a:avLst/>
          </a:prstGeom>
          <a:solidFill>
            <a:srgbClr val="7C7F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사각형: 둥근 모서리 380">
            <a:extLst>
              <a:ext uri="{FF2B5EF4-FFF2-40B4-BE49-F238E27FC236}">
                <a16:creationId xmlns:a16="http://schemas.microsoft.com/office/drawing/2014/main" id="{6EA384A1-40A3-4031-89EA-F44743C1B75E}"/>
              </a:ext>
            </a:extLst>
          </p:cNvPr>
          <p:cNvSpPr/>
          <p:nvPr/>
        </p:nvSpPr>
        <p:spPr>
          <a:xfrm>
            <a:off x="6727005" y="3455310"/>
            <a:ext cx="349652" cy="379507"/>
          </a:xfrm>
          <a:prstGeom prst="roundRect">
            <a:avLst/>
          </a:prstGeom>
          <a:solidFill>
            <a:srgbClr val="F7A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6" name="사각형: 둥근 모서리 545">
            <a:extLst>
              <a:ext uri="{FF2B5EF4-FFF2-40B4-BE49-F238E27FC236}">
                <a16:creationId xmlns:a16="http://schemas.microsoft.com/office/drawing/2014/main" id="{56E818C1-498A-42AE-A7E7-DFDA75D80ECA}"/>
              </a:ext>
            </a:extLst>
          </p:cNvPr>
          <p:cNvSpPr/>
          <p:nvPr/>
        </p:nvSpPr>
        <p:spPr>
          <a:xfrm>
            <a:off x="7529634" y="3455310"/>
            <a:ext cx="349652" cy="379507"/>
          </a:xfrm>
          <a:prstGeom prst="roundRect">
            <a:avLst/>
          </a:prstGeom>
          <a:solidFill>
            <a:srgbClr val="EC3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7" name="사각형: 둥근 모서리 546">
            <a:extLst>
              <a:ext uri="{FF2B5EF4-FFF2-40B4-BE49-F238E27FC236}">
                <a16:creationId xmlns:a16="http://schemas.microsoft.com/office/drawing/2014/main" id="{47C8B8AB-1BA7-4170-A1B6-F9A06755F4F2}"/>
              </a:ext>
            </a:extLst>
          </p:cNvPr>
          <p:cNvSpPr/>
          <p:nvPr/>
        </p:nvSpPr>
        <p:spPr>
          <a:xfrm>
            <a:off x="7931895" y="3455310"/>
            <a:ext cx="349652" cy="379507"/>
          </a:xfrm>
          <a:prstGeom prst="roundRect">
            <a:avLst/>
          </a:prstGeom>
          <a:solidFill>
            <a:srgbClr val="F7C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사각형: 둥근 모서리 547">
            <a:extLst>
              <a:ext uri="{FF2B5EF4-FFF2-40B4-BE49-F238E27FC236}">
                <a16:creationId xmlns:a16="http://schemas.microsoft.com/office/drawing/2014/main" id="{F5B57418-C5B7-4033-AA82-039621545D12}"/>
              </a:ext>
            </a:extLst>
          </p:cNvPr>
          <p:cNvSpPr/>
          <p:nvPr/>
        </p:nvSpPr>
        <p:spPr>
          <a:xfrm>
            <a:off x="8335029" y="3455310"/>
            <a:ext cx="349652" cy="379507"/>
          </a:xfrm>
          <a:prstGeom prst="roundRect">
            <a:avLst/>
          </a:prstGeom>
          <a:solidFill>
            <a:srgbClr val="00B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9" name="사각형: 둥근 모서리 548">
            <a:extLst>
              <a:ext uri="{FF2B5EF4-FFF2-40B4-BE49-F238E27FC236}">
                <a16:creationId xmlns:a16="http://schemas.microsoft.com/office/drawing/2014/main" id="{B464A8F5-DC4A-4EB4-92F4-B95D097166EE}"/>
              </a:ext>
            </a:extLst>
          </p:cNvPr>
          <p:cNvSpPr/>
          <p:nvPr/>
        </p:nvSpPr>
        <p:spPr>
          <a:xfrm>
            <a:off x="8738163" y="3455310"/>
            <a:ext cx="349652" cy="379507"/>
          </a:xfrm>
          <a:prstGeom prst="roundRect">
            <a:avLst/>
          </a:prstGeom>
          <a:solidFill>
            <a:srgbClr val="8C7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사각형: 둥근 모서리 549">
            <a:extLst>
              <a:ext uri="{FF2B5EF4-FFF2-40B4-BE49-F238E27FC236}">
                <a16:creationId xmlns:a16="http://schemas.microsoft.com/office/drawing/2014/main" id="{FE8736B6-69AB-4024-B03A-77CA7C0D4E11}"/>
              </a:ext>
            </a:extLst>
          </p:cNvPr>
          <p:cNvSpPr/>
          <p:nvPr/>
        </p:nvSpPr>
        <p:spPr>
          <a:xfrm>
            <a:off x="9141297" y="3455310"/>
            <a:ext cx="349652" cy="379507"/>
          </a:xfrm>
          <a:prstGeom prst="roundRect">
            <a:avLst/>
          </a:prstGeom>
          <a:solidFill>
            <a:srgbClr val="B2D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7" name="사각형: 둥근 모서리 626">
            <a:extLst>
              <a:ext uri="{FF2B5EF4-FFF2-40B4-BE49-F238E27FC236}">
                <a16:creationId xmlns:a16="http://schemas.microsoft.com/office/drawing/2014/main" id="{C5730B1A-7688-47DB-89E9-0A7F7DD46F1B}"/>
              </a:ext>
            </a:extLst>
          </p:cNvPr>
          <p:cNvSpPr/>
          <p:nvPr/>
        </p:nvSpPr>
        <p:spPr>
          <a:xfrm>
            <a:off x="9943925" y="3455310"/>
            <a:ext cx="349652" cy="37950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8" name="사각형: 둥근 모서리 627">
            <a:extLst>
              <a:ext uri="{FF2B5EF4-FFF2-40B4-BE49-F238E27FC236}">
                <a16:creationId xmlns:a16="http://schemas.microsoft.com/office/drawing/2014/main" id="{CA86D0C5-F7A2-4E5B-8ECB-DBBC92B0E34D}"/>
              </a:ext>
            </a:extLst>
          </p:cNvPr>
          <p:cNvSpPr/>
          <p:nvPr/>
        </p:nvSpPr>
        <p:spPr>
          <a:xfrm>
            <a:off x="10346186" y="3455310"/>
            <a:ext cx="349652" cy="37950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사각형: 둥근 모서리 628">
            <a:extLst>
              <a:ext uri="{FF2B5EF4-FFF2-40B4-BE49-F238E27FC236}">
                <a16:creationId xmlns:a16="http://schemas.microsoft.com/office/drawing/2014/main" id="{707D989B-0EF2-452B-80E6-3C5A62495B03}"/>
              </a:ext>
            </a:extLst>
          </p:cNvPr>
          <p:cNvSpPr/>
          <p:nvPr/>
        </p:nvSpPr>
        <p:spPr>
          <a:xfrm>
            <a:off x="10749320" y="3455310"/>
            <a:ext cx="349652" cy="37950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0" name="사각형: 둥근 모서리 629">
            <a:extLst>
              <a:ext uri="{FF2B5EF4-FFF2-40B4-BE49-F238E27FC236}">
                <a16:creationId xmlns:a16="http://schemas.microsoft.com/office/drawing/2014/main" id="{9F008AE9-72CA-4E9C-8DD1-390654C9A9DF}"/>
              </a:ext>
            </a:extLst>
          </p:cNvPr>
          <p:cNvSpPr/>
          <p:nvPr/>
        </p:nvSpPr>
        <p:spPr>
          <a:xfrm>
            <a:off x="11152454" y="3455310"/>
            <a:ext cx="349652" cy="3795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사각형: 둥근 모서리 630">
            <a:extLst>
              <a:ext uri="{FF2B5EF4-FFF2-40B4-BE49-F238E27FC236}">
                <a16:creationId xmlns:a16="http://schemas.microsoft.com/office/drawing/2014/main" id="{8D0B1DC8-27EC-4AE7-AF87-8274E79B26C2}"/>
              </a:ext>
            </a:extLst>
          </p:cNvPr>
          <p:cNvSpPr/>
          <p:nvPr/>
        </p:nvSpPr>
        <p:spPr>
          <a:xfrm>
            <a:off x="11555588" y="3455310"/>
            <a:ext cx="349652" cy="379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BBE38FF-EE8D-40D6-A3D2-F18A09C43B06}"/>
              </a:ext>
            </a:extLst>
          </p:cNvPr>
          <p:cNvSpPr/>
          <p:nvPr/>
        </p:nvSpPr>
        <p:spPr>
          <a:xfrm>
            <a:off x="286761" y="3888111"/>
            <a:ext cx="349652" cy="379507"/>
          </a:xfrm>
          <a:prstGeom prst="roundRect">
            <a:avLst/>
          </a:prstGeom>
          <a:solidFill>
            <a:srgbClr val="CEAE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874A0273-FB64-47C0-8BD6-DDEA329CD55E}"/>
              </a:ext>
            </a:extLst>
          </p:cNvPr>
          <p:cNvSpPr/>
          <p:nvPr/>
        </p:nvSpPr>
        <p:spPr>
          <a:xfrm>
            <a:off x="689022" y="3888111"/>
            <a:ext cx="349652" cy="379507"/>
          </a:xfrm>
          <a:prstGeom prst="roundRect">
            <a:avLst/>
          </a:prstGeom>
          <a:solidFill>
            <a:srgbClr val="DCC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5C98088E-17A8-42EF-9E32-144CF13C7541}"/>
              </a:ext>
            </a:extLst>
          </p:cNvPr>
          <p:cNvSpPr/>
          <p:nvPr/>
        </p:nvSpPr>
        <p:spPr>
          <a:xfrm>
            <a:off x="1092156" y="3888111"/>
            <a:ext cx="349652" cy="379507"/>
          </a:xfrm>
          <a:prstGeom prst="roundRect">
            <a:avLst/>
          </a:prstGeom>
          <a:solidFill>
            <a:srgbClr val="DA9C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C022E5B9-61A9-48EA-BEE6-3E88CC10A9A3}"/>
              </a:ext>
            </a:extLst>
          </p:cNvPr>
          <p:cNvSpPr/>
          <p:nvPr/>
        </p:nvSpPr>
        <p:spPr>
          <a:xfrm>
            <a:off x="1495290" y="3888111"/>
            <a:ext cx="349652" cy="379507"/>
          </a:xfrm>
          <a:prstGeom prst="roundRect">
            <a:avLst/>
          </a:prstGeom>
          <a:solidFill>
            <a:srgbClr val="C16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4EAD4823-5269-4C39-92C6-3856B3976D49}"/>
              </a:ext>
            </a:extLst>
          </p:cNvPr>
          <p:cNvSpPr/>
          <p:nvPr/>
        </p:nvSpPr>
        <p:spPr>
          <a:xfrm>
            <a:off x="1898423" y="3888111"/>
            <a:ext cx="349652" cy="379507"/>
          </a:xfrm>
          <a:prstGeom prst="roundRect">
            <a:avLst/>
          </a:prstGeom>
          <a:solidFill>
            <a:srgbClr val="C14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0B5E4944-C293-45B5-8435-1906935FE824}"/>
              </a:ext>
            </a:extLst>
          </p:cNvPr>
          <p:cNvSpPr/>
          <p:nvPr/>
        </p:nvSpPr>
        <p:spPr>
          <a:xfrm>
            <a:off x="2701052" y="3888111"/>
            <a:ext cx="349652" cy="379507"/>
          </a:xfrm>
          <a:prstGeom prst="roundRect">
            <a:avLst/>
          </a:prstGeom>
          <a:solidFill>
            <a:srgbClr val="DDD2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사각형: 둥근 모서리 232">
            <a:extLst>
              <a:ext uri="{FF2B5EF4-FFF2-40B4-BE49-F238E27FC236}">
                <a16:creationId xmlns:a16="http://schemas.microsoft.com/office/drawing/2014/main" id="{F9DF6C1B-7DEB-446C-B844-034840A4702D}"/>
              </a:ext>
            </a:extLst>
          </p:cNvPr>
          <p:cNvSpPr/>
          <p:nvPr/>
        </p:nvSpPr>
        <p:spPr>
          <a:xfrm>
            <a:off x="3103312" y="3888111"/>
            <a:ext cx="349652" cy="379507"/>
          </a:xfrm>
          <a:prstGeom prst="roundRect">
            <a:avLst/>
          </a:prstGeom>
          <a:solidFill>
            <a:srgbClr val="E6C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5F0A9BB3-9CAE-4318-AE1A-5BE5F4097138}"/>
              </a:ext>
            </a:extLst>
          </p:cNvPr>
          <p:cNvSpPr/>
          <p:nvPr/>
        </p:nvSpPr>
        <p:spPr>
          <a:xfrm>
            <a:off x="3506446" y="3888111"/>
            <a:ext cx="349652" cy="379507"/>
          </a:xfrm>
          <a:prstGeom prst="roundRect">
            <a:avLst/>
          </a:prstGeom>
          <a:solidFill>
            <a:srgbClr val="C79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사각형: 둥근 모서리 234">
            <a:extLst>
              <a:ext uri="{FF2B5EF4-FFF2-40B4-BE49-F238E27FC236}">
                <a16:creationId xmlns:a16="http://schemas.microsoft.com/office/drawing/2014/main" id="{79F684E8-E708-4430-BE63-C39D21B79E4A}"/>
              </a:ext>
            </a:extLst>
          </p:cNvPr>
          <p:cNvSpPr/>
          <p:nvPr/>
        </p:nvSpPr>
        <p:spPr>
          <a:xfrm>
            <a:off x="3909580" y="3888111"/>
            <a:ext cx="349652" cy="379507"/>
          </a:xfrm>
          <a:prstGeom prst="roundRect">
            <a:avLst/>
          </a:prstGeom>
          <a:solidFill>
            <a:srgbClr val="57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FE5D434E-67D8-4CE4-8A14-07AA1CA5E7EF}"/>
              </a:ext>
            </a:extLst>
          </p:cNvPr>
          <p:cNvSpPr/>
          <p:nvPr/>
        </p:nvSpPr>
        <p:spPr>
          <a:xfrm>
            <a:off x="4312714" y="3888111"/>
            <a:ext cx="349652" cy="379507"/>
          </a:xfrm>
          <a:prstGeom prst="roundRect">
            <a:avLst/>
          </a:prstGeom>
          <a:solidFill>
            <a:srgbClr val="7499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사각형: 둥근 모서리 381">
            <a:extLst>
              <a:ext uri="{FF2B5EF4-FFF2-40B4-BE49-F238E27FC236}">
                <a16:creationId xmlns:a16="http://schemas.microsoft.com/office/drawing/2014/main" id="{65183711-DA7A-4BFD-81F8-52D4C9EC9BA4}"/>
              </a:ext>
            </a:extLst>
          </p:cNvPr>
          <p:cNvSpPr/>
          <p:nvPr/>
        </p:nvSpPr>
        <p:spPr>
          <a:xfrm>
            <a:off x="5115343" y="3888111"/>
            <a:ext cx="349652" cy="379507"/>
          </a:xfrm>
          <a:prstGeom prst="roundRect">
            <a:avLst/>
          </a:prstGeom>
          <a:solidFill>
            <a:srgbClr val="EA4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3" name="사각형: 둥근 모서리 382">
            <a:extLst>
              <a:ext uri="{FF2B5EF4-FFF2-40B4-BE49-F238E27FC236}">
                <a16:creationId xmlns:a16="http://schemas.microsoft.com/office/drawing/2014/main" id="{B095B89F-5FF8-48B4-81CA-445D63E52D3C}"/>
              </a:ext>
            </a:extLst>
          </p:cNvPr>
          <p:cNvSpPr/>
          <p:nvPr/>
        </p:nvSpPr>
        <p:spPr>
          <a:xfrm>
            <a:off x="5517604" y="3888111"/>
            <a:ext cx="349652" cy="379507"/>
          </a:xfrm>
          <a:prstGeom prst="roundRect">
            <a:avLst/>
          </a:prstGeom>
          <a:solidFill>
            <a:srgbClr val="FAB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사각형: 둥근 모서리 383">
            <a:extLst>
              <a:ext uri="{FF2B5EF4-FFF2-40B4-BE49-F238E27FC236}">
                <a16:creationId xmlns:a16="http://schemas.microsoft.com/office/drawing/2014/main" id="{3541F6B5-5E8B-43F3-B14E-CC0F27CF40F0}"/>
              </a:ext>
            </a:extLst>
          </p:cNvPr>
          <p:cNvSpPr/>
          <p:nvPr/>
        </p:nvSpPr>
        <p:spPr>
          <a:xfrm>
            <a:off x="5920738" y="3888111"/>
            <a:ext cx="349652" cy="379507"/>
          </a:xfrm>
          <a:prstGeom prst="roundRect">
            <a:avLst/>
          </a:prstGeom>
          <a:solidFill>
            <a:srgbClr val="34A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5" name="사각형: 둥근 모서리 384">
            <a:extLst>
              <a:ext uri="{FF2B5EF4-FFF2-40B4-BE49-F238E27FC236}">
                <a16:creationId xmlns:a16="http://schemas.microsoft.com/office/drawing/2014/main" id="{EFE8AC74-6D55-468A-B3B0-EF94C5E907D6}"/>
              </a:ext>
            </a:extLst>
          </p:cNvPr>
          <p:cNvSpPr/>
          <p:nvPr/>
        </p:nvSpPr>
        <p:spPr>
          <a:xfrm>
            <a:off x="6323872" y="3888111"/>
            <a:ext cx="349652" cy="379507"/>
          </a:xfrm>
          <a:prstGeom prst="roundRect">
            <a:avLst/>
          </a:prstGeom>
          <a:solidFill>
            <a:srgbClr val="4286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FE83EC01-599B-43A4-8371-5A8EF83DDD2B}"/>
              </a:ext>
            </a:extLst>
          </p:cNvPr>
          <p:cNvSpPr/>
          <p:nvPr/>
        </p:nvSpPr>
        <p:spPr>
          <a:xfrm>
            <a:off x="6727005" y="3888111"/>
            <a:ext cx="349652" cy="379507"/>
          </a:xfrm>
          <a:prstGeom prst="roundRect">
            <a:avLst/>
          </a:prstGeom>
          <a:solidFill>
            <a:srgbClr val="8A8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1" name="사각형: 둥근 모서리 550">
            <a:extLst>
              <a:ext uri="{FF2B5EF4-FFF2-40B4-BE49-F238E27FC236}">
                <a16:creationId xmlns:a16="http://schemas.microsoft.com/office/drawing/2014/main" id="{81F99A94-9EEB-4CF9-8923-1BD1A55305FD}"/>
              </a:ext>
            </a:extLst>
          </p:cNvPr>
          <p:cNvSpPr/>
          <p:nvPr/>
        </p:nvSpPr>
        <p:spPr>
          <a:xfrm>
            <a:off x="7529634" y="3888111"/>
            <a:ext cx="349652" cy="379507"/>
          </a:xfrm>
          <a:prstGeom prst="roundRect">
            <a:avLst/>
          </a:prstGeom>
          <a:solidFill>
            <a:srgbClr val="C1E0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2" name="사각형: 둥근 모서리 551">
            <a:extLst>
              <a:ext uri="{FF2B5EF4-FFF2-40B4-BE49-F238E27FC236}">
                <a16:creationId xmlns:a16="http://schemas.microsoft.com/office/drawing/2014/main" id="{87EF32D1-D343-446F-85A2-55797D9CA1BE}"/>
              </a:ext>
            </a:extLst>
          </p:cNvPr>
          <p:cNvSpPr/>
          <p:nvPr/>
        </p:nvSpPr>
        <p:spPr>
          <a:xfrm>
            <a:off x="7931895" y="3888111"/>
            <a:ext cx="349652" cy="379507"/>
          </a:xfrm>
          <a:prstGeom prst="roundRect">
            <a:avLst/>
          </a:prstGeom>
          <a:solidFill>
            <a:srgbClr val="73C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사각형: 둥근 모서리 552">
            <a:extLst>
              <a:ext uri="{FF2B5EF4-FFF2-40B4-BE49-F238E27FC236}">
                <a16:creationId xmlns:a16="http://schemas.microsoft.com/office/drawing/2014/main" id="{9D745FCE-E7CA-41B9-B87B-B05FAEC06F53}"/>
              </a:ext>
            </a:extLst>
          </p:cNvPr>
          <p:cNvSpPr/>
          <p:nvPr/>
        </p:nvSpPr>
        <p:spPr>
          <a:xfrm>
            <a:off x="8335029" y="3888111"/>
            <a:ext cx="349652" cy="379507"/>
          </a:xfrm>
          <a:prstGeom prst="roundRect">
            <a:avLst/>
          </a:prstGeom>
          <a:solidFill>
            <a:srgbClr val="3D8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4" name="사각형: 둥근 모서리 553">
            <a:extLst>
              <a:ext uri="{FF2B5EF4-FFF2-40B4-BE49-F238E27FC236}">
                <a16:creationId xmlns:a16="http://schemas.microsoft.com/office/drawing/2014/main" id="{3256D90E-F1F1-4ECD-82F9-62D8569D8983}"/>
              </a:ext>
            </a:extLst>
          </p:cNvPr>
          <p:cNvSpPr/>
          <p:nvPr/>
        </p:nvSpPr>
        <p:spPr>
          <a:xfrm>
            <a:off x="8738163" y="3888111"/>
            <a:ext cx="349652" cy="379507"/>
          </a:xfrm>
          <a:prstGeom prst="roundRect">
            <a:avLst/>
          </a:prstGeom>
          <a:solidFill>
            <a:srgbClr val="606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사각형: 둥근 모서리 554">
            <a:extLst>
              <a:ext uri="{FF2B5EF4-FFF2-40B4-BE49-F238E27FC236}">
                <a16:creationId xmlns:a16="http://schemas.microsoft.com/office/drawing/2014/main" id="{A2B99C30-0ED2-44AB-94BB-BC629EAC5879}"/>
              </a:ext>
            </a:extLst>
          </p:cNvPr>
          <p:cNvSpPr/>
          <p:nvPr/>
        </p:nvSpPr>
        <p:spPr>
          <a:xfrm>
            <a:off x="9141297" y="3888111"/>
            <a:ext cx="349652" cy="379507"/>
          </a:xfrm>
          <a:prstGeom prst="roundRect">
            <a:avLst/>
          </a:prstGeom>
          <a:solidFill>
            <a:srgbClr val="C1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2" name="사각형: 둥근 모서리 631">
            <a:extLst>
              <a:ext uri="{FF2B5EF4-FFF2-40B4-BE49-F238E27FC236}">
                <a16:creationId xmlns:a16="http://schemas.microsoft.com/office/drawing/2014/main" id="{294F91A8-7805-4E34-A5EC-6E6722636381}"/>
              </a:ext>
            </a:extLst>
          </p:cNvPr>
          <p:cNvSpPr/>
          <p:nvPr/>
        </p:nvSpPr>
        <p:spPr>
          <a:xfrm>
            <a:off x="9943925" y="3888111"/>
            <a:ext cx="349652" cy="379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3" name="사각형: 둥근 모서리 632">
            <a:extLst>
              <a:ext uri="{FF2B5EF4-FFF2-40B4-BE49-F238E27FC236}">
                <a16:creationId xmlns:a16="http://schemas.microsoft.com/office/drawing/2014/main" id="{50EEF728-EDF6-4123-8CF9-487A7E848CD6}"/>
              </a:ext>
            </a:extLst>
          </p:cNvPr>
          <p:cNvSpPr/>
          <p:nvPr/>
        </p:nvSpPr>
        <p:spPr>
          <a:xfrm>
            <a:off x="10346186" y="3888111"/>
            <a:ext cx="349652" cy="37950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사각형: 둥근 모서리 633">
            <a:extLst>
              <a:ext uri="{FF2B5EF4-FFF2-40B4-BE49-F238E27FC236}">
                <a16:creationId xmlns:a16="http://schemas.microsoft.com/office/drawing/2014/main" id="{7F782074-AA1F-4DA3-8D24-D2D0F613299E}"/>
              </a:ext>
            </a:extLst>
          </p:cNvPr>
          <p:cNvSpPr/>
          <p:nvPr/>
        </p:nvSpPr>
        <p:spPr>
          <a:xfrm>
            <a:off x="10749320" y="3888111"/>
            <a:ext cx="349652" cy="3795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5" name="사각형: 둥근 모서리 634">
            <a:extLst>
              <a:ext uri="{FF2B5EF4-FFF2-40B4-BE49-F238E27FC236}">
                <a16:creationId xmlns:a16="http://schemas.microsoft.com/office/drawing/2014/main" id="{7DC30677-32A9-4B32-897A-918FDEAB65BB}"/>
              </a:ext>
            </a:extLst>
          </p:cNvPr>
          <p:cNvSpPr/>
          <p:nvPr/>
        </p:nvSpPr>
        <p:spPr>
          <a:xfrm>
            <a:off x="11152454" y="3888111"/>
            <a:ext cx="349652" cy="3795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사각형: 둥근 모서리 635">
            <a:extLst>
              <a:ext uri="{FF2B5EF4-FFF2-40B4-BE49-F238E27FC236}">
                <a16:creationId xmlns:a16="http://schemas.microsoft.com/office/drawing/2014/main" id="{A6E71062-389D-4DA7-ACD2-98D240906E45}"/>
              </a:ext>
            </a:extLst>
          </p:cNvPr>
          <p:cNvSpPr/>
          <p:nvPr/>
        </p:nvSpPr>
        <p:spPr>
          <a:xfrm>
            <a:off x="11555588" y="3888111"/>
            <a:ext cx="349652" cy="3795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EAC495EB-5869-4A72-97B1-EEAEEFBF3902}"/>
              </a:ext>
            </a:extLst>
          </p:cNvPr>
          <p:cNvSpPr/>
          <p:nvPr/>
        </p:nvSpPr>
        <p:spPr>
          <a:xfrm>
            <a:off x="286761" y="4320912"/>
            <a:ext cx="349652" cy="379507"/>
          </a:xfrm>
          <a:prstGeom prst="roundRect">
            <a:avLst/>
          </a:prstGeom>
          <a:solidFill>
            <a:srgbClr val="E4D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0EC35B58-D3E6-4F44-84E4-97BCEAD9AD32}"/>
              </a:ext>
            </a:extLst>
          </p:cNvPr>
          <p:cNvSpPr/>
          <p:nvPr/>
        </p:nvSpPr>
        <p:spPr>
          <a:xfrm>
            <a:off x="689022" y="4320912"/>
            <a:ext cx="349652" cy="379507"/>
          </a:xfrm>
          <a:prstGeom prst="roundRect">
            <a:avLst/>
          </a:prstGeom>
          <a:solidFill>
            <a:srgbClr val="D9A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6A2B1EEE-0AFD-4A0E-AFA9-220B9D6C46CE}"/>
              </a:ext>
            </a:extLst>
          </p:cNvPr>
          <p:cNvSpPr/>
          <p:nvPr/>
        </p:nvSpPr>
        <p:spPr>
          <a:xfrm>
            <a:off x="1092156" y="4320912"/>
            <a:ext cx="349652" cy="379507"/>
          </a:xfrm>
          <a:prstGeom prst="roundRect">
            <a:avLst/>
          </a:prstGeom>
          <a:solidFill>
            <a:srgbClr val="BE5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129B867-49DD-4612-8167-34F58F9F0F9A}"/>
              </a:ext>
            </a:extLst>
          </p:cNvPr>
          <p:cNvSpPr/>
          <p:nvPr/>
        </p:nvSpPr>
        <p:spPr>
          <a:xfrm>
            <a:off x="1495290" y="4320912"/>
            <a:ext cx="349652" cy="379507"/>
          </a:xfrm>
          <a:prstGeom prst="roundRect">
            <a:avLst/>
          </a:prstGeom>
          <a:solidFill>
            <a:srgbClr val="324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3F6EC9E9-7E25-4DF7-AA6E-9527A2637C10}"/>
              </a:ext>
            </a:extLst>
          </p:cNvPr>
          <p:cNvSpPr/>
          <p:nvPr/>
        </p:nvSpPr>
        <p:spPr>
          <a:xfrm>
            <a:off x="1898423" y="4320912"/>
            <a:ext cx="349652" cy="379507"/>
          </a:xfrm>
          <a:prstGeom prst="roundRect">
            <a:avLst/>
          </a:prstGeom>
          <a:solidFill>
            <a:srgbClr val="29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사각형: 둥근 모서리 236">
            <a:extLst>
              <a:ext uri="{FF2B5EF4-FFF2-40B4-BE49-F238E27FC236}">
                <a16:creationId xmlns:a16="http://schemas.microsoft.com/office/drawing/2014/main" id="{51BC1AF5-46EA-48BC-A928-2BC9D851F6F7}"/>
              </a:ext>
            </a:extLst>
          </p:cNvPr>
          <p:cNvSpPr/>
          <p:nvPr/>
        </p:nvSpPr>
        <p:spPr>
          <a:xfrm>
            <a:off x="2701052" y="4320912"/>
            <a:ext cx="349652" cy="379507"/>
          </a:xfrm>
          <a:prstGeom prst="roundRect">
            <a:avLst/>
          </a:prstGeom>
          <a:solidFill>
            <a:srgbClr val="F7C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사각형: 둥근 모서리 237">
            <a:extLst>
              <a:ext uri="{FF2B5EF4-FFF2-40B4-BE49-F238E27FC236}">
                <a16:creationId xmlns:a16="http://schemas.microsoft.com/office/drawing/2014/main" id="{4B50BBE7-EB24-4061-A428-9178BB2B247F}"/>
              </a:ext>
            </a:extLst>
          </p:cNvPr>
          <p:cNvSpPr/>
          <p:nvPr/>
        </p:nvSpPr>
        <p:spPr>
          <a:xfrm>
            <a:off x="3103312" y="4320912"/>
            <a:ext cx="349652" cy="379507"/>
          </a:xfrm>
          <a:prstGeom prst="roundRect">
            <a:avLst/>
          </a:prstGeom>
          <a:solidFill>
            <a:srgbClr val="ED7D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사각형: 둥근 모서리 238">
            <a:extLst>
              <a:ext uri="{FF2B5EF4-FFF2-40B4-BE49-F238E27FC236}">
                <a16:creationId xmlns:a16="http://schemas.microsoft.com/office/drawing/2014/main" id="{AEAB521F-684D-418B-A696-D732D4E25BBC}"/>
              </a:ext>
            </a:extLst>
          </p:cNvPr>
          <p:cNvSpPr/>
          <p:nvPr/>
        </p:nvSpPr>
        <p:spPr>
          <a:xfrm>
            <a:off x="3506446" y="4320912"/>
            <a:ext cx="349652" cy="379507"/>
          </a:xfrm>
          <a:prstGeom prst="roundRect">
            <a:avLst/>
          </a:prstGeom>
          <a:solidFill>
            <a:srgbClr val="D55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사각형: 둥근 모서리 239">
            <a:extLst>
              <a:ext uri="{FF2B5EF4-FFF2-40B4-BE49-F238E27FC236}">
                <a16:creationId xmlns:a16="http://schemas.microsoft.com/office/drawing/2014/main" id="{962EFD3D-1ABC-4444-A513-6EBAD93B7635}"/>
              </a:ext>
            </a:extLst>
          </p:cNvPr>
          <p:cNvSpPr/>
          <p:nvPr/>
        </p:nvSpPr>
        <p:spPr>
          <a:xfrm>
            <a:off x="3909580" y="4320912"/>
            <a:ext cx="349652" cy="379507"/>
          </a:xfrm>
          <a:prstGeom prst="round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79C2ABED-4E94-4FAB-AD70-E6B8B6670A6D}"/>
              </a:ext>
            </a:extLst>
          </p:cNvPr>
          <p:cNvSpPr/>
          <p:nvPr/>
        </p:nvSpPr>
        <p:spPr>
          <a:xfrm>
            <a:off x="4312714" y="4320912"/>
            <a:ext cx="349652" cy="379507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2F2CF75F-6E6B-4940-BC50-C7DB062A9F5B}"/>
              </a:ext>
            </a:extLst>
          </p:cNvPr>
          <p:cNvSpPr/>
          <p:nvPr/>
        </p:nvSpPr>
        <p:spPr>
          <a:xfrm>
            <a:off x="5115343" y="4320912"/>
            <a:ext cx="349652" cy="379507"/>
          </a:xfrm>
          <a:prstGeom prst="roundRect">
            <a:avLst/>
          </a:prstGeom>
          <a:solidFill>
            <a:srgbClr val="E8D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8" name="사각형: 둥근 모서리 387">
            <a:extLst>
              <a:ext uri="{FF2B5EF4-FFF2-40B4-BE49-F238E27FC236}">
                <a16:creationId xmlns:a16="http://schemas.microsoft.com/office/drawing/2014/main" id="{2CD9F432-6BBE-4EC9-A3FF-A127B98318BF}"/>
              </a:ext>
            </a:extLst>
          </p:cNvPr>
          <p:cNvSpPr/>
          <p:nvPr/>
        </p:nvSpPr>
        <p:spPr>
          <a:xfrm>
            <a:off x="5517604" y="4320912"/>
            <a:ext cx="349652" cy="379507"/>
          </a:xfrm>
          <a:prstGeom prst="roundRect">
            <a:avLst/>
          </a:prstGeom>
          <a:solidFill>
            <a:srgbClr val="EAD0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9" name="사각형: 둥근 모서리 388">
            <a:extLst>
              <a:ext uri="{FF2B5EF4-FFF2-40B4-BE49-F238E27FC236}">
                <a16:creationId xmlns:a16="http://schemas.microsoft.com/office/drawing/2014/main" id="{678A689B-6CED-410D-9FDD-06A969D772CD}"/>
              </a:ext>
            </a:extLst>
          </p:cNvPr>
          <p:cNvSpPr/>
          <p:nvPr/>
        </p:nvSpPr>
        <p:spPr>
          <a:xfrm>
            <a:off x="5920738" y="4320912"/>
            <a:ext cx="349652" cy="379507"/>
          </a:xfrm>
          <a:prstGeom prst="roundRect">
            <a:avLst/>
          </a:prstGeom>
          <a:solidFill>
            <a:srgbClr val="F095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사각형: 둥근 모서리 389">
            <a:extLst>
              <a:ext uri="{FF2B5EF4-FFF2-40B4-BE49-F238E27FC236}">
                <a16:creationId xmlns:a16="http://schemas.microsoft.com/office/drawing/2014/main" id="{F30B5BB4-761E-42DE-9ABE-1D91DEFF8986}"/>
              </a:ext>
            </a:extLst>
          </p:cNvPr>
          <p:cNvSpPr/>
          <p:nvPr/>
        </p:nvSpPr>
        <p:spPr>
          <a:xfrm>
            <a:off x="6323872" y="4320912"/>
            <a:ext cx="349652" cy="379507"/>
          </a:xfrm>
          <a:prstGeom prst="roundRect">
            <a:avLst/>
          </a:prstGeom>
          <a:solidFill>
            <a:srgbClr val="D96A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사각형: 둥근 모서리 390">
            <a:extLst>
              <a:ext uri="{FF2B5EF4-FFF2-40B4-BE49-F238E27FC236}">
                <a16:creationId xmlns:a16="http://schemas.microsoft.com/office/drawing/2014/main" id="{E6E395A5-4DAD-4C07-86E6-FC47783B6966}"/>
              </a:ext>
            </a:extLst>
          </p:cNvPr>
          <p:cNvSpPr/>
          <p:nvPr/>
        </p:nvSpPr>
        <p:spPr>
          <a:xfrm>
            <a:off x="6727005" y="4320912"/>
            <a:ext cx="349652" cy="379507"/>
          </a:xfrm>
          <a:prstGeom prst="roundRect">
            <a:avLst/>
          </a:prstGeom>
          <a:solidFill>
            <a:srgbClr val="7DA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사각형: 둥근 모서리 555">
            <a:extLst>
              <a:ext uri="{FF2B5EF4-FFF2-40B4-BE49-F238E27FC236}">
                <a16:creationId xmlns:a16="http://schemas.microsoft.com/office/drawing/2014/main" id="{99F9AEC7-7C8A-424F-A7F6-8834FEB19144}"/>
              </a:ext>
            </a:extLst>
          </p:cNvPr>
          <p:cNvSpPr/>
          <p:nvPr/>
        </p:nvSpPr>
        <p:spPr>
          <a:xfrm>
            <a:off x="7529634" y="4320912"/>
            <a:ext cx="349652" cy="379507"/>
          </a:xfrm>
          <a:prstGeom prst="roundRect">
            <a:avLst/>
          </a:prstGeom>
          <a:solidFill>
            <a:srgbClr val="F2C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7" name="사각형: 둥근 모서리 556">
            <a:extLst>
              <a:ext uri="{FF2B5EF4-FFF2-40B4-BE49-F238E27FC236}">
                <a16:creationId xmlns:a16="http://schemas.microsoft.com/office/drawing/2014/main" id="{5DBC844E-5023-421F-B010-10F05DE30E76}"/>
              </a:ext>
            </a:extLst>
          </p:cNvPr>
          <p:cNvSpPr/>
          <p:nvPr/>
        </p:nvSpPr>
        <p:spPr>
          <a:xfrm>
            <a:off x="7931895" y="4320912"/>
            <a:ext cx="349652" cy="379507"/>
          </a:xfrm>
          <a:prstGeom prst="roundRect">
            <a:avLst/>
          </a:prstGeom>
          <a:solidFill>
            <a:srgbClr val="B24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8" name="사각형: 둥근 모서리 557">
            <a:extLst>
              <a:ext uri="{FF2B5EF4-FFF2-40B4-BE49-F238E27FC236}">
                <a16:creationId xmlns:a16="http://schemas.microsoft.com/office/drawing/2014/main" id="{2A7AF6F4-F098-4665-BF38-56EFE06735FD}"/>
              </a:ext>
            </a:extLst>
          </p:cNvPr>
          <p:cNvSpPr/>
          <p:nvPr/>
        </p:nvSpPr>
        <p:spPr>
          <a:xfrm>
            <a:off x="8335029" y="4320912"/>
            <a:ext cx="349652" cy="379507"/>
          </a:xfrm>
          <a:prstGeom prst="roundRect">
            <a:avLst/>
          </a:prstGeom>
          <a:solidFill>
            <a:srgbClr val="82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사각형: 둥근 모서리 558">
            <a:extLst>
              <a:ext uri="{FF2B5EF4-FFF2-40B4-BE49-F238E27FC236}">
                <a16:creationId xmlns:a16="http://schemas.microsoft.com/office/drawing/2014/main" id="{7638A904-A735-4A92-B790-E206A568B69A}"/>
              </a:ext>
            </a:extLst>
          </p:cNvPr>
          <p:cNvSpPr/>
          <p:nvPr/>
        </p:nvSpPr>
        <p:spPr>
          <a:xfrm>
            <a:off x="8738163" y="4320912"/>
            <a:ext cx="349652" cy="379507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사각형: 둥근 모서리 559">
            <a:extLst>
              <a:ext uri="{FF2B5EF4-FFF2-40B4-BE49-F238E27FC236}">
                <a16:creationId xmlns:a16="http://schemas.microsoft.com/office/drawing/2014/main" id="{8763839B-13F0-460B-A8AA-77A6DB171A51}"/>
              </a:ext>
            </a:extLst>
          </p:cNvPr>
          <p:cNvSpPr/>
          <p:nvPr/>
        </p:nvSpPr>
        <p:spPr>
          <a:xfrm>
            <a:off x="9141297" y="4320912"/>
            <a:ext cx="349652" cy="379507"/>
          </a:xfrm>
          <a:prstGeom prst="roundRect">
            <a:avLst/>
          </a:prstGeom>
          <a:solidFill>
            <a:srgbClr val="A9A9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7" name="사각형: 둥근 모서리 636">
            <a:extLst>
              <a:ext uri="{FF2B5EF4-FFF2-40B4-BE49-F238E27FC236}">
                <a16:creationId xmlns:a16="http://schemas.microsoft.com/office/drawing/2014/main" id="{63161389-AC72-43F3-A5B2-2C5971A5229B}"/>
              </a:ext>
            </a:extLst>
          </p:cNvPr>
          <p:cNvSpPr/>
          <p:nvPr/>
        </p:nvSpPr>
        <p:spPr>
          <a:xfrm>
            <a:off x="9943925" y="4320912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8" name="사각형: 둥근 모서리 637">
            <a:extLst>
              <a:ext uri="{FF2B5EF4-FFF2-40B4-BE49-F238E27FC236}">
                <a16:creationId xmlns:a16="http://schemas.microsoft.com/office/drawing/2014/main" id="{2CDCF52A-0A6B-4BBB-A0F2-F7E79460B880}"/>
              </a:ext>
            </a:extLst>
          </p:cNvPr>
          <p:cNvSpPr/>
          <p:nvPr/>
        </p:nvSpPr>
        <p:spPr>
          <a:xfrm>
            <a:off x="10346186" y="4320912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9" name="사각형: 둥근 모서리 638">
            <a:extLst>
              <a:ext uri="{FF2B5EF4-FFF2-40B4-BE49-F238E27FC236}">
                <a16:creationId xmlns:a16="http://schemas.microsoft.com/office/drawing/2014/main" id="{4039ED32-9757-499C-99C1-93BF3780C409}"/>
              </a:ext>
            </a:extLst>
          </p:cNvPr>
          <p:cNvSpPr/>
          <p:nvPr/>
        </p:nvSpPr>
        <p:spPr>
          <a:xfrm>
            <a:off x="10749320" y="4320912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0" name="사각형: 둥근 모서리 639">
            <a:extLst>
              <a:ext uri="{FF2B5EF4-FFF2-40B4-BE49-F238E27FC236}">
                <a16:creationId xmlns:a16="http://schemas.microsoft.com/office/drawing/2014/main" id="{496843BA-610B-4066-B057-09A37254A904}"/>
              </a:ext>
            </a:extLst>
          </p:cNvPr>
          <p:cNvSpPr/>
          <p:nvPr/>
        </p:nvSpPr>
        <p:spPr>
          <a:xfrm>
            <a:off x="11152454" y="4320912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사각형: 둥근 모서리 640">
            <a:extLst>
              <a:ext uri="{FF2B5EF4-FFF2-40B4-BE49-F238E27FC236}">
                <a16:creationId xmlns:a16="http://schemas.microsoft.com/office/drawing/2014/main" id="{70E25228-6765-4DCC-9208-D6B1D2115503}"/>
              </a:ext>
            </a:extLst>
          </p:cNvPr>
          <p:cNvSpPr/>
          <p:nvPr/>
        </p:nvSpPr>
        <p:spPr>
          <a:xfrm>
            <a:off x="11555588" y="4320912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0DD2405-8F3F-4478-B87D-890F9251D403}"/>
              </a:ext>
            </a:extLst>
          </p:cNvPr>
          <p:cNvSpPr/>
          <p:nvPr/>
        </p:nvSpPr>
        <p:spPr>
          <a:xfrm>
            <a:off x="286761" y="4753713"/>
            <a:ext cx="349652" cy="379507"/>
          </a:xfrm>
          <a:prstGeom prst="roundRect">
            <a:avLst/>
          </a:prstGeom>
          <a:solidFill>
            <a:srgbClr val="FADA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5A60E19E-DD94-4ADF-BAC1-5684F4EF082C}"/>
              </a:ext>
            </a:extLst>
          </p:cNvPr>
          <p:cNvSpPr/>
          <p:nvPr/>
        </p:nvSpPr>
        <p:spPr>
          <a:xfrm>
            <a:off x="689022" y="4753713"/>
            <a:ext cx="349652" cy="379507"/>
          </a:xfrm>
          <a:prstGeom prst="roundRect">
            <a:avLst/>
          </a:prstGeom>
          <a:solidFill>
            <a:srgbClr val="DE8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EA22C14-13A5-4E57-B1D4-A66B5595176B}"/>
              </a:ext>
            </a:extLst>
          </p:cNvPr>
          <p:cNvSpPr/>
          <p:nvPr/>
        </p:nvSpPr>
        <p:spPr>
          <a:xfrm>
            <a:off x="1092156" y="4753713"/>
            <a:ext cx="349652" cy="379507"/>
          </a:xfrm>
          <a:prstGeom prst="roundRect">
            <a:avLst/>
          </a:prstGeom>
          <a:solidFill>
            <a:srgbClr val="BE46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D9BCA6-65A7-4811-8F37-8A1052D0348B}"/>
              </a:ext>
            </a:extLst>
          </p:cNvPr>
          <p:cNvSpPr/>
          <p:nvPr/>
        </p:nvSpPr>
        <p:spPr>
          <a:xfrm>
            <a:off x="1495290" y="4753713"/>
            <a:ext cx="349652" cy="379507"/>
          </a:xfrm>
          <a:prstGeom prst="roundRect">
            <a:avLst/>
          </a:prstGeom>
          <a:solidFill>
            <a:srgbClr val="9B2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942F07EA-3236-4A6D-8F50-D16C79F5B498}"/>
              </a:ext>
            </a:extLst>
          </p:cNvPr>
          <p:cNvSpPr/>
          <p:nvPr/>
        </p:nvSpPr>
        <p:spPr>
          <a:xfrm>
            <a:off x="1898423" y="4753713"/>
            <a:ext cx="349652" cy="379507"/>
          </a:xfrm>
          <a:prstGeom prst="roundRect">
            <a:avLst/>
          </a:prstGeom>
          <a:solidFill>
            <a:srgbClr val="74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76A04393-B43B-4EAC-8997-D9053A80ADF7}"/>
              </a:ext>
            </a:extLst>
          </p:cNvPr>
          <p:cNvSpPr/>
          <p:nvPr/>
        </p:nvSpPr>
        <p:spPr>
          <a:xfrm>
            <a:off x="2701052" y="4753713"/>
            <a:ext cx="349652" cy="379507"/>
          </a:xfrm>
          <a:prstGeom prst="roundRect">
            <a:avLst/>
          </a:prstGeom>
          <a:solidFill>
            <a:srgbClr val="D9D7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사각형: 둥근 모서리 242">
            <a:extLst>
              <a:ext uri="{FF2B5EF4-FFF2-40B4-BE49-F238E27FC236}">
                <a16:creationId xmlns:a16="http://schemas.microsoft.com/office/drawing/2014/main" id="{41F793C9-673A-454B-AE50-98990FC0ADDA}"/>
              </a:ext>
            </a:extLst>
          </p:cNvPr>
          <p:cNvSpPr/>
          <p:nvPr/>
        </p:nvSpPr>
        <p:spPr>
          <a:xfrm>
            <a:off x="3103312" y="4753713"/>
            <a:ext cx="349652" cy="379507"/>
          </a:xfrm>
          <a:prstGeom prst="roundRect">
            <a:avLst/>
          </a:prstGeom>
          <a:solidFill>
            <a:srgbClr val="DAB4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사각형: 둥근 모서리 243">
            <a:extLst>
              <a:ext uri="{FF2B5EF4-FFF2-40B4-BE49-F238E27FC236}">
                <a16:creationId xmlns:a16="http://schemas.microsoft.com/office/drawing/2014/main" id="{43409142-12B0-44BB-BDFC-D1AA15EEA783}"/>
              </a:ext>
            </a:extLst>
          </p:cNvPr>
          <p:cNvSpPr/>
          <p:nvPr/>
        </p:nvSpPr>
        <p:spPr>
          <a:xfrm>
            <a:off x="3506446" y="4753713"/>
            <a:ext cx="349652" cy="379507"/>
          </a:xfrm>
          <a:prstGeom prst="roundRect">
            <a:avLst/>
          </a:prstGeom>
          <a:solidFill>
            <a:srgbClr val="BF8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사각형: 둥근 모서리 244">
            <a:extLst>
              <a:ext uri="{FF2B5EF4-FFF2-40B4-BE49-F238E27FC236}">
                <a16:creationId xmlns:a16="http://schemas.microsoft.com/office/drawing/2014/main" id="{E65405D8-49CC-4553-B3D3-B897545C9612}"/>
              </a:ext>
            </a:extLst>
          </p:cNvPr>
          <p:cNvSpPr/>
          <p:nvPr/>
        </p:nvSpPr>
        <p:spPr>
          <a:xfrm>
            <a:off x="3909580" y="4753713"/>
            <a:ext cx="349652" cy="379507"/>
          </a:xfrm>
          <a:prstGeom prst="roundRect">
            <a:avLst/>
          </a:prstGeom>
          <a:solidFill>
            <a:srgbClr val="7D9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사각형: 둥근 모서리 245">
            <a:extLst>
              <a:ext uri="{FF2B5EF4-FFF2-40B4-BE49-F238E27FC236}">
                <a16:creationId xmlns:a16="http://schemas.microsoft.com/office/drawing/2014/main" id="{711A2253-391C-4E30-A626-C90B9F8DE0C3}"/>
              </a:ext>
            </a:extLst>
          </p:cNvPr>
          <p:cNvSpPr/>
          <p:nvPr/>
        </p:nvSpPr>
        <p:spPr>
          <a:xfrm>
            <a:off x="4312714" y="4753713"/>
            <a:ext cx="349652" cy="379507"/>
          </a:xfrm>
          <a:prstGeom prst="roundRect">
            <a:avLst/>
          </a:prstGeom>
          <a:solidFill>
            <a:srgbClr val="716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사각형: 둥근 모서리 391">
            <a:extLst>
              <a:ext uri="{FF2B5EF4-FFF2-40B4-BE49-F238E27FC236}">
                <a16:creationId xmlns:a16="http://schemas.microsoft.com/office/drawing/2014/main" id="{F51AEF0D-682A-48EA-94E0-D4858315F052}"/>
              </a:ext>
            </a:extLst>
          </p:cNvPr>
          <p:cNvSpPr/>
          <p:nvPr/>
        </p:nvSpPr>
        <p:spPr>
          <a:xfrm>
            <a:off x="5115343" y="4753713"/>
            <a:ext cx="349652" cy="379507"/>
          </a:xfrm>
          <a:prstGeom prst="roundRect">
            <a:avLst/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3" name="사각형: 둥근 모서리 392">
            <a:extLst>
              <a:ext uri="{FF2B5EF4-FFF2-40B4-BE49-F238E27FC236}">
                <a16:creationId xmlns:a16="http://schemas.microsoft.com/office/drawing/2014/main" id="{1E3990A8-9FAE-4547-A9ED-F918278E5ED1}"/>
              </a:ext>
            </a:extLst>
          </p:cNvPr>
          <p:cNvSpPr/>
          <p:nvPr/>
        </p:nvSpPr>
        <p:spPr>
          <a:xfrm>
            <a:off x="5517604" y="4753713"/>
            <a:ext cx="349652" cy="379507"/>
          </a:xfrm>
          <a:prstGeom prst="roundRect">
            <a:avLst/>
          </a:prstGeom>
          <a:solidFill>
            <a:srgbClr val="B8B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사각형: 둥근 모서리 393">
            <a:extLst>
              <a:ext uri="{FF2B5EF4-FFF2-40B4-BE49-F238E27FC236}">
                <a16:creationId xmlns:a16="http://schemas.microsoft.com/office/drawing/2014/main" id="{65A158EA-2226-4498-B77A-8BAF373DAF8F}"/>
              </a:ext>
            </a:extLst>
          </p:cNvPr>
          <p:cNvSpPr/>
          <p:nvPr/>
        </p:nvSpPr>
        <p:spPr>
          <a:xfrm>
            <a:off x="5920738" y="4753713"/>
            <a:ext cx="349652" cy="379507"/>
          </a:xfrm>
          <a:prstGeom prst="roundRect">
            <a:avLst/>
          </a:prstGeom>
          <a:solidFill>
            <a:srgbClr val="6B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5" name="사각형: 둥근 모서리 394">
            <a:extLst>
              <a:ext uri="{FF2B5EF4-FFF2-40B4-BE49-F238E27FC236}">
                <a16:creationId xmlns:a16="http://schemas.microsoft.com/office/drawing/2014/main" id="{CE37CCFB-2E49-4BC9-ABB8-EBCB02F9B4FD}"/>
              </a:ext>
            </a:extLst>
          </p:cNvPr>
          <p:cNvSpPr/>
          <p:nvPr/>
        </p:nvSpPr>
        <p:spPr>
          <a:xfrm>
            <a:off x="6323872" y="4753713"/>
            <a:ext cx="349652" cy="379507"/>
          </a:xfrm>
          <a:prstGeom prst="round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사각형: 둥근 모서리 395">
            <a:extLst>
              <a:ext uri="{FF2B5EF4-FFF2-40B4-BE49-F238E27FC236}">
                <a16:creationId xmlns:a16="http://schemas.microsoft.com/office/drawing/2014/main" id="{F16B3571-5F28-42A0-B864-4A1B8476CD62}"/>
              </a:ext>
            </a:extLst>
          </p:cNvPr>
          <p:cNvSpPr/>
          <p:nvPr/>
        </p:nvSpPr>
        <p:spPr>
          <a:xfrm>
            <a:off x="6727005" y="4753713"/>
            <a:ext cx="349652" cy="379507"/>
          </a:xfrm>
          <a:prstGeom prst="roundRect">
            <a:avLst/>
          </a:prstGeom>
          <a:solidFill>
            <a:srgbClr val="4DA9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사각형: 둥근 모서리 560">
            <a:extLst>
              <a:ext uri="{FF2B5EF4-FFF2-40B4-BE49-F238E27FC236}">
                <a16:creationId xmlns:a16="http://schemas.microsoft.com/office/drawing/2014/main" id="{AB181369-FDCD-4376-8887-D68F57B087A3}"/>
              </a:ext>
            </a:extLst>
          </p:cNvPr>
          <p:cNvSpPr/>
          <p:nvPr/>
        </p:nvSpPr>
        <p:spPr>
          <a:xfrm>
            <a:off x="7529634" y="4753713"/>
            <a:ext cx="349652" cy="379507"/>
          </a:xfrm>
          <a:prstGeom prst="roundRect">
            <a:avLst/>
          </a:prstGeom>
          <a:solidFill>
            <a:srgbClr val="E8F7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사각형: 둥근 모서리 561">
            <a:extLst>
              <a:ext uri="{FF2B5EF4-FFF2-40B4-BE49-F238E27FC236}">
                <a16:creationId xmlns:a16="http://schemas.microsoft.com/office/drawing/2014/main" id="{D78D898A-89D8-4914-B768-DAB2A31AF1FE}"/>
              </a:ext>
            </a:extLst>
          </p:cNvPr>
          <p:cNvSpPr/>
          <p:nvPr/>
        </p:nvSpPr>
        <p:spPr>
          <a:xfrm>
            <a:off x="7931895" y="4753713"/>
            <a:ext cx="349652" cy="379507"/>
          </a:xfrm>
          <a:prstGeom prst="roundRect">
            <a:avLst/>
          </a:prstGeom>
          <a:solidFill>
            <a:srgbClr val="7396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" name="사각형: 둥근 모서리 562">
            <a:extLst>
              <a:ext uri="{FF2B5EF4-FFF2-40B4-BE49-F238E27FC236}">
                <a16:creationId xmlns:a16="http://schemas.microsoft.com/office/drawing/2014/main" id="{18F38DF3-5135-4840-A04A-7B25B92B36F4}"/>
              </a:ext>
            </a:extLst>
          </p:cNvPr>
          <p:cNvSpPr/>
          <p:nvPr/>
        </p:nvSpPr>
        <p:spPr>
          <a:xfrm>
            <a:off x="8335029" y="4753713"/>
            <a:ext cx="349652" cy="379507"/>
          </a:xfrm>
          <a:prstGeom prst="roundRect">
            <a:avLst/>
          </a:prstGeom>
          <a:solidFill>
            <a:srgbClr val="BC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4" name="사각형: 둥근 모서리 563">
            <a:extLst>
              <a:ext uri="{FF2B5EF4-FFF2-40B4-BE49-F238E27FC236}">
                <a16:creationId xmlns:a16="http://schemas.microsoft.com/office/drawing/2014/main" id="{EC7AACC6-46BB-470C-A7BB-8547329DA93F}"/>
              </a:ext>
            </a:extLst>
          </p:cNvPr>
          <p:cNvSpPr/>
          <p:nvPr/>
        </p:nvSpPr>
        <p:spPr>
          <a:xfrm>
            <a:off x="8738163" y="4753713"/>
            <a:ext cx="349652" cy="379507"/>
          </a:xfrm>
          <a:prstGeom prst="roundRect">
            <a:avLst/>
          </a:prstGeom>
          <a:solidFill>
            <a:srgbClr val="C0A2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사각형: 둥근 모서리 564">
            <a:extLst>
              <a:ext uri="{FF2B5EF4-FFF2-40B4-BE49-F238E27FC236}">
                <a16:creationId xmlns:a16="http://schemas.microsoft.com/office/drawing/2014/main" id="{2E6E14CC-411C-49CB-8C82-BD741720F370}"/>
              </a:ext>
            </a:extLst>
          </p:cNvPr>
          <p:cNvSpPr/>
          <p:nvPr/>
        </p:nvSpPr>
        <p:spPr>
          <a:xfrm>
            <a:off x="9141297" y="4753713"/>
            <a:ext cx="349652" cy="379507"/>
          </a:xfrm>
          <a:prstGeom prst="roundRect">
            <a:avLst/>
          </a:prstGeom>
          <a:solidFill>
            <a:srgbClr val="82A5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2" name="사각형: 둥근 모서리 641">
            <a:extLst>
              <a:ext uri="{FF2B5EF4-FFF2-40B4-BE49-F238E27FC236}">
                <a16:creationId xmlns:a16="http://schemas.microsoft.com/office/drawing/2014/main" id="{DBF28F02-D725-4ACC-9ABB-98CD9A8A8FF1}"/>
              </a:ext>
            </a:extLst>
          </p:cNvPr>
          <p:cNvSpPr/>
          <p:nvPr/>
        </p:nvSpPr>
        <p:spPr>
          <a:xfrm>
            <a:off x="9943925" y="4753713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3" name="사각형: 둥근 모서리 642">
            <a:extLst>
              <a:ext uri="{FF2B5EF4-FFF2-40B4-BE49-F238E27FC236}">
                <a16:creationId xmlns:a16="http://schemas.microsoft.com/office/drawing/2014/main" id="{3BFDE5E9-D669-4933-8249-C3487D115DFC}"/>
              </a:ext>
            </a:extLst>
          </p:cNvPr>
          <p:cNvSpPr/>
          <p:nvPr/>
        </p:nvSpPr>
        <p:spPr>
          <a:xfrm>
            <a:off x="10346186" y="4753713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4" name="사각형: 둥근 모서리 643">
            <a:extLst>
              <a:ext uri="{FF2B5EF4-FFF2-40B4-BE49-F238E27FC236}">
                <a16:creationId xmlns:a16="http://schemas.microsoft.com/office/drawing/2014/main" id="{BBA5FDA0-7B14-49BF-96B6-2D1201743A6D}"/>
              </a:ext>
            </a:extLst>
          </p:cNvPr>
          <p:cNvSpPr/>
          <p:nvPr/>
        </p:nvSpPr>
        <p:spPr>
          <a:xfrm>
            <a:off x="10749320" y="4753713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5" name="사각형: 둥근 모서리 644">
            <a:extLst>
              <a:ext uri="{FF2B5EF4-FFF2-40B4-BE49-F238E27FC236}">
                <a16:creationId xmlns:a16="http://schemas.microsoft.com/office/drawing/2014/main" id="{DE971A52-5C1A-4331-9827-251F188D2894}"/>
              </a:ext>
            </a:extLst>
          </p:cNvPr>
          <p:cNvSpPr/>
          <p:nvPr/>
        </p:nvSpPr>
        <p:spPr>
          <a:xfrm>
            <a:off x="11152454" y="4753713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사각형: 둥근 모서리 645">
            <a:extLst>
              <a:ext uri="{FF2B5EF4-FFF2-40B4-BE49-F238E27FC236}">
                <a16:creationId xmlns:a16="http://schemas.microsoft.com/office/drawing/2014/main" id="{00EE11AE-691C-4789-BE5E-B73C7719744E}"/>
              </a:ext>
            </a:extLst>
          </p:cNvPr>
          <p:cNvSpPr/>
          <p:nvPr/>
        </p:nvSpPr>
        <p:spPr>
          <a:xfrm>
            <a:off x="11555588" y="4753713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2670F1F-1891-497D-B381-5B348ACF727E}"/>
              </a:ext>
            </a:extLst>
          </p:cNvPr>
          <p:cNvSpPr/>
          <p:nvPr/>
        </p:nvSpPr>
        <p:spPr>
          <a:xfrm>
            <a:off x="286761" y="5186514"/>
            <a:ext cx="349652" cy="379507"/>
          </a:xfrm>
          <a:prstGeom prst="roundRect">
            <a:avLst/>
          </a:prstGeom>
          <a:solidFill>
            <a:srgbClr val="FFE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5BC980AB-444C-42C5-A0B2-39C62135B06C}"/>
              </a:ext>
            </a:extLst>
          </p:cNvPr>
          <p:cNvSpPr/>
          <p:nvPr/>
        </p:nvSpPr>
        <p:spPr>
          <a:xfrm>
            <a:off x="689022" y="5186514"/>
            <a:ext cx="349652" cy="379507"/>
          </a:xfrm>
          <a:prstGeom prst="roundRect">
            <a:avLst/>
          </a:prstGeom>
          <a:solidFill>
            <a:srgbClr val="F6D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79576C1-D2E7-4D74-8E3F-B5395830DDED}"/>
              </a:ext>
            </a:extLst>
          </p:cNvPr>
          <p:cNvSpPr/>
          <p:nvPr/>
        </p:nvSpPr>
        <p:spPr>
          <a:xfrm>
            <a:off x="1092156" y="5186514"/>
            <a:ext cx="349652" cy="379507"/>
          </a:xfrm>
          <a:prstGeom prst="roundRect">
            <a:avLst/>
          </a:prstGeom>
          <a:solidFill>
            <a:srgbClr val="E7B9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D475DA60-A92D-4E6D-9561-8FBB3EB07C10}"/>
              </a:ext>
            </a:extLst>
          </p:cNvPr>
          <p:cNvSpPr/>
          <p:nvPr/>
        </p:nvSpPr>
        <p:spPr>
          <a:xfrm>
            <a:off x="1495290" y="5186514"/>
            <a:ext cx="349652" cy="379507"/>
          </a:xfrm>
          <a:prstGeom prst="roundRect">
            <a:avLst/>
          </a:prstGeom>
          <a:solidFill>
            <a:srgbClr val="266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CE690638-5E27-4FB7-BED7-5306EF161F88}"/>
              </a:ext>
            </a:extLst>
          </p:cNvPr>
          <p:cNvSpPr/>
          <p:nvPr/>
        </p:nvSpPr>
        <p:spPr>
          <a:xfrm>
            <a:off x="1898423" y="5186514"/>
            <a:ext cx="349652" cy="379507"/>
          </a:xfrm>
          <a:prstGeom prst="roundRect">
            <a:avLst/>
          </a:prstGeom>
          <a:solidFill>
            <a:srgbClr val="398A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06277A56-BE5E-4985-97A1-6EDFD365E883}"/>
              </a:ext>
            </a:extLst>
          </p:cNvPr>
          <p:cNvSpPr/>
          <p:nvPr/>
        </p:nvSpPr>
        <p:spPr>
          <a:xfrm>
            <a:off x="2701052" y="5186514"/>
            <a:ext cx="349652" cy="379507"/>
          </a:xfrm>
          <a:prstGeom prst="roundRect">
            <a:avLst/>
          </a:prstGeom>
          <a:solidFill>
            <a:srgbClr val="EAC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B9DBBA3A-2106-46FB-9FA6-8C2B41404457}"/>
              </a:ext>
            </a:extLst>
          </p:cNvPr>
          <p:cNvSpPr/>
          <p:nvPr/>
        </p:nvSpPr>
        <p:spPr>
          <a:xfrm>
            <a:off x="3103312" y="5186514"/>
            <a:ext cx="349652" cy="379507"/>
          </a:xfrm>
          <a:prstGeom prst="roundRect">
            <a:avLst/>
          </a:prstGeom>
          <a:solidFill>
            <a:srgbClr val="D58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사각형: 둥근 모서리 248">
            <a:extLst>
              <a:ext uri="{FF2B5EF4-FFF2-40B4-BE49-F238E27FC236}">
                <a16:creationId xmlns:a16="http://schemas.microsoft.com/office/drawing/2014/main" id="{ACC2B170-A6DE-4B85-8708-14008631BD59}"/>
              </a:ext>
            </a:extLst>
          </p:cNvPr>
          <p:cNvSpPr/>
          <p:nvPr/>
        </p:nvSpPr>
        <p:spPr>
          <a:xfrm>
            <a:off x="3506446" y="5186514"/>
            <a:ext cx="349652" cy="379507"/>
          </a:xfrm>
          <a:prstGeom prst="roundRect">
            <a:avLst/>
          </a:prstGeom>
          <a:solidFill>
            <a:srgbClr val="68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사각형: 둥근 모서리 249">
            <a:extLst>
              <a:ext uri="{FF2B5EF4-FFF2-40B4-BE49-F238E27FC236}">
                <a16:creationId xmlns:a16="http://schemas.microsoft.com/office/drawing/2014/main" id="{8599CEEB-A84B-4C05-8940-2403EDFD1A3F}"/>
              </a:ext>
            </a:extLst>
          </p:cNvPr>
          <p:cNvSpPr/>
          <p:nvPr/>
        </p:nvSpPr>
        <p:spPr>
          <a:xfrm>
            <a:off x="3909580" y="5186514"/>
            <a:ext cx="349652" cy="379507"/>
          </a:xfrm>
          <a:prstGeom prst="roundRect">
            <a:avLst/>
          </a:prstGeom>
          <a:solidFill>
            <a:srgbClr val="2E44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110A5078-D443-41FB-B45C-158AEB84248D}"/>
              </a:ext>
            </a:extLst>
          </p:cNvPr>
          <p:cNvSpPr/>
          <p:nvPr/>
        </p:nvSpPr>
        <p:spPr>
          <a:xfrm>
            <a:off x="4312714" y="5186514"/>
            <a:ext cx="349652" cy="379507"/>
          </a:xfrm>
          <a:prstGeom prst="roundRect">
            <a:avLst/>
          </a:prstGeom>
          <a:solidFill>
            <a:srgbClr val="8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B758AA34-5617-404E-8856-C510DDCB7CD7}"/>
              </a:ext>
            </a:extLst>
          </p:cNvPr>
          <p:cNvSpPr/>
          <p:nvPr/>
        </p:nvSpPr>
        <p:spPr>
          <a:xfrm>
            <a:off x="5115343" y="5186514"/>
            <a:ext cx="349652" cy="379507"/>
          </a:xfrm>
          <a:prstGeom prst="roundRect">
            <a:avLst/>
          </a:prstGeom>
          <a:solidFill>
            <a:srgbClr val="C8C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5EB3C28D-DD05-42B4-9189-07E5F14233F0}"/>
              </a:ext>
            </a:extLst>
          </p:cNvPr>
          <p:cNvSpPr/>
          <p:nvPr/>
        </p:nvSpPr>
        <p:spPr>
          <a:xfrm>
            <a:off x="5517604" y="5186514"/>
            <a:ext cx="349652" cy="379507"/>
          </a:xfrm>
          <a:prstGeom prst="roundRect">
            <a:avLst/>
          </a:prstGeom>
          <a:solidFill>
            <a:srgbClr val="A3A3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82DEF803-F388-441D-9267-8270CEDC930D}"/>
              </a:ext>
            </a:extLst>
          </p:cNvPr>
          <p:cNvSpPr/>
          <p:nvPr/>
        </p:nvSpPr>
        <p:spPr>
          <a:xfrm>
            <a:off x="5920738" y="5186514"/>
            <a:ext cx="349652" cy="379507"/>
          </a:xfrm>
          <a:prstGeom prst="roundRect">
            <a:avLst/>
          </a:prstGeom>
          <a:solidFill>
            <a:srgbClr val="707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0" name="사각형: 둥근 모서리 399">
            <a:extLst>
              <a:ext uri="{FF2B5EF4-FFF2-40B4-BE49-F238E27FC236}">
                <a16:creationId xmlns:a16="http://schemas.microsoft.com/office/drawing/2014/main" id="{3B89D01C-8917-4E5B-9DAD-2F85145D0FFF}"/>
              </a:ext>
            </a:extLst>
          </p:cNvPr>
          <p:cNvSpPr/>
          <p:nvPr/>
        </p:nvSpPr>
        <p:spPr>
          <a:xfrm>
            <a:off x="6323872" y="5186514"/>
            <a:ext cx="349652" cy="379507"/>
          </a:xfrm>
          <a:prstGeom prst="roundRect">
            <a:avLst/>
          </a:prstGeom>
          <a:solidFill>
            <a:srgbClr val="00AB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사각형: 둥근 모서리 400">
            <a:extLst>
              <a:ext uri="{FF2B5EF4-FFF2-40B4-BE49-F238E27FC236}">
                <a16:creationId xmlns:a16="http://schemas.microsoft.com/office/drawing/2014/main" id="{E367AD13-1DB1-41E2-B96C-677FCC2B614C}"/>
              </a:ext>
            </a:extLst>
          </p:cNvPr>
          <p:cNvSpPr/>
          <p:nvPr/>
        </p:nvSpPr>
        <p:spPr>
          <a:xfrm>
            <a:off x="6727005" y="5186514"/>
            <a:ext cx="349652" cy="379507"/>
          </a:xfrm>
          <a:prstGeom prst="roundRect">
            <a:avLst/>
          </a:prstGeom>
          <a:solidFill>
            <a:srgbClr val="9AE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6" name="사각형: 둥근 모서리 565">
            <a:extLst>
              <a:ext uri="{FF2B5EF4-FFF2-40B4-BE49-F238E27FC236}">
                <a16:creationId xmlns:a16="http://schemas.microsoft.com/office/drawing/2014/main" id="{24856C3D-D5A7-4074-838D-D3C9E583C35F}"/>
              </a:ext>
            </a:extLst>
          </p:cNvPr>
          <p:cNvSpPr/>
          <p:nvPr/>
        </p:nvSpPr>
        <p:spPr>
          <a:xfrm>
            <a:off x="7529634" y="5186514"/>
            <a:ext cx="349652" cy="379507"/>
          </a:xfrm>
          <a:prstGeom prst="roundRect">
            <a:avLst/>
          </a:prstGeom>
          <a:solidFill>
            <a:srgbClr val="FCC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7" name="사각형: 둥근 모서리 566">
            <a:extLst>
              <a:ext uri="{FF2B5EF4-FFF2-40B4-BE49-F238E27FC236}">
                <a16:creationId xmlns:a16="http://schemas.microsoft.com/office/drawing/2014/main" id="{C2CF2A41-8DAD-4377-8821-CF171B9FF8ED}"/>
              </a:ext>
            </a:extLst>
          </p:cNvPr>
          <p:cNvSpPr/>
          <p:nvPr/>
        </p:nvSpPr>
        <p:spPr>
          <a:xfrm>
            <a:off x="7931895" y="5186514"/>
            <a:ext cx="349652" cy="379507"/>
          </a:xfrm>
          <a:prstGeom prst="roundRect">
            <a:avLst/>
          </a:prstGeom>
          <a:solidFill>
            <a:srgbClr val="F79B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8" name="사각형: 둥근 모서리 567">
            <a:extLst>
              <a:ext uri="{FF2B5EF4-FFF2-40B4-BE49-F238E27FC236}">
                <a16:creationId xmlns:a16="http://schemas.microsoft.com/office/drawing/2014/main" id="{EDCF1543-1E18-4CA0-9F94-291750A99FB2}"/>
              </a:ext>
            </a:extLst>
          </p:cNvPr>
          <p:cNvSpPr/>
          <p:nvPr/>
        </p:nvSpPr>
        <p:spPr>
          <a:xfrm>
            <a:off x="8335029" y="5186514"/>
            <a:ext cx="349652" cy="379507"/>
          </a:xfrm>
          <a:prstGeom prst="roundRect">
            <a:avLst/>
          </a:prstGeom>
          <a:solidFill>
            <a:srgbClr val="F473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9" name="사각형: 둥근 모서리 568">
            <a:extLst>
              <a:ext uri="{FF2B5EF4-FFF2-40B4-BE49-F238E27FC236}">
                <a16:creationId xmlns:a16="http://schemas.microsoft.com/office/drawing/2014/main" id="{DC5CEB43-313D-4208-AC56-820C2C71D9B4}"/>
              </a:ext>
            </a:extLst>
          </p:cNvPr>
          <p:cNvSpPr/>
          <p:nvPr/>
        </p:nvSpPr>
        <p:spPr>
          <a:xfrm>
            <a:off x="8738163" y="5186514"/>
            <a:ext cx="349652" cy="379507"/>
          </a:xfrm>
          <a:prstGeom prst="roundRect">
            <a:avLst/>
          </a:prstGeom>
          <a:solidFill>
            <a:srgbClr val="2A3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사각형: 둥근 모서리 569">
            <a:extLst>
              <a:ext uri="{FF2B5EF4-FFF2-40B4-BE49-F238E27FC236}">
                <a16:creationId xmlns:a16="http://schemas.microsoft.com/office/drawing/2014/main" id="{1001A8A5-0378-4171-9FF2-39654657E866}"/>
              </a:ext>
            </a:extLst>
          </p:cNvPr>
          <p:cNvSpPr/>
          <p:nvPr/>
        </p:nvSpPr>
        <p:spPr>
          <a:xfrm>
            <a:off x="9141297" y="5186514"/>
            <a:ext cx="349652" cy="379507"/>
          </a:xfrm>
          <a:prstGeom prst="roundRect">
            <a:avLst/>
          </a:prstGeom>
          <a:solidFill>
            <a:srgbClr val="92A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7" name="사각형: 둥근 모서리 646">
            <a:extLst>
              <a:ext uri="{FF2B5EF4-FFF2-40B4-BE49-F238E27FC236}">
                <a16:creationId xmlns:a16="http://schemas.microsoft.com/office/drawing/2014/main" id="{2669191D-3965-4B28-877F-A2A9F1112939}"/>
              </a:ext>
            </a:extLst>
          </p:cNvPr>
          <p:cNvSpPr/>
          <p:nvPr/>
        </p:nvSpPr>
        <p:spPr>
          <a:xfrm>
            <a:off x="9943925" y="5186514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8" name="사각형: 둥근 모서리 647">
            <a:extLst>
              <a:ext uri="{FF2B5EF4-FFF2-40B4-BE49-F238E27FC236}">
                <a16:creationId xmlns:a16="http://schemas.microsoft.com/office/drawing/2014/main" id="{BFD0318A-5E87-4B95-880F-F686DBB5853C}"/>
              </a:ext>
            </a:extLst>
          </p:cNvPr>
          <p:cNvSpPr/>
          <p:nvPr/>
        </p:nvSpPr>
        <p:spPr>
          <a:xfrm>
            <a:off x="10346186" y="5186514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9" name="사각형: 둥근 모서리 648">
            <a:extLst>
              <a:ext uri="{FF2B5EF4-FFF2-40B4-BE49-F238E27FC236}">
                <a16:creationId xmlns:a16="http://schemas.microsoft.com/office/drawing/2014/main" id="{424B47AA-65E8-4D5A-AD0D-C7582B387C2F}"/>
              </a:ext>
            </a:extLst>
          </p:cNvPr>
          <p:cNvSpPr/>
          <p:nvPr/>
        </p:nvSpPr>
        <p:spPr>
          <a:xfrm>
            <a:off x="10749320" y="5186514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0" name="사각형: 둥근 모서리 649">
            <a:extLst>
              <a:ext uri="{FF2B5EF4-FFF2-40B4-BE49-F238E27FC236}">
                <a16:creationId xmlns:a16="http://schemas.microsoft.com/office/drawing/2014/main" id="{47223D60-0C6C-4935-8DAF-1DBA00D8B4AD}"/>
              </a:ext>
            </a:extLst>
          </p:cNvPr>
          <p:cNvSpPr/>
          <p:nvPr/>
        </p:nvSpPr>
        <p:spPr>
          <a:xfrm>
            <a:off x="11152454" y="5186514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사각형: 둥근 모서리 650">
            <a:extLst>
              <a:ext uri="{FF2B5EF4-FFF2-40B4-BE49-F238E27FC236}">
                <a16:creationId xmlns:a16="http://schemas.microsoft.com/office/drawing/2014/main" id="{D2FB5CAF-CC2B-4DF5-A5D9-C502AB6E9FB8}"/>
              </a:ext>
            </a:extLst>
          </p:cNvPr>
          <p:cNvSpPr/>
          <p:nvPr/>
        </p:nvSpPr>
        <p:spPr>
          <a:xfrm>
            <a:off x="11555588" y="5186514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F928D66-1546-487C-8FCF-976F9BFA4D1A}"/>
              </a:ext>
            </a:extLst>
          </p:cNvPr>
          <p:cNvSpPr/>
          <p:nvPr/>
        </p:nvSpPr>
        <p:spPr>
          <a:xfrm>
            <a:off x="286761" y="5619315"/>
            <a:ext cx="349652" cy="379507"/>
          </a:xfrm>
          <a:prstGeom prst="roundRect">
            <a:avLst/>
          </a:prstGeom>
          <a:solidFill>
            <a:srgbClr val="FFC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CB3A57F5-E4A9-470F-B5EE-AC9ACB23617D}"/>
              </a:ext>
            </a:extLst>
          </p:cNvPr>
          <p:cNvSpPr/>
          <p:nvPr/>
        </p:nvSpPr>
        <p:spPr>
          <a:xfrm>
            <a:off x="689022" y="5619315"/>
            <a:ext cx="349652" cy="379507"/>
          </a:xfrm>
          <a:prstGeom prst="roundRect">
            <a:avLst/>
          </a:prstGeom>
          <a:solidFill>
            <a:srgbClr val="FF9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DC038698-BC2A-4DC5-8BCC-CB0E5CB65243}"/>
              </a:ext>
            </a:extLst>
          </p:cNvPr>
          <p:cNvSpPr/>
          <p:nvPr/>
        </p:nvSpPr>
        <p:spPr>
          <a:xfrm>
            <a:off x="1092156" y="5619315"/>
            <a:ext cx="349652" cy="379507"/>
          </a:xfrm>
          <a:prstGeom prst="roundRect">
            <a:avLst/>
          </a:prstGeom>
          <a:solidFill>
            <a:srgbClr val="F97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081B8A6-FF56-482E-8A74-F552EF85BA99}"/>
              </a:ext>
            </a:extLst>
          </p:cNvPr>
          <p:cNvSpPr/>
          <p:nvPr/>
        </p:nvSpPr>
        <p:spPr>
          <a:xfrm>
            <a:off x="1495290" y="5619315"/>
            <a:ext cx="349652" cy="379507"/>
          </a:xfrm>
          <a:prstGeom prst="roundRect">
            <a:avLst/>
          </a:prstGeom>
          <a:solidFill>
            <a:srgbClr val="9AA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47BBFC5-65EE-4D09-9CD6-BFC0317C0D93}"/>
              </a:ext>
            </a:extLst>
          </p:cNvPr>
          <p:cNvSpPr/>
          <p:nvPr/>
        </p:nvSpPr>
        <p:spPr>
          <a:xfrm>
            <a:off x="1898423" y="5619315"/>
            <a:ext cx="349652" cy="379507"/>
          </a:xfrm>
          <a:prstGeom prst="roundRect">
            <a:avLst/>
          </a:prstGeom>
          <a:solidFill>
            <a:srgbClr val="CDD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사각형: 둥근 모서리 251">
            <a:extLst>
              <a:ext uri="{FF2B5EF4-FFF2-40B4-BE49-F238E27FC236}">
                <a16:creationId xmlns:a16="http://schemas.microsoft.com/office/drawing/2014/main" id="{4E795FF6-AEFD-4EE1-B191-5E2F0659C36B}"/>
              </a:ext>
            </a:extLst>
          </p:cNvPr>
          <p:cNvSpPr/>
          <p:nvPr/>
        </p:nvSpPr>
        <p:spPr>
          <a:xfrm>
            <a:off x="2701052" y="5619315"/>
            <a:ext cx="349652" cy="379507"/>
          </a:xfrm>
          <a:prstGeom prst="roundRect">
            <a:avLst/>
          </a:prstGeom>
          <a:solidFill>
            <a:srgbClr val="E89C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사각형: 둥근 모서리 252">
            <a:extLst>
              <a:ext uri="{FF2B5EF4-FFF2-40B4-BE49-F238E27FC236}">
                <a16:creationId xmlns:a16="http://schemas.microsoft.com/office/drawing/2014/main" id="{ACC691BF-C799-4C77-B8E6-C22415C532A8}"/>
              </a:ext>
            </a:extLst>
          </p:cNvPr>
          <p:cNvSpPr/>
          <p:nvPr/>
        </p:nvSpPr>
        <p:spPr>
          <a:xfrm>
            <a:off x="3103312" y="5619315"/>
            <a:ext cx="349652" cy="379507"/>
          </a:xfrm>
          <a:prstGeom prst="roundRect">
            <a:avLst/>
          </a:prstGeom>
          <a:solidFill>
            <a:srgbClr val="D95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CF1C0586-8677-4266-9BAD-0D912BD61293}"/>
              </a:ext>
            </a:extLst>
          </p:cNvPr>
          <p:cNvSpPr/>
          <p:nvPr/>
        </p:nvSpPr>
        <p:spPr>
          <a:xfrm>
            <a:off x="3506446" y="5619315"/>
            <a:ext cx="349652" cy="379507"/>
          </a:xfrm>
          <a:prstGeom prst="roundRect">
            <a:avLst/>
          </a:prstGeom>
          <a:solidFill>
            <a:srgbClr val="F1AE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3F9275D4-61C4-45D2-A48B-B84D7E25B308}"/>
              </a:ext>
            </a:extLst>
          </p:cNvPr>
          <p:cNvSpPr/>
          <p:nvPr/>
        </p:nvSpPr>
        <p:spPr>
          <a:xfrm>
            <a:off x="3909580" y="5619315"/>
            <a:ext cx="349652" cy="379507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729CB464-759E-4624-BCBF-A3FB9C55F59E}"/>
              </a:ext>
            </a:extLst>
          </p:cNvPr>
          <p:cNvSpPr/>
          <p:nvPr/>
        </p:nvSpPr>
        <p:spPr>
          <a:xfrm>
            <a:off x="4312714" y="5619315"/>
            <a:ext cx="349652" cy="379507"/>
          </a:xfrm>
          <a:prstGeom prst="roundRect">
            <a:avLst/>
          </a:prstGeom>
          <a:solidFill>
            <a:srgbClr val="8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2" name="사각형: 둥근 모서리 401">
            <a:extLst>
              <a:ext uri="{FF2B5EF4-FFF2-40B4-BE49-F238E27FC236}">
                <a16:creationId xmlns:a16="http://schemas.microsoft.com/office/drawing/2014/main" id="{AC68FBFA-ED6E-4CB4-B692-7838CCE72305}"/>
              </a:ext>
            </a:extLst>
          </p:cNvPr>
          <p:cNvSpPr/>
          <p:nvPr/>
        </p:nvSpPr>
        <p:spPr>
          <a:xfrm>
            <a:off x="5115343" y="5619315"/>
            <a:ext cx="349652" cy="379507"/>
          </a:xfrm>
          <a:prstGeom prst="roundRect">
            <a:avLst/>
          </a:prstGeom>
          <a:solidFill>
            <a:srgbClr val="FAF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3" name="사각형: 둥근 모서리 402">
            <a:extLst>
              <a:ext uri="{FF2B5EF4-FFF2-40B4-BE49-F238E27FC236}">
                <a16:creationId xmlns:a16="http://schemas.microsoft.com/office/drawing/2014/main" id="{89CFB8DB-9644-40C9-93EC-A37C324D72E2}"/>
              </a:ext>
            </a:extLst>
          </p:cNvPr>
          <p:cNvSpPr/>
          <p:nvPr/>
        </p:nvSpPr>
        <p:spPr>
          <a:xfrm>
            <a:off x="5517604" y="5619315"/>
            <a:ext cx="349652" cy="379507"/>
          </a:xfrm>
          <a:prstGeom prst="roundRect">
            <a:avLst/>
          </a:prstGeom>
          <a:solidFill>
            <a:srgbClr val="FCBC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사각형: 둥근 모서리 403">
            <a:extLst>
              <a:ext uri="{FF2B5EF4-FFF2-40B4-BE49-F238E27FC236}">
                <a16:creationId xmlns:a16="http://schemas.microsoft.com/office/drawing/2014/main" id="{7A13A4E4-8615-4DCF-A9D8-5AF7870723CE}"/>
              </a:ext>
            </a:extLst>
          </p:cNvPr>
          <p:cNvSpPr/>
          <p:nvPr/>
        </p:nvSpPr>
        <p:spPr>
          <a:xfrm>
            <a:off x="5920738" y="5619315"/>
            <a:ext cx="349652" cy="379507"/>
          </a:xfrm>
          <a:prstGeom prst="roundRect">
            <a:avLst/>
          </a:prstGeom>
          <a:solidFill>
            <a:srgbClr val="F88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5" name="사각형: 둥근 모서리 404">
            <a:extLst>
              <a:ext uri="{FF2B5EF4-FFF2-40B4-BE49-F238E27FC236}">
                <a16:creationId xmlns:a16="http://schemas.microsoft.com/office/drawing/2014/main" id="{9C5C3CC0-3C6E-449B-96CC-A22BB83583F9}"/>
              </a:ext>
            </a:extLst>
          </p:cNvPr>
          <p:cNvSpPr/>
          <p:nvPr/>
        </p:nvSpPr>
        <p:spPr>
          <a:xfrm>
            <a:off x="6323872" y="5619315"/>
            <a:ext cx="349652" cy="379507"/>
          </a:xfrm>
          <a:prstGeom prst="roundRect">
            <a:avLst/>
          </a:prstGeom>
          <a:solidFill>
            <a:srgbClr val="4A8C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사각형: 둥근 모서리 405">
            <a:extLst>
              <a:ext uri="{FF2B5EF4-FFF2-40B4-BE49-F238E27FC236}">
                <a16:creationId xmlns:a16="http://schemas.microsoft.com/office/drawing/2014/main" id="{8473DDA5-56B5-4DC3-A0F6-8CDAE423610A}"/>
              </a:ext>
            </a:extLst>
          </p:cNvPr>
          <p:cNvSpPr/>
          <p:nvPr/>
        </p:nvSpPr>
        <p:spPr>
          <a:xfrm>
            <a:off x="6727005" y="5619315"/>
            <a:ext cx="349652" cy="379507"/>
          </a:xfrm>
          <a:prstGeom prst="roundRect">
            <a:avLst/>
          </a:prstGeom>
          <a:solidFill>
            <a:srgbClr val="56C8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1" name="사각형: 둥근 모서리 570">
            <a:extLst>
              <a:ext uri="{FF2B5EF4-FFF2-40B4-BE49-F238E27FC236}">
                <a16:creationId xmlns:a16="http://schemas.microsoft.com/office/drawing/2014/main" id="{F99E2108-EFFD-4D8B-9C38-F2ACA87002D4}"/>
              </a:ext>
            </a:extLst>
          </p:cNvPr>
          <p:cNvSpPr/>
          <p:nvPr/>
        </p:nvSpPr>
        <p:spPr>
          <a:xfrm>
            <a:off x="7529634" y="5619315"/>
            <a:ext cx="349652" cy="379507"/>
          </a:xfrm>
          <a:prstGeom prst="roundRect">
            <a:avLst/>
          </a:prstGeom>
          <a:solidFill>
            <a:srgbClr val="E4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2" name="사각형: 둥근 모서리 571">
            <a:extLst>
              <a:ext uri="{FF2B5EF4-FFF2-40B4-BE49-F238E27FC236}">
                <a16:creationId xmlns:a16="http://schemas.microsoft.com/office/drawing/2014/main" id="{21B54514-1C3A-4842-8454-468748322449}"/>
              </a:ext>
            </a:extLst>
          </p:cNvPr>
          <p:cNvSpPr/>
          <p:nvPr/>
        </p:nvSpPr>
        <p:spPr>
          <a:xfrm>
            <a:off x="7931895" y="5619315"/>
            <a:ext cx="349652" cy="379507"/>
          </a:xfrm>
          <a:prstGeom prst="roundRect">
            <a:avLst/>
          </a:prstGeom>
          <a:solidFill>
            <a:srgbClr val="D9D1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사각형: 둥근 모서리 572">
            <a:extLst>
              <a:ext uri="{FF2B5EF4-FFF2-40B4-BE49-F238E27FC236}">
                <a16:creationId xmlns:a16="http://schemas.microsoft.com/office/drawing/2014/main" id="{A184C601-CB20-434F-A637-A96BA87A280E}"/>
              </a:ext>
            </a:extLst>
          </p:cNvPr>
          <p:cNvSpPr/>
          <p:nvPr/>
        </p:nvSpPr>
        <p:spPr>
          <a:xfrm>
            <a:off x="8335029" y="5619315"/>
            <a:ext cx="349652" cy="379507"/>
          </a:xfrm>
          <a:prstGeom prst="roundRect">
            <a:avLst/>
          </a:prstGeom>
          <a:solidFill>
            <a:srgbClr val="81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4" name="사각형: 둥근 모서리 573">
            <a:extLst>
              <a:ext uri="{FF2B5EF4-FFF2-40B4-BE49-F238E27FC236}">
                <a16:creationId xmlns:a16="http://schemas.microsoft.com/office/drawing/2014/main" id="{22537B72-E7A9-4CF1-8995-EB3AA4B648CB}"/>
              </a:ext>
            </a:extLst>
          </p:cNvPr>
          <p:cNvSpPr/>
          <p:nvPr/>
        </p:nvSpPr>
        <p:spPr>
          <a:xfrm>
            <a:off x="8738163" y="5619315"/>
            <a:ext cx="349652" cy="379507"/>
          </a:xfrm>
          <a:prstGeom prst="roundRect">
            <a:avLst/>
          </a:prstGeom>
          <a:solidFill>
            <a:srgbClr val="416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사각형: 둥근 모서리 574">
            <a:extLst>
              <a:ext uri="{FF2B5EF4-FFF2-40B4-BE49-F238E27FC236}">
                <a16:creationId xmlns:a16="http://schemas.microsoft.com/office/drawing/2014/main" id="{EA075DA6-94D0-4891-A37E-FC69139936B5}"/>
              </a:ext>
            </a:extLst>
          </p:cNvPr>
          <p:cNvSpPr/>
          <p:nvPr/>
        </p:nvSpPr>
        <p:spPr>
          <a:xfrm>
            <a:off x="9141297" y="5619315"/>
            <a:ext cx="349652" cy="379507"/>
          </a:xfrm>
          <a:prstGeom prst="roundRect">
            <a:avLst/>
          </a:prstGeom>
          <a:solidFill>
            <a:srgbClr val="B433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2" name="사각형: 둥근 모서리 651">
            <a:extLst>
              <a:ext uri="{FF2B5EF4-FFF2-40B4-BE49-F238E27FC236}">
                <a16:creationId xmlns:a16="http://schemas.microsoft.com/office/drawing/2014/main" id="{C6F75671-5863-4AFF-82D8-3716A4A4E990}"/>
              </a:ext>
            </a:extLst>
          </p:cNvPr>
          <p:cNvSpPr/>
          <p:nvPr/>
        </p:nvSpPr>
        <p:spPr>
          <a:xfrm>
            <a:off x="9943925" y="5619315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사각형: 둥근 모서리 652">
            <a:extLst>
              <a:ext uri="{FF2B5EF4-FFF2-40B4-BE49-F238E27FC236}">
                <a16:creationId xmlns:a16="http://schemas.microsoft.com/office/drawing/2014/main" id="{C8C21474-B647-4A07-940E-6809DB8A4A80}"/>
              </a:ext>
            </a:extLst>
          </p:cNvPr>
          <p:cNvSpPr/>
          <p:nvPr/>
        </p:nvSpPr>
        <p:spPr>
          <a:xfrm>
            <a:off x="10346186" y="5619315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사각형: 둥근 모서리 653">
            <a:extLst>
              <a:ext uri="{FF2B5EF4-FFF2-40B4-BE49-F238E27FC236}">
                <a16:creationId xmlns:a16="http://schemas.microsoft.com/office/drawing/2014/main" id="{325B6CDF-6FF1-4117-857F-C5403C3337F6}"/>
              </a:ext>
            </a:extLst>
          </p:cNvPr>
          <p:cNvSpPr/>
          <p:nvPr/>
        </p:nvSpPr>
        <p:spPr>
          <a:xfrm>
            <a:off x="10749320" y="5619315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5" name="사각형: 둥근 모서리 654">
            <a:extLst>
              <a:ext uri="{FF2B5EF4-FFF2-40B4-BE49-F238E27FC236}">
                <a16:creationId xmlns:a16="http://schemas.microsoft.com/office/drawing/2014/main" id="{2FD361AF-FA8A-41EE-B849-46C76D5ADE7E}"/>
              </a:ext>
            </a:extLst>
          </p:cNvPr>
          <p:cNvSpPr/>
          <p:nvPr/>
        </p:nvSpPr>
        <p:spPr>
          <a:xfrm>
            <a:off x="11152454" y="5619315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사각형: 둥근 모서리 655">
            <a:extLst>
              <a:ext uri="{FF2B5EF4-FFF2-40B4-BE49-F238E27FC236}">
                <a16:creationId xmlns:a16="http://schemas.microsoft.com/office/drawing/2014/main" id="{99C84791-3C7B-4CC6-A48F-AFE6B4DC283D}"/>
              </a:ext>
            </a:extLst>
          </p:cNvPr>
          <p:cNvSpPr/>
          <p:nvPr/>
        </p:nvSpPr>
        <p:spPr>
          <a:xfrm>
            <a:off x="11555588" y="5619315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E5B66782-26B7-45C9-ABAF-953640B0DCE6}"/>
              </a:ext>
            </a:extLst>
          </p:cNvPr>
          <p:cNvSpPr/>
          <p:nvPr/>
        </p:nvSpPr>
        <p:spPr>
          <a:xfrm>
            <a:off x="286761" y="6052121"/>
            <a:ext cx="349652" cy="379507"/>
          </a:xfrm>
          <a:prstGeom prst="roundRect">
            <a:avLst/>
          </a:prstGeom>
          <a:solidFill>
            <a:srgbClr val="978E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0A36CFF-258F-4DA4-9EE4-F0DBB2C3482B}"/>
              </a:ext>
            </a:extLst>
          </p:cNvPr>
          <p:cNvSpPr/>
          <p:nvPr/>
        </p:nvSpPr>
        <p:spPr>
          <a:xfrm>
            <a:off x="689022" y="6052121"/>
            <a:ext cx="349652" cy="379507"/>
          </a:xfrm>
          <a:prstGeom prst="roundRect">
            <a:avLst/>
          </a:prstGeom>
          <a:solidFill>
            <a:srgbClr val="FED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4B773F99-8B79-40CC-B70D-934394F6FF5B}"/>
              </a:ext>
            </a:extLst>
          </p:cNvPr>
          <p:cNvSpPr/>
          <p:nvPr/>
        </p:nvSpPr>
        <p:spPr>
          <a:xfrm>
            <a:off x="1092156" y="6052121"/>
            <a:ext cx="349652" cy="379507"/>
          </a:xfrm>
          <a:prstGeom prst="roundRect">
            <a:avLst/>
          </a:prstGeom>
          <a:solidFill>
            <a:srgbClr val="D8B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8C5D3E1-F0F2-4CDB-AE24-7C73CC23BC02}"/>
              </a:ext>
            </a:extLst>
          </p:cNvPr>
          <p:cNvSpPr/>
          <p:nvPr/>
        </p:nvSpPr>
        <p:spPr>
          <a:xfrm>
            <a:off x="1495290" y="6052121"/>
            <a:ext cx="349652" cy="379507"/>
          </a:xfrm>
          <a:prstGeom prst="roundRect">
            <a:avLst/>
          </a:prstGeom>
          <a:solidFill>
            <a:srgbClr val="EA9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F5B79D75-000D-4326-BAF5-19E64D5FFBF6}"/>
              </a:ext>
            </a:extLst>
          </p:cNvPr>
          <p:cNvSpPr/>
          <p:nvPr/>
        </p:nvSpPr>
        <p:spPr>
          <a:xfrm>
            <a:off x="1898423" y="6052121"/>
            <a:ext cx="349652" cy="379507"/>
          </a:xfrm>
          <a:prstGeom prst="roundRect">
            <a:avLst/>
          </a:prstGeom>
          <a:solidFill>
            <a:srgbClr val="EA7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9233C756-996B-48DD-9DEA-311D5A023A6F}"/>
              </a:ext>
            </a:extLst>
          </p:cNvPr>
          <p:cNvSpPr/>
          <p:nvPr/>
        </p:nvSpPr>
        <p:spPr>
          <a:xfrm>
            <a:off x="2701052" y="6052121"/>
            <a:ext cx="349652" cy="379507"/>
          </a:xfrm>
          <a:prstGeom prst="roundRect">
            <a:avLst/>
          </a:prstGeom>
          <a:solidFill>
            <a:srgbClr val="E6D4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52EF30E5-F514-4F0A-8615-A1AD08385180}"/>
              </a:ext>
            </a:extLst>
          </p:cNvPr>
          <p:cNvSpPr/>
          <p:nvPr/>
        </p:nvSpPr>
        <p:spPr>
          <a:xfrm>
            <a:off x="3103312" y="6052121"/>
            <a:ext cx="349652" cy="379507"/>
          </a:xfrm>
          <a:prstGeom prst="roundRect">
            <a:avLst/>
          </a:prstGeom>
          <a:solidFill>
            <a:srgbClr val="5DC9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사각형: 둥근 모서리 258">
            <a:extLst>
              <a:ext uri="{FF2B5EF4-FFF2-40B4-BE49-F238E27FC236}">
                <a16:creationId xmlns:a16="http://schemas.microsoft.com/office/drawing/2014/main" id="{21F6B498-B67E-4210-AA98-752CBF3F9A7E}"/>
              </a:ext>
            </a:extLst>
          </p:cNvPr>
          <p:cNvSpPr/>
          <p:nvPr/>
        </p:nvSpPr>
        <p:spPr>
          <a:xfrm>
            <a:off x="3506446" y="6052121"/>
            <a:ext cx="349652" cy="379507"/>
          </a:xfrm>
          <a:prstGeom prst="roundRect">
            <a:avLst/>
          </a:prstGeom>
          <a:solidFill>
            <a:srgbClr val="2694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1FD536DD-6ED0-4BE0-937A-65E70EA2C3DD}"/>
              </a:ext>
            </a:extLst>
          </p:cNvPr>
          <p:cNvSpPr/>
          <p:nvPr/>
        </p:nvSpPr>
        <p:spPr>
          <a:xfrm>
            <a:off x="3909580" y="6052121"/>
            <a:ext cx="349652" cy="379507"/>
          </a:xfrm>
          <a:prstGeom prst="roundRect">
            <a:avLst/>
          </a:prstGeom>
          <a:solidFill>
            <a:srgbClr val="C63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9A18B14C-1451-4C26-8677-93A9F2FB738F}"/>
              </a:ext>
            </a:extLst>
          </p:cNvPr>
          <p:cNvSpPr/>
          <p:nvPr/>
        </p:nvSpPr>
        <p:spPr>
          <a:xfrm>
            <a:off x="4312714" y="6052121"/>
            <a:ext cx="349652" cy="379507"/>
          </a:xfrm>
          <a:prstGeom prst="roundRect">
            <a:avLst/>
          </a:prstGeom>
          <a:solidFill>
            <a:srgbClr val="F671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7" name="사각형: 둥근 모서리 406">
            <a:extLst>
              <a:ext uri="{FF2B5EF4-FFF2-40B4-BE49-F238E27FC236}">
                <a16:creationId xmlns:a16="http://schemas.microsoft.com/office/drawing/2014/main" id="{06196F61-4B46-4316-B1C3-6CBA861ED52F}"/>
              </a:ext>
            </a:extLst>
          </p:cNvPr>
          <p:cNvSpPr/>
          <p:nvPr/>
        </p:nvSpPr>
        <p:spPr>
          <a:xfrm>
            <a:off x="5115343" y="6052121"/>
            <a:ext cx="349652" cy="379507"/>
          </a:xfrm>
          <a:prstGeom prst="roundRect">
            <a:avLst/>
          </a:prstGeom>
          <a:solidFill>
            <a:srgbClr val="DFDC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8" name="사각형: 둥근 모서리 407">
            <a:extLst>
              <a:ext uri="{FF2B5EF4-FFF2-40B4-BE49-F238E27FC236}">
                <a16:creationId xmlns:a16="http://schemas.microsoft.com/office/drawing/2014/main" id="{3FD3C37E-9579-4626-8713-BC46144A3CA2}"/>
              </a:ext>
            </a:extLst>
          </p:cNvPr>
          <p:cNvSpPr/>
          <p:nvPr/>
        </p:nvSpPr>
        <p:spPr>
          <a:xfrm>
            <a:off x="5517604" y="6052121"/>
            <a:ext cx="349652" cy="379507"/>
          </a:xfrm>
          <a:prstGeom prst="roundRect">
            <a:avLst/>
          </a:prstGeom>
          <a:solidFill>
            <a:srgbClr val="E3AF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사각형: 둥근 모서리 408">
            <a:extLst>
              <a:ext uri="{FF2B5EF4-FFF2-40B4-BE49-F238E27FC236}">
                <a16:creationId xmlns:a16="http://schemas.microsoft.com/office/drawing/2014/main" id="{EC858EC0-D58D-4ADF-A2C6-C05831E9318C}"/>
              </a:ext>
            </a:extLst>
          </p:cNvPr>
          <p:cNvSpPr/>
          <p:nvPr/>
        </p:nvSpPr>
        <p:spPr>
          <a:xfrm>
            <a:off x="5920738" y="6052121"/>
            <a:ext cx="349652" cy="379507"/>
          </a:xfrm>
          <a:prstGeom prst="round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" name="사각형: 둥근 모서리 409">
            <a:extLst>
              <a:ext uri="{FF2B5EF4-FFF2-40B4-BE49-F238E27FC236}">
                <a16:creationId xmlns:a16="http://schemas.microsoft.com/office/drawing/2014/main" id="{00E90AED-7CCD-4AED-82CC-E5189C60A9B5}"/>
              </a:ext>
            </a:extLst>
          </p:cNvPr>
          <p:cNvSpPr/>
          <p:nvPr/>
        </p:nvSpPr>
        <p:spPr>
          <a:xfrm>
            <a:off x="6323872" y="6052121"/>
            <a:ext cx="349652" cy="379507"/>
          </a:xfrm>
          <a:prstGeom prst="roundRect">
            <a:avLst/>
          </a:prstGeom>
          <a:solidFill>
            <a:srgbClr val="718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사각형: 둥근 모서리 410">
            <a:extLst>
              <a:ext uri="{FF2B5EF4-FFF2-40B4-BE49-F238E27FC236}">
                <a16:creationId xmlns:a16="http://schemas.microsoft.com/office/drawing/2014/main" id="{1953FFE2-23A9-44CB-B28E-0DA13A85D5F2}"/>
              </a:ext>
            </a:extLst>
          </p:cNvPr>
          <p:cNvSpPr/>
          <p:nvPr/>
        </p:nvSpPr>
        <p:spPr>
          <a:xfrm>
            <a:off x="6727005" y="6052121"/>
            <a:ext cx="349652" cy="379507"/>
          </a:xfrm>
          <a:prstGeom prst="roundRect">
            <a:avLst/>
          </a:prstGeom>
          <a:solidFill>
            <a:srgbClr val="9EA9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6" name="사각형: 둥근 모서리 575">
            <a:extLst>
              <a:ext uri="{FF2B5EF4-FFF2-40B4-BE49-F238E27FC236}">
                <a16:creationId xmlns:a16="http://schemas.microsoft.com/office/drawing/2014/main" id="{98246A0D-722A-4DF7-A909-BD66D764A485}"/>
              </a:ext>
            </a:extLst>
          </p:cNvPr>
          <p:cNvSpPr/>
          <p:nvPr/>
        </p:nvSpPr>
        <p:spPr>
          <a:xfrm>
            <a:off x="7529634" y="6052121"/>
            <a:ext cx="349652" cy="379507"/>
          </a:xfrm>
          <a:prstGeom prst="roundRect">
            <a:avLst/>
          </a:prstGeom>
          <a:solidFill>
            <a:srgbClr val="E8E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7" name="사각형: 둥근 모서리 576">
            <a:extLst>
              <a:ext uri="{FF2B5EF4-FFF2-40B4-BE49-F238E27FC236}">
                <a16:creationId xmlns:a16="http://schemas.microsoft.com/office/drawing/2014/main" id="{3125CAAB-4C80-4313-AFB8-1F59C793965C}"/>
              </a:ext>
            </a:extLst>
          </p:cNvPr>
          <p:cNvSpPr/>
          <p:nvPr/>
        </p:nvSpPr>
        <p:spPr>
          <a:xfrm>
            <a:off x="7931895" y="6052121"/>
            <a:ext cx="349652" cy="379507"/>
          </a:xfrm>
          <a:prstGeom prst="roundRect">
            <a:avLst/>
          </a:prstGeom>
          <a:solidFill>
            <a:srgbClr val="E3CA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사각형: 둥근 모서리 577">
            <a:extLst>
              <a:ext uri="{FF2B5EF4-FFF2-40B4-BE49-F238E27FC236}">
                <a16:creationId xmlns:a16="http://schemas.microsoft.com/office/drawing/2014/main" id="{DED63D0B-76B0-46CD-9A28-0D0F9104B064}"/>
              </a:ext>
            </a:extLst>
          </p:cNvPr>
          <p:cNvSpPr/>
          <p:nvPr/>
        </p:nvSpPr>
        <p:spPr>
          <a:xfrm>
            <a:off x="8335029" y="6052121"/>
            <a:ext cx="349652" cy="379507"/>
          </a:xfrm>
          <a:prstGeom prst="roundRect">
            <a:avLst/>
          </a:prstGeom>
          <a:solidFill>
            <a:srgbClr val="DD86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9" name="사각형: 둥근 모서리 578">
            <a:extLst>
              <a:ext uri="{FF2B5EF4-FFF2-40B4-BE49-F238E27FC236}">
                <a16:creationId xmlns:a16="http://schemas.microsoft.com/office/drawing/2014/main" id="{AE3B747C-4119-4C16-8D99-A34693EC91FE}"/>
              </a:ext>
            </a:extLst>
          </p:cNvPr>
          <p:cNvSpPr/>
          <p:nvPr/>
        </p:nvSpPr>
        <p:spPr>
          <a:xfrm>
            <a:off x="8738163" y="6052121"/>
            <a:ext cx="349652" cy="379507"/>
          </a:xfrm>
          <a:prstGeom prst="roundRect">
            <a:avLst/>
          </a:prstGeom>
          <a:solidFill>
            <a:srgbClr val="274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사각형: 둥근 모서리 579">
            <a:extLst>
              <a:ext uri="{FF2B5EF4-FFF2-40B4-BE49-F238E27FC236}">
                <a16:creationId xmlns:a16="http://schemas.microsoft.com/office/drawing/2014/main" id="{04BCCC22-CBCD-4E63-BC8F-55F023792373}"/>
              </a:ext>
            </a:extLst>
          </p:cNvPr>
          <p:cNvSpPr/>
          <p:nvPr/>
        </p:nvSpPr>
        <p:spPr>
          <a:xfrm>
            <a:off x="9141297" y="6052121"/>
            <a:ext cx="349652" cy="379507"/>
          </a:xfrm>
          <a:prstGeom prst="roundRect">
            <a:avLst/>
          </a:prstGeom>
          <a:solidFill>
            <a:srgbClr val="388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7" name="사각형: 둥근 모서리 656">
            <a:extLst>
              <a:ext uri="{FF2B5EF4-FFF2-40B4-BE49-F238E27FC236}">
                <a16:creationId xmlns:a16="http://schemas.microsoft.com/office/drawing/2014/main" id="{D34842C4-86CD-4893-9069-0CE0E5EF94A2}"/>
              </a:ext>
            </a:extLst>
          </p:cNvPr>
          <p:cNvSpPr/>
          <p:nvPr/>
        </p:nvSpPr>
        <p:spPr>
          <a:xfrm>
            <a:off x="9943925" y="6052121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8" name="사각형: 둥근 모서리 657">
            <a:extLst>
              <a:ext uri="{FF2B5EF4-FFF2-40B4-BE49-F238E27FC236}">
                <a16:creationId xmlns:a16="http://schemas.microsoft.com/office/drawing/2014/main" id="{57D2339A-832B-45BB-AC3A-1A5C090ADF01}"/>
              </a:ext>
            </a:extLst>
          </p:cNvPr>
          <p:cNvSpPr/>
          <p:nvPr/>
        </p:nvSpPr>
        <p:spPr>
          <a:xfrm>
            <a:off x="10346186" y="6052121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사각형: 둥근 모서리 658">
            <a:extLst>
              <a:ext uri="{FF2B5EF4-FFF2-40B4-BE49-F238E27FC236}">
                <a16:creationId xmlns:a16="http://schemas.microsoft.com/office/drawing/2014/main" id="{46C19E56-7376-4E56-8324-51DE970DBCB9}"/>
              </a:ext>
            </a:extLst>
          </p:cNvPr>
          <p:cNvSpPr/>
          <p:nvPr/>
        </p:nvSpPr>
        <p:spPr>
          <a:xfrm>
            <a:off x="10749320" y="6052121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0" name="사각형: 둥근 모서리 659">
            <a:extLst>
              <a:ext uri="{FF2B5EF4-FFF2-40B4-BE49-F238E27FC236}">
                <a16:creationId xmlns:a16="http://schemas.microsoft.com/office/drawing/2014/main" id="{FE8B8641-9384-48E1-B486-F9B3D84D79D9}"/>
              </a:ext>
            </a:extLst>
          </p:cNvPr>
          <p:cNvSpPr/>
          <p:nvPr/>
        </p:nvSpPr>
        <p:spPr>
          <a:xfrm>
            <a:off x="11152454" y="6052121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사각형: 둥근 모서리 660">
            <a:extLst>
              <a:ext uri="{FF2B5EF4-FFF2-40B4-BE49-F238E27FC236}">
                <a16:creationId xmlns:a16="http://schemas.microsoft.com/office/drawing/2014/main" id="{B5A33BD0-24A8-4940-B3A4-A0C9158837C0}"/>
              </a:ext>
            </a:extLst>
          </p:cNvPr>
          <p:cNvSpPr/>
          <p:nvPr/>
        </p:nvSpPr>
        <p:spPr>
          <a:xfrm>
            <a:off x="11555588" y="6052121"/>
            <a:ext cx="349652" cy="37950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1CDFD3-EA96-4870-8776-01FF270063D8}"/>
              </a:ext>
            </a:extLst>
          </p:cNvPr>
          <p:cNvSpPr/>
          <p:nvPr/>
        </p:nvSpPr>
        <p:spPr>
          <a:xfrm>
            <a:off x="9851366" y="4287328"/>
            <a:ext cx="2122098" cy="218491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71291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윤고딕520">
      <a:majorFont>
        <a:latin typeface="Yu Gothic UI Semibold"/>
        <a:ea typeface="Yoon 윤고딕 520_TT"/>
        <a:cs typeface=""/>
      </a:majorFont>
      <a:minorFont>
        <a:latin typeface="Yu Gothic UI Semilight"/>
        <a:ea typeface="Yoon 윤고딕 520_T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pc="-70" dirty="0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Yoon 윤고딕 520_TT</vt:lpstr>
      <vt:lpstr>Yu Gothic UI Semibold</vt:lpstr>
      <vt:lpstr>Yu Gothic UI Semilight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김정예</dc:creator>
  <cp:lastModifiedBy>it</cp:lastModifiedBy>
  <cp:revision>53</cp:revision>
  <dcterms:created xsi:type="dcterms:W3CDTF">2016-02-17T21:13:40Z</dcterms:created>
  <dcterms:modified xsi:type="dcterms:W3CDTF">2023-02-14T00:40:48Z</dcterms:modified>
</cp:coreProperties>
</file>