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8FAD-8283-F875-F148-82992473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B6B5E-FC97-BDCD-6326-55C97ECE8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5EDD-59A8-F302-E257-FAD4E844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2D9A-664C-B2AF-AD07-2BBEFD40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1C11-370A-CF36-FDAD-295163BA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6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025F-3FEB-FB4D-88AC-8799D388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B0414-7571-BB08-C547-44FC73EE5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206C-A238-BC76-A2E1-263AD5E2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5D25-5629-2BDF-016E-8B31C93B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989C-3155-0693-C912-D4F33FF8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55D40-D32A-1EC2-1AE5-B19AA95CA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B74C0-59A0-3AE2-F533-B5BCCCCFC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98868-B9E7-4A54-2DEA-41C3A05B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53DE-5A69-A862-582B-E552B87B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AB4A-616D-F321-6C3C-5D48C658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5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25F6-0EE6-956A-9D9A-3A5E039E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5CD3-51C6-C1AF-32DB-B98F1D9B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6015-E3BF-CD13-5E13-399332C4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3FB8-F211-CF18-2B13-5B5C88A9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1898-7EB1-D0CB-8D78-F94AA11D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A368-83F1-8FE7-6643-26CB9D60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71375-AD82-43BA-6455-EB4428AE5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E282-8698-6250-B9DC-25E1723E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3DDA-8A16-687C-9D2E-8E0FA5E6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D628D-5C87-9025-0716-AD8ED51F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2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96F5-3ABA-AC12-D474-10098727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15E3-8E83-E596-0939-4B9EA610C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128DE-2691-177A-D9B0-349F90010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6E9C-618C-B0EE-C7F3-0B772AC3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A4EF-3ADE-B549-2002-1AA720ED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B75D-627A-E2C4-90C5-5F503B4A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0C2D-51CC-1EA1-06A6-C63EE12A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1C238-AD84-3AB6-6DB5-2528E30C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9731E-B3FE-A249-DE0A-8625DB254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F3EC8-0F1E-2F36-E7E9-3FB7533F5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36BFA-16C7-2CC9-0102-ACE55CC20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68D67-6B14-626B-FB0A-E6C4C188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D2403-45E0-7887-68FA-509E44F8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42D23-9C8A-073F-9B0B-6525EAF0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5C1E-08E7-13A4-01B5-3796469B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EE3D9-D411-7DB2-4D46-CAC993A7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4DCA0-F34C-F535-83A8-B789981B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B30A2-01A5-EBFF-1D2E-CB3BF5BF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C2854-65DD-91C1-C99C-AD6DDDF8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31707-920A-9699-B83A-0917D2C2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F560B-A7FA-2F0A-B44F-53631C10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723-4B6D-4FB9-9813-57216A38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E6E8-B0FB-745E-168C-C969A7E3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1F91D-833A-801F-C713-AEE9C2AC7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DA82-9987-DB40-0537-B20B2C7B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0104-3E1A-E35B-0D70-A2B3954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514B7-5C3F-3885-5AFA-286F1F12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1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A495-CCEC-51F6-0405-0ED931A2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F524B-AED4-0958-ED58-DF83E5C5A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02B04-FB0A-61E7-55D6-0A1F2B8C8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3BEE2-C552-3691-2697-89EEA6E9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E9CBF-7147-FBC0-6332-DBC6D3C6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5DB29-8B26-D090-47E0-F736A43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0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A05A2-89C8-2D63-422C-DA986D62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5ED4A-2842-DE83-E7BA-3176CF92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221C-407C-8C20-F606-5E11400B4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6A07-0514-4BCA-B17E-876C36DE69AF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B0D4-DF7C-1121-931D-3DE5DD7E6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BD704-DEFE-6B18-BAA6-4DFF4447B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73F2-476F-4D0F-B5F5-F4201C41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8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E83058-9CE7-9B1E-A62E-952BA57A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401253" y="1884744"/>
            <a:ext cx="6858000" cy="308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E2B70-51B1-48D2-6D93-FA584098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5971960" y="2262318"/>
            <a:ext cx="6839090" cy="23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3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622B2-936B-9026-27B6-DEC5C070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195470" y="1653208"/>
            <a:ext cx="6858000" cy="3551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A75C6-B308-44EF-F4C8-955A5820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5933662" y="2057402"/>
            <a:ext cx="6858001" cy="27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6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C287D-64E3-6240-D3E2-6F1E53B5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654130" y="1960640"/>
            <a:ext cx="6881970" cy="2960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30112-A9D3-7BFC-8B59-F88E24FB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5973419" y="2083903"/>
            <a:ext cx="6858000" cy="26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1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D7AE8-0FC6-0412-68F0-A92A988B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203191" y="2308093"/>
            <a:ext cx="6858000" cy="2241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66872-4B5A-52FC-1DCF-27860632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5138530" y="2176669"/>
            <a:ext cx="6858001" cy="2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F6584-9BE0-5518-B500-CD34ABAD8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129355" y="2196404"/>
            <a:ext cx="6858001" cy="246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464CC-1EDC-1F58-8980-2697EE7BD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6105938" y="2295940"/>
            <a:ext cx="6858002" cy="22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12D3E-F3C1-6AB3-E9C9-EB70DD44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557159" y="2126403"/>
            <a:ext cx="6858000" cy="260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E0B8D-D962-B3B2-13C3-F26531B8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5742694" y="2290503"/>
            <a:ext cx="6842369" cy="22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7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EE7A8-E1DD-5499-80C0-92DF911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484645" y="2225425"/>
            <a:ext cx="6858003" cy="2407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3F4E3-0C01-C4B1-DEE4-8881867F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5449956" y="2103783"/>
            <a:ext cx="6858004" cy="26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4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FAE61-A568-08DB-8609-F34D81EF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-540025" y="2315816"/>
            <a:ext cx="6858002" cy="2226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F9AA7-7C4E-CC87-3CAE-0F2B73868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5515124" y="2144633"/>
            <a:ext cx="6858000" cy="25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GPFEnCi ICB</dc:creator>
  <cp:lastModifiedBy>GPFEnCi ICB</cp:lastModifiedBy>
  <cp:revision>2</cp:revision>
  <dcterms:created xsi:type="dcterms:W3CDTF">2022-10-05T00:49:55Z</dcterms:created>
  <dcterms:modified xsi:type="dcterms:W3CDTF">2022-10-05T00:57:36Z</dcterms:modified>
</cp:coreProperties>
</file>