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67" r:id="rId2"/>
    <p:sldMasterId id="2147483652" r:id="rId3"/>
  </p:sldMasterIdLst>
  <p:notesMasterIdLst>
    <p:notesMasterId r:id="rId29"/>
  </p:notesMasterIdLst>
  <p:sldIdLst>
    <p:sldId id="260" r:id="rId4"/>
    <p:sldId id="257" r:id="rId5"/>
    <p:sldId id="282" r:id="rId6"/>
    <p:sldId id="263" r:id="rId7"/>
    <p:sldId id="261" r:id="rId8"/>
    <p:sldId id="262" r:id="rId9"/>
    <p:sldId id="264" r:id="rId10"/>
    <p:sldId id="265" r:id="rId11"/>
    <p:sldId id="268" r:id="rId12"/>
    <p:sldId id="289" r:id="rId13"/>
    <p:sldId id="283" r:id="rId14"/>
    <p:sldId id="284" r:id="rId15"/>
    <p:sldId id="286" r:id="rId16"/>
    <p:sldId id="287" r:id="rId17"/>
    <p:sldId id="277" r:id="rId18"/>
    <p:sldId id="270" r:id="rId19"/>
    <p:sldId id="272" r:id="rId20"/>
    <p:sldId id="281" r:id="rId21"/>
    <p:sldId id="276" r:id="rId22"/>
    <p:sldId id="278" r:id="rId23"/>
    <p:sldId id="266" r:id="rId24"/>
    <p:sldId id="267" r:id="rId25"/>
    <p:sldId id="269" r:id="rId26"/>
    <p:sldId id="273" r:id="rId27"/>
    <p:sldId id="28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05C"/>
    <a:srgbClr val="E2CA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130E4-FD3E-43D2-94F8-AFDF4D2857E3}" v="22" dt="2022-06-15T17:51:00.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4"/>
    <p:restoredTop sz="70711" autoAdjust="0"/>
  </p:normalViewPr>
  <p:slideViewPr>
    <p:cSldViewPr snapToGrid="0" snapToObjects="1" showGuides="1">
      <p:cViewPr varScale="1">
        <p:scale>
          <a:sx n="102" d="100"/>
          <a:sy n="102" d="100"/>
        </p:scale>
        <p:origin x="1746" y="96"/>
      </p:cViewPr>
      <p:guideLst>
        <p:guide orient="horz" pos="1620"/>
        <p:guide pos="2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McReynolds" userId="7164246d73005509" providerId="LiveId" clId="{B87130E4-FD3E-43D2-94F8-AFDF4D2857E3}"/>
    <pc:docChg chg="undo redo custSel addSld delSld modSld sldOrd">
      <pc:chgData name="Justin McReynolds" userId="7164246d73005509" providerId="LiveId" clId="{B87130E4-FD3E-43D2-94F8-AFDF4D2857E3}" dt="2022-06-15T18:54:52.538" v="3316" actId="20577"/>
      <pc:docMkLst>
        <pc:docMk/>
      </pc:docMkLst>
      <pc:sldChg chg="modSp mod modNotesTx">
        <pc:chgData name="Justin McReynolds" userId="7164246d73005509" providerId="LiveId" clId="{B87130E4-FD3E-43D2-94F8-AFDF4D2857E3}" dt="2022-06-15T18:42:39.192" v="3191" actId="14100"/>
        <pc:sldMkLst>
          <pc:docMk/>
          <pc:sldMk cId="398981719" sldId="257"/>
        </pc:sldMkLst>
        <pc:spChg chg="mod">
          <ac:chgData name="Justin McReynolds" userId="7164246d73005509" providerId="LiveId" clId="{B87130E4-FD3E-43D2-94F8-AFDF4D2857E3}" dt="2022-06-14T03:51:40.652" v="274" actId="20577"/>
          <ac:spMkLst>
            <pc:docMk/>
            <pc:sldMk cId="398981719" sldId="257"/>
            <ac:spMk id="3" creationId="{00000000-0000-0000-0000-000000000000}"/>
          </ac:spMkLst>
        </pc:spChg>
        <pc:spChg chg="mod">
          <ac:chgData name="Justin McReynolds" userId="7164246d73005509" providerId="LiveId" clId="{B87130E4-FD3E-43D2-94F8-AFDF4D2857E3}" dt="2022-06-15T18:42:39.192" v="3191" actId="14100"/>
          <ac:spMkLst>
            <pc:docMk/>
            <pc:sldMk cId="398981719" sldId="257"/>
            <ac:spMk id="4" creationId="{00000000-0000-0000-0000-000000000000}"/>
          </ac:spMkLst>
        </pc:spChg>
      </pc:sldChg>
      <pc:sldChg chg="addSp delSp modSp mod modClrScheme chgLayout modNotesTx">
        <pc:chgData name="Justin McReynolds" userId="7164246d73005509" providerId="LiveId" clId="{B87130E4-FD3E-43D2-94F8-AFDF4D2857E3}" dt="2022-06-15T02:08:34.488" v="1054" actId="700"/>
        <pc:sldMkLst>
          <pc:docMk/>
          <pc:sldMk cId="1372076729" sldId="260"/>
        </pc:sldMkLst>
        <pc:spChg chg="mod ord">
          <ac:chgData name="Justin McReynolds" userId="7164246d73005509" providerId="LiveId" clId="{B87130E4-FD3E-43D2-94F8-AFDF4D2857E3}" dt="2022-06-15T02:08:34.488" v="1054" actId="700"/>
          <ac:spMkLst>
            <pc:docMk/>
            <pc:sldMk cId="1372076729" sldId="260"/>
            <ac:spMk id="2" creationId="{43997BEA-7F97-4385-A4D2-72308F2D492C}"/>
          </ac:spMkLst>
        </pc:spChg>
        <pc:spChg chg="mod">
          <ac:chgData name="Justin McReynolds" userId="7164246d73005509" providerId="LiveId" clId="{B87130E4-FD3E-43D2-94F8-AFDF4D2857E3}" dt="2022-06-14T20:25:12.460" v="777" actId="6549"/>
          <ac:spMkLst>
            <pc:docMk/>
            <pc:sldMk cId="1372076729" sldId="260"/>
            <ac:spMk id="3" creationId="{A75E5C48-06EB-46E9-9DEF-93EA39651A27}"/>
          </ac:spMkLst>
        </pc:spChg>
        <pc:spChg chg="add del mod ord">
          <ac:chgData name="Justin McReynolds" userId="7164246d73005509" providerId="LiveId" clId="{B87130E4-FD3E-43D2-94F8-AFDF4D2857E3}" dt="2022-06-15T02:08:34.488" v="1054" actId="700"/>
          <ac:spMkLst>
            <pc:docMk/>
            <pc:sldMk cId="1372076729" sldId="260"/>
            <ac:spMk id="4" creationId="{2123FE3D-EE60-8004-8FEB-7705AA9B885C}"/>
          </ac:spMkLst>
        </pc:spChg>
        <pc:spChg chg="add del mod ord">
          <ac:chgData name="Justin McReynolds" userId="7164246d73005509" providerId="LiveId" clId="{B87130E4-FD3E-43D2-94F8-AFDF4D2857E3}" dt="2022-06-15T02:08:34.488" v="1054" actId="700"/>
          <ac:spMkLst>
            <pc:docMk/>
            <pc:sldMk cId="1372076729" sldId="260"/>
            <ac:spMk id="5" creationId="{4C160FAF-F540-CB99-45BC-AD97DE05A9D1}"/>
          </ac:spMkLst>
        </pc:spChg>
      </pc:sldChg>
      <pc:sldChg chg="modSp mod modNotesTx">
        <pc:chgData name="Justin McReynolds" userId="7164246d73005509" providerId="LiveId" clId="{B87130E4-FD3E-43D2-94F8-AFDF4D2857E3}" dt="2022-06-14T21:14:56.868" v="904" actId="20577"/>
        <pc:sldMkLst>
          <pc:docMk/>
          <pc:sldMk cId="1845764014" sldId="261"/>
        </pc:sldMkLst>
        <pc:spChg chg="mod">
          <ac:chgData name="Justin McReynolds" userId="7164246d73005509" providerId="LiveId" clId="{B87130E4-FD3E-43D2-94F8-AFDF4D2857E3}" dt="2022-06-14T21:13:01.020" v="901" actId="20577"/>
          <ac:spMkLst>
            <pc:docMk/>
            <pc:sldMk cId="1845764014" sldId="261"/>
            <ac:spMk id="2" creationId="{5D0AC342-83E8-4564-8046-B7A85D13BB60}"/>
          </ac:spMkLst>
        </pc:spChg>
      </pc:sldChg>
      <pc:sldChg chg="addSp delSp modSp mod modNotesTx">
        <pc:chgData name="Justin McReynolds" userId="7164246d73005509" providerId="LiveId" clId="{B87130E4-FD3E-43D2-94F8-AFDF4D2857E3}" dt="2022-06-15T18:42:02.960" v="3189" actId="14100"/>
        <pc:sldMkLst>
          <pc:docMk/>
          <pc:sldMk cId="3496859321" sldId="262"/>
        </pc:sldMkLst>
        <pc:spChg chg="mod">
          <ac:chgData name="Justin McReynolds" userId="7164246d73005509" providerId="LiveId" clId="{B87130E4-FD3E-43D2-94F8-AFDF4D2857E3}" dt="2022-06-15T02:33:30.428" v="1464" actId="20577"/>
          <ac:spMkLst>
            <pc:docMk/>
            <pc:sldMk cId="3496859321" sldId="262"/>
            <ac:spMk id="2" creationId="{5D0AC342-83E8-4564-8046-B7A85D13BB60}"/>
          </ac:spMkLst>
        </pc:spChg>
        <pc:spChg chg="mod">
          <ac:chgData name="Justin McReynolds" userId="7164246d73005509" providerId="LiveId" clId="{B87130E4-FD3E-43D2-94F8-AFDF4D2857E3}" dt="2022-06-15T18:42:02.960" v="3189" actId="14100"/>
          <ac:spMkLst>
            <pc:docMk/>
            <pc:sldMk cId="3496859321" sldId="262"/>
            <ac:spMk id="4" creationId="{E0812C3B-B885-42B4-94F0-3DA8FEE56A08}"/>
          </ac:spMkLst>
        </pc:spChg>
        <pc:spChg chg="add del mod">
          <ac:chgData name="Justin McReynolds" userId="7164246d73005509" providerId="LiveId" clId="{B87130E4-FD3E-43D2-94F8-AFDF4D2857E3}" dt="2022-06-14T21:49:23.723" v="1027" actId="478"/>
          <ac:spMkLst>
            <pc:docMk/>
            <pc:sldMk cId="3496859321" sldId="262"/>
            <ac:spMk id="5" creationId="{A8831B6D-6A39-08BC-9200-0FE898250700}"/>
          </ac:spMkLst>
        </pc:spChg>
        <pc:spChg chg="del">
          <ac:chgData name="Justin McReynolds" userId="7164246d73005509" providerId="LiveId" clId="{B87130E4-FD3E-43D2-94F8-AFDF4D2857E3}" dt="2022-06-14T21:28:27.738" v="905" actId="478"/>
          <ac:spMkLst>
            <pc:docMk/>
            <pc:sldMk cId="3496859321" sldId="262"/>
            <ac:spMk id="7" creationId="{99BE6208-96CA-4B0F-B63B-AA78FE39427F}"/>
          </ac:spMkLst>
        </pc:spChg>
        <pc:spChg chg="add mod">
          <ac:chgData name="Justin McReynolds" userId="7164246d73005509" providerId="LiveId" clId="{B87130E4-FD3E-43D2-94F8-AFDF4D2857E3}" dt="2022-06-15T02:20:59.345" v="1357"/>
          <ac:spMkLst>
            <pc:docMk/>
            <pc:sldMk cId="3496859321" sldId="262"/>
            <ac:spMk id="8" creationId="{5367B9A8-C818-728E-37EF-66E8D2982958}"/>
          </ac:spMkLst>
        </pc:spChg>
      </pc:sldChg>
      <pc:sldChg chg="modSp mod">
        <pc:chgData name="Justin McReynolds" userId="7164246d73005509" providerId="LiveId" clId="{B87130E4-FD3E-43D2-94F8-AFDF4D2857E3}" dt="2022-06-15T18:42:15.175" v="3190" actId="14100"/>
        <pc:sldMkLst>
          <pc:docMk/>
          <pc:sldMk cId="1027311263" sldId="263"/>
        </pc:sldMkLst>
        <pc:spChg chg="mod">
          <ac:chgData name="Justin McReynolds" userId="7164246d73005509" providerId="LiveId" clId="{B87130E4-FD3E-43D2-94F8-AFDF4D2857E3}" dt="2022-06-14T20:34:16.020" v="810" actId="20577"/>
          <ac:spMkLst>
            <pc:docMk/>
            <pc:sldMk cId="1027311263" sldId="263"/>
            <ac:spMk id="2" creationId="{5D0AC342-83E8-4564-8046-B7A85D13BB60}"/>
          </ac:spMkLst>
        </pc:spChg>
        <pc:spChg chg="mod">
          <ac:chgData name="Justin McReynolds" userId="7164246d73005509" providerId="LiveId" clId="{B87130E4-FD3E-43D2-94F8-AFDF4D2857E3}" dt="2022-06-15T18:42:15.175" v="3190" actId="14100"/>
          <ac:spMkLst>
            <pc:docMk/>
            <pc:sldMk cId="1027311263" sldId="263"/>
            <ac:spMk id="4" creationId="{E0812C3B-B885-42B4-94F0-3DA8FEE56A08}"/>
          </ac:spMkLst>
        </pc:spChg>
      </pc:sldChg>
      <pc:sldChg chg="modSp mod ord">
        <pc:chgData name="Justin McReynolds" userId="7164246d73005509" providerId="LiveId" clId="{B87130E4-FD3E-43D2-94F8-AFDF4D2857E3}" dt="2022-06-15T18:41:55.440" v="3188" actId="14100"/>
        <pc:sldMkLst>
          <pc:docMk/>
          <pc:sldMk cId="2431317492" sldId="264"/>
        </pc:sldMkLst>
        <pc:spChg chg="mod">
          <ac:chgData name="Justin McReynolds" userId="7164246d73005509" providerId="LiveId" clId="{B87130E4-FD3E-43D2-94F8-AFDF4D2857E3}" dt="2022-06-15T02:29:55.644" v="1435"/>
          <ac:spMkLst>
            <pc:docMk/>
            <pc:sldMk cId="2431317492" sldId="264"/>
            <ac:spMk id="2" creationId="{5D0AC342-83E8-4564-8046-B7A85D13BB60}"/>
          </ac:spMkLst>
        </pc:spChg>
        <pc:spChg chg="mod">
          <ac:chgData name="Justin McReynolds" userId="7164246d73005509" providerId="LiveId" clId="{B87130E4-FD3E-43D2-94F8-AFDF4D2857E3}" dt="2022-06-15T02:25:57.124" v="1386" actId="20577"/>
          <ac:spMkLst>
            <pc:docMk/>
            <pc:sldMk cId="2431317492" sldId="264"/>
            <ac:spMk id="3" creationId="{4F370D78-2ABE-4E9E-9EFF-62EF93EE0FB1}"/>
          </ac:spMkLst>
        </pc:spChg>
        <pc:spChg chg="mod">
          <ac:chgData name="Justin McReynolds" userId="7164246d73005509" providerId="LiveId" clId="{B87130E4-FD3E-43D2-94F8-AFDF4D2857E3}" dt="2022-06-15T18:41:55.440" v="3188" actId="14100"/>
          <ac:spMkLst>
            <pc:docMk/>
            <pc:sldMk cId="2431317492" sldId="264"/>
            <ac:spMk id="4" creationId="{E0812C3B-B885-42B4-94F0-3DA8FEE56A08}"/>
          </ac:spMkLst>
        </pc:spChg>
      </pc:sldChg>
      <pc:sldChg chg="addSp delSp modSp mod modNotesTx">
        <pc:chgData name="Justin McReynolds" userId="7164246d73005509" providerId="LiveId" clId="{B87130E4-FD3E-43D2-94F8-AFDF4D2857E3}" dt="2022-06-15T18:41:50.192" v="3187" actId="14100"/>
        <pc:sldMkLst>
          <pc:docMk/>
          <pc:sldMk cId="1495021412" sldId="265"/>
        </pc:sldMkLst>
        <pc:spChg chg="mod">
          <ac:chgData name="Justin McReynolds" userId="7164246d73005509" providerId="LiveId" clId="{B87130E4-FD3E-43D2-94F8-AFDF4D2857E3}" dt="2022-06-15T16:13:59.806" v="1671" actId="1076"/>
          <ac:spMkLst>
            <pc:docMk/>
            <pc:sldMk cId="1495021412" sldId="265"/>
            <ac:spMk id="2" creationId="{5D0AC342-83E8-4564-8046-B7A85D13BB60}"/>
          </ac:spMkLst>
        </pc:spChg>
        <pc:spChg chg="del">
          <ac:chgData name="Justin McReynolds" userId="7164246d73005509" providerId="LiveId" clId="{B87130E4-FD3E-43D2-94F8-AFDF4D2857E3}" dt="2022-06-15T16:06:39.443" v="1490" actId="478"/>
          <ac:spMkLst>
            <pc:docMk/>
            <pc:sldMk cId="1495021412" sldId="265"/>
            <ac:spMk id="3" creationId="{4F370D78-2ABE-4E9E-9EFF-62EF93EE0FB1}"/>
          </ac:spMkLst>
        </pc:spChg>
        <pc:spChg chg="mod">
          <ac:chgData name="Justin McReynolds" userId="7164246d73005509" providerId="LiveId" clId="{B87130E4-FD3E-43D2-94F8-AFDF4D2857E3}" dt="2022-06-15T18:41:50.192" v="3187" actId="14100"/>
          <ac:spMkLst>
            <pc:docMk/>
            <pc:sldMk cId="1495021412" sldId="265"/>
            <ac:spMk id="4" creationId="{E0812C3B-B885-42B4-94F0-3DA8FEE56A08}"/>
          </ac:spMkLst>
        </pc:spChg>
        <pc:spChg chg="add del mod">
          <ac:chgData name="Justin McReynolds" userId="7164246d73005509" providerId="LiveId" clId="{B87130E4-FD3E-43D2-94F8-AFDF4D2857E3}" dt="2022-06-15T16:06:42.292" v="1491" actId="478"/>
          <ac:spMkLst>
            <pc:docMk/>
            <pc:sldMk cId="1495021412" sldId="265"/>
            <ac:spMk id="6" creationId="{5E7D1659-BAC3-CA23-4BE7-3B40631121A8}"/>
          </ac:spMkLst>
        </pc:spChg>
        <pc:spChg chg="add mod">
          <ac:chgData name="Justin McReynolds" userId="7164246d73005509" providerId="LiveId" clId="{B87130E4-FD3E-43D2-94F8-AFDF4D2857E3}" dt="2022-06-15T16:18:36.449" v="1736" actId="6549"/>
          <ac:spMkLst>
            <pc:docMk/>
            <pc:sldMk cId="1495021412" sldId="265"/>
            <ac:spMk id="7" creationId="{587AAD78-7C1E-A7FF-7F3D-242EC4DAC3B9}"/>
          </ac:spMkLst>
        </pc:spChg>
      </pc:sldChg>
      <pc:sldChg chg="modSp mod ord">
        <pc:chgData name="Justin McReynolds" userId="7164246d73005509" providerId="LiveId" clId="{B87130E4-FD3E-43D2-94F8-AFDF4D2857E3}" dt="2022-06-15T18:43:55.682" v="3200"/>
        <pc:sldMkLst>
          <pc:docMk/>
          <pc:sldMk cId="1241783412" sldId="266"/>
        </pc:sldMkLst>
        <pc:spChg chg="mod">
          <ac:chgData name="Justin McReynolds" userId="7164246d73005509" providerId="LiveId" clId="{B87130E4-FD3E-43D2-94F8-AFDF4D2857E3}" dt="2022-06-15T18:43:45" v="3197" actId="14100"/>
          <ac:spMkLst>
            <pc:docMk/>
            <pc:sldMk cId="1241783412" sldId="266"/>
            <ac:spMk id="3" creationId="{5331F3FD-A6C2-413F-94B6-A0A70329D5C1}"/>
          </ac:spMkLst>
        </pc:spChg>
      </pc:sldChg>
      <pc:sldChg chg="modSp mod ord">
        <pc:chgData name="Justin McReynolds" userId="7164246d73005509" providerId="LiveId" clId="{B87130E4-FD3E-43D2-94F8-AFDF4D2857E3}" dt="2022-06-15T18:43:58.249" v="3202"/>
        <pc:sldMkLst>
          <pc:docMk/>
          <pc:sldMk cId="3259277706" sldId="267"/>
        </pc:sldMkLst>
        <pc:spChg chg="mod">
          <ac:chgData name="Justin McReynolds" userId="7164246d73005509" providerId="LiveId" clId="{B87130E4-FD3E-43D2-94F8-AFDF4D2857E3}" dt="2022-06-15T18:43:51.199" v="3198" actId="14100"/>
          <ac:spMkLst>
            <pc:docMk/>
            <pc:sldMk cId="3259277706" sldId="267"/>
            <ac:spMk id="3" creationId="{5331F3FD-A6C2-413F-94B6-A0A70329D5C1}"/>
          </ac:spMkLst>
        </pc:spChg>
      </pc:sldChg>
      <pc:sldChg chg="addSp delSp modSp mod ord modNotesTx">
        <pc:chgData name="Justin McReynolds" userId="7164246d73005509" providerId="LiveId" clId="{B87130E4-FD3E-43D2-94F8-AFDF4D2857E3}" dt="2022-06-15T18:39:44.450" v="3184" actId="20577"/>
        <pc:sldMkLst>
          <pc:docMk/>
          <pc:sldMk cId="2194352717" sldId="268"/>
        </pc:sldMkLst>
        <pc:spChg chg="mod">
          <ac:chgData name="Justin McReynolds" userId="7164246d73005509" providerId="LiveId" clId="{B87130E4-FD3E-43D2-94F8-AFDF4D2857E3}" dt="2022-06-15T18:39:44.450" v="3184" actId="20577"/>
          <ac:spMkLst>
            <pc:docMk/>
            <pc:sldMk cId="2194352717" sldId="268"/>
            <ac:spMk id="2" creationId="{5D0AC342-83E8-4564-8046-B7A85D13BB60}"/>
          </ac:spMkLst>
        </pc:spChg>
        <pc:spChg chg="del mod">
          <ac:chgData name="Justin McReynolds" userId="7164246d73005509" providerId="LiveId" clId="{B87130E4-FD3E-43D2-94F8-AFDF4D2857E3}" dt="2022-06-15T16:29:35.183" v="1872" actId="478"/>
          <ac:spMkLst>
            <pc:docMk/>
            <pc:sldMk cId="2194352717" sldId="268"/>
            <ac:spMk id="3" creationId="{4F370D78-2ABE-4E9E-9EFF-62EF93EE0FB1}"/>
          </ac:spMkLst>
        </pc:spChg>
        <pc:spChg chg="mod">
          <ac:chgData name="Justin McReynolds" userId="7164246d73005509" providerId="LiveId" clId="{B87130E4-FD3E-43D2-94F8-AFDF4D2857E3}" dt="2022-06-15T16:29:31.004" v="1871" actId="20577"/>
          <ac:spMkLst>
            <pc:docMk/>
            <pc:sldMk cId="2194352717" sldId="268"/>
            <ac:spMk id="4" creationId="{E0812C3B-B885-42B4-94F0-3DA8FEE56A08}"/>
          </ac:spMkLst>
        </pc:spChg>
        <pc:spChg chg="add del mod">
          <ac:chgData name="Justin McReynolds" userId="7164246d73005509" providerId="LiveId" clId="{B87130E4-FD3E-43D2-94F8-AFDF4D2857E3}" dt="2022-06-15T16:29:37.631" v="1873" actId="478"/>
          <ac:spMkLst>
            <pc:docMk/>
            <pc:sldMk cId="2194352717" sldId="268"/>
            <ac:spMk id="6" creationId="{9B335BBC-6F2B-CFD4-DCD4-3D08163B8A8D}"/>
          </ac:spMkLst>
        </pc:spChg>
      </pc:sldChg>
      <pc:sldChg chg="ord">
        <pc:chgData name="Justin McReynolds" userId="7164246d73005509" providerId="LiveId" clId="{B87130E4-FD3E-43D2-94F8-AFDF4D2857E3}" dt="2022-06-15T18:01:29.839" v="2989"/>
        <pc:sldMkLst>
          <pc:docMk/>
          <pc:sldMk cId="4026633189" sldId="269"/>
        </pc:sldMkLst>
      </pc:sldChg>
      <pc:sldChg chg="modSp mod ord">
        <pc:chgData name="Justin McReynolds" userId="7164246d73005509" providerId="LiveId" clId="{B87130E4-FD3E-43D2-94F8-AFDF4D2857E3}" dt="2022-06-15T18:43:18.401" v="3193" actId="14100"/>
        <pc:sldMkLst>
          <pc:docMk/>
          <pc:sldMk cId="1897621922" sldId="270"/>
        </pc:sldMkLst>
        <pc:spChg chg="mod">
          <ac:chgData name="Justin McReynolds" userId="7164246d73005509" providerId="LiveId" clId="{B87130E4-FD3E-43D2-94F8-AFDF4D2857E3}" dt="2022-06-15T18:43:18.401" v="3193" actId="14100"/>
          <ac:spMkLst>
            <pc:docMk/>
            <pc:sldMk cId="1897621922" sldId="270"/>
            <ac:spMk id="4" creationId="{E0812C3B-B885-42B4-94F0-3DA8FEE56A08}"/>
          </ac:spMkLst>
        </pc:spChg>
      </pc:sldChg>
      <pc:sldChg chg="del ord">
        <pc:chgData name="Justin McReynolds" userId="7164246d73005509" providerId="LiveId" clId="{B87130E4-FD3E-43D2-94F8-AFDF4D2857E3}" dt="2022-06-14T20:33:16.500" v="806" actId="2696"/>
        <pc:sldMkLst>
          <pc:docMk/>
          <pc:sldMk cId="4065899461" sldId="271"/>
        </pc:sldMkLst>
      </pc:sldChg>
      <pc:sldChg chg="modSp mod ord">
        <pc:chgData name="Justin McReynolds" userId="7164246d73005509" providerId="LiveId" clId="{B87130E4-FD3E-43D2-94F8-AFDF4D2857E3}" dt="2022-06-15T18:43:26" v="3194" actId="14100"/>
        <pc:sldMkLst>
          <pc:docMk/>
          <pc:sldMk cId="794772054" sldId="272"/>
        </pc:sldMkLst>
        <pc:spChg chg="mod">
          <ac:chgData name="Justin McReynolds" userId="7164246d73005509" providerId="LiveId" clId="{B87130E4-FD3E-43D2-94F8-AFDF4D2857E3}" dt="2022-06-15T18:43:26" v="3194" actId="14100"/>
          <ac:spMkLst>
            <pc:docMk/>
            <pc:sldMk cId="794772054" sldId="272"/>
            <ac:spMk id="4" creationId="{E0812C3B-B885-42B4-94F0-3DA8FEE56A08}"/>
          </ac:spMkLst>
        </pc:spChg>
      </pc:sldChg>
      <pc:sldChg chg="ord">
        <pc:chgData name="Justin McReynolds" userId="7164246d73005509" providerId="LiveId" clId="{B87130E4-FD3E-43D2-94F8-AFDF4D2857E3}" dt="2022-06-15T17:28:13.977" v="2556"/>
        <pc:sldMkLst>
          <pc:docMk/>
          <pc:sldMk cId="2544801593" sldId="273"/>
        </pc:sldMkLst>
      </pc:sldChg>
      <pc:sldChg chg="modSp del mod ord modNotesTx">
        <pc:chgData name="Justin McReynolds" userId="7164246d73005509" providerId="LiveId" clId="{B87130E4-FD3E-43D2-94F8-AFDF4D2857E3}" dt="2022-06-15T18:03:53.693" v="3016" actId="2696"/>
        <pc:sldMkLst>
          <pc:docMk/>
          <pc:sldMk cId="3015058415" sldId="275"/>
        </pc:sldMkLst>
        <pc:spChg chg="mod">
          <ac:chgData name="Justin McReynolds" userId="7164246d73005509" providerId="LiveId" clId="{B87130E4-FD3E-43D2-94F8-AFDF4D2857E3}" dt="2022-06-14T05:01:39.036" v="449" actId="20577"/>
          <ac:spMkLst>
            <pc:docMk/>
            <pc:sldMk cId="3015058415" sldId="275"/>
            <ac:spMk id="2" creationId="{5D0AC342-83E8-4564-8046-B7A85D13BB60}"/>
          </ac:spMkLst>
        </pc:spChg>
        <pc:spChg chg="mod">
          <ac:chgData name="Justin McReynolds" userId="7164246d73005509" providerId="LiveId" clId="{B87130E4-FD3E-43D2-94F8-AFDF4D2857E3}" dt="2022-06-14T20:47:10.216" v="839" actId="20577"/>
          <ac:spMkLst>
            <pc:docMk/>
            <pc:sldMk cId="3015058415" sldId="275"/>
            <ac:spMk id="3" creationId="{4F370D78-2ABE-4E9E-9EFF-62EF93EE0FB1}"/>
          </ac:spMkLst>
        </pc:spChg>
        <pc:spChg chg="mod">
          <ac:chgData name="Justin McReynolds" userId="7164246d73005509" providerId="LiveId" clId="{B87130E4-FD3E-43D2-94F8-AFDF4D2857E3}" dt="2022-06-14T20:47:55.467" v="888" actId="20577"/>
          <ac:spMkLst>
            <pc:docMk/>
            <pc:sldMk cId="3015058415" sldId="275"/>
            <ac:spMk id="4" creationId="{E0812C3B-B885-42B4-94F0-3DA8FEE56A08}"/>
          </ac:spMkLst>
        </pc:spChg>
      </pc:sldChg>
      <pc:sldChg chg="modSp mod ord">
        <pc:chgData name="Justin McReynolds" userId="7164246d73005509" providerId="LiveId" clId="{B87130E4-FD3E-43D2-94F8-AFDF4D2857E3}" dt="2022-06-15T18:43:38.336" v="3196" actId="14100"/>
        <pc:sldMkLst>
          <pc:docMk/>
          <pc:sldMk cId="1802554245" sldId="276"/>
        </pc:sldMkLst>
        <pc:spChg chg="mod">
          <ac:chgData name="Justin McReynolds" userId="7164246d73005509" providerId="LiveId" clId="{B87130E4-FD3E-43D2-94F8-AFDF4D2857E3}" dt="2022-06-15T18:43:38.336" v="3196" actId="14100"/>
          <ac:spMkLst>
            <pc:docMk/>
            <pc:sldMk cId="1802554245" sldId="276"/>
            <ac:spMk id="4" creationId="{E0812C3B-B885-42B4-94F0-3DA8FEE56A08}"/>
          </ac:spMkLst>
        </pc:spChg>
      </pc:sldChg>
      <pc:sldChg chg="addSp delSp modSp mod ord">
        <pc:chgData name="Justin McReynolds" userId="7164246d73005509" providerId="LiveId" clId="{B87130E4-FD3E-43D2-94F8-AFDF4D2857E3}" dt="2022-06-15T18:54:52.538" v="3316" actId="20577"/>
        <pc:sldMkLst>
          <pc:docMk/>
          <pc:sldMk cId="1287360578" sldId="277"/>
        </pc:sldMkLst>
        <pc:spChg chg="mod">
          <ac:chgData name="Justin McReynolds" userId="7164246d73005509" providerId="LiveId" clId="{B87130E4-FD3E-43D2-94F8-AFDF4D2857E3}" dt="2022-06-15T18:54:52.538" v="3316" actId="20577"/>
          <ac:spMkLst>
            <pc:docMk/>
            <pc:sldMk cId="1287360578" sldId="277"/>
            <ac:spMk id="2" creationId="{5D0AC342-83E8-4564-8046-B7A85D13BB60}"/>
          </ac:spMkLst>
        </pc:spChg>
        <pc:spChg chg="del">
          <ac:chgData name="Justin McReynolds" userId="7164246d73005509" providerId="LiveId" clId="{B87130E4-FD3E-43D2-94F8-AFDF4D2857E3}" dt="2022-06-15T18:54:34.605" v="3282" actId="478"/>
          <ac:spMkLst>
            <pc:docMk/>
            <pc:sldMk cId="1287360578" sldId="277"/>
            <ac:spMk id="3" creationId="{4F370D78-2ABE-4E9E-9EFF-62EF93EE0FB1}"/>
          </ac:spMkLst>
        </pc:spChg>
        <pc:spChg chg="mod">
          <ac:chgData name="Justin McReynolds" userId="7164246d73005509" providerId="LiveId" clId="{B87130E4-FD3E-43D2-94F8-AFDF4D2857E3}" dt="2022-06-15T18:43:08.976" v="3192" actId="14100"/>
          <ac:spMkLst>
            <pc:docMk/>
            <pc:sldMk cId="1287360578" sldId="277"/>
            <ac:spMk id="4" creationId="{E0812C3B-B885-42B4-94F0-3DA8FEE56A08}"/>
          </ac:spMkLst>
        </pc:spChg>
        <pc:spChg chg="add del mod">
          <ac:chgData name="Justin McReynolds" userId="7164246d73005509" providerId="LiveId" clId="{B87130E4-FD3E-43D2-94F8-AFDF4D2857E3}" dt="2022-06-15T18:54:37.145" v="3283" actId="478"/>
          <ac:spMkLst>
            <pc:docMk/>
            <pc:sldMk cId="1287360578" sldId="277"/>
            <ac:spMk id="6" creationId="{E8930050-9B42-2296-1F9B-F47703DDBAEE}"/>
          </ac:spMkLst>
        </pc:spChg>
      </pc:sldChg>
      <pc:sldChg chg="modSp mod">
        <pc:chgData name="Justin McReynolds" userId="7164246d73005509" providerId="LiveId" clId="{B87130E4-FD3E-43D2-94F8-AFDF4D2857E3}" dt="2022-06-15T18:20:20.049" v="3050" actId="20577"/>
        <pc:sldMkLst>
          <pc:docMk/>
          <pc:sldMk cId="2093459768" sldId="278"/>
        </pc:sldMkLst>
        <pc:spChg chg="mod">
          <ac:chgData name="Justin McReynolds" userId="7164246d73005509" providerId="LiveId" clId="{B87130E4-FD3E-43D2-94F8-AFDF4D2857E3}" dt="2022-06-15T18:20:20.049" v="3050" actId="20577"/>
          <ac:spMkLst>
            <pc:docMk/>
            <pc:sldMk cId="2093459768" sldId="278"/>
            <ac:spMk id="2" creationId="{43997BEA-7F97-4385-A4D2-72308F2D492C}"/>
          </ac:spMkLst>
        </pc:spChg>
        <pc:spChg chg="mod">
          <ac:chgData name="Justin McReynolds" userId="7164246d73005509" providerId="LiveId" clId="{B87130E4-FD3E-43D2-94F8-AFDF4D2857E3}" dt="2022-06-14T20:25:22.958" v="778"/>
          <ac:spMkLst>
            <pc:docMk/>
            <pc:sldMk cId="2093459768" sldId="278"/>
            <ac:spMk id="3" creationId="{A75E5C48-06EB-46E9-9DEF-93EA39651A27}"/>
          </ac:spMkLst>
        </pc:spChg>
      </pc:sldChg>
      <pc:sldChg chg="addSp delSp modSp add del mod ord">
        <pc:chgData name="Justin McReynolds" userId="7164246d73005509" providerId="LiveId" clId="{B87130E4-FD3E-43D2-94F8-AFDF4D2857E3}" dt="2022-06-14T18:27:06.344" v="671" actId="2696"/>
        <pc:sldMkLst>
          <pc:docMk/>
          <pc:sldMk cId="3783688822" sldId="279"/>
        </pc:sldMkLst>
        <pc:spChg chg="mod">
          <ac:chgData name="Justin McReynolds" userId="7164246d73005509" providerId="LiveId" clId="{B87130E4-FD3E-43D2-94F8-AFDF4D2857E3}" dt="2022-05-31T16:29:10.200" v="205" actId="20577"/>
          <ac:spMkLst>
            <pc:docMk/>
            <pc:sldMk cId="3783688822" sldId="279"/>
            <ac:spMk id="2" creationId="{5D0AC342-83E8-4564-8046-B7A85D13BB60}"/>
          </ac:spMkLst>
        </pc:spChg>
        <pc:spChg chg="del">
          <ac:chgData name="Justin McReynolds" userId="7164246d73005509" providerId="LiveId" clId="{B87130E4-FD3E-43D2-94F8-AFDF4D2857E3}" dt="2022-05-27T22:23:10.371" v="3" actId="478"/>
          <ac:spMkLst>
            <pc:docMk/>
            <pc:sldMk cId="3783688822" sldId="279"/>
            <ac:spMk id="4" creationId="{E0812C3B-B885-42B4-94F0-3DA8FEE56A08}"/>
          </ac:spMkLst>
        </pc:spChg>
        <pc:spChg chg="add del mod">
          <ac:chgData name="Justin McReynolds" userId="7164246d73005509" providerId="LiveId" clId="{B87130E4-FD3E-43D2-94F8-AFDF4D2857E3}" dt="2022-05-27T22:23:13.491" v="4" actId="478"/>
          <ac:spMkLst>
            <pc:docMk/>
            <pc:sldMk cId="3783688822" sldId="279"/>
            <ac:spMk id="5" creationId="{03BFCBB1-5939-B1F2-039B-D6EE2E1EBA99}"/>
          </ac:spMkLst>
        </pc:spChg>
        <pc:spChg chg="add del">
          <ac:chgData name="Justin McReynolds" userId="7164246d73005509" providerId="LiveId" clId="{B87130E4-FD3E-43D2-94F8-AFDF4D2857E3}" dt="2022-05-27T22:29:54.615" v="181"/>
          <ac:spMkLst>
            <pc:docMk/>
            <pc:sldMk cId="3783688822" sldId="279"/>
            <ac:spMk id="6" creationId="{9C24C913-1579-444D-0063-822611B3195B}"/>
          </ac:spMkLst>
        </pc:spChg>
        <pc:spChg chg="add del">
          <ac:chgData name="Justin McReynolds" userId="7164246d73005509" providerId="LiveId" clId="{B87130E4-FD3E-43D2-94F8-AFDF4D2857E3}" dt="2022-05-27T22:29:58.916" v="183"/>
          <ac:spMkLst>
            <pc:docMk/>
            <pc:sldMk cId="3783688822" sldId="279"/>
            <ac:spMk id="7" creationId="{D8960977-00CA-2184-309B-B940870F0C48}"/>
          </ac:spMkLst>
        </pc:spChg>
      </pc:sldChg>
      <pc:sldChg chg="add del">
        <pc:chgData name="Justin McReynolds" userId="7164246d73005509" providerId="LiveId" clId="{B87130E4-FD3E-43D2-94F8-AFDF4D2857E3}" dt="2022-06-14T21:53:05.438" v="1052" actId="47"/>
        <pc:sldMkLst>
          <pc:docMk/>
          <pc:sldMk cId="3776072610" sldId="280"/>
        </pc:sldMkLst>
      </pc:sldChg>
      <pc:sldChg chg="modSp add mod ord">
        <pc:chgData name="Justin McReynolds" userId="7164246d73005509" providerId="LiveId" clId="{B87130E4-FD3E-43D2-94F8-AFDF4D2857E3}" dt="2022-06-15T18:43:32.192" v="3195" actId="14100"/>
        <pc:sldMkLst>
          <pc:docMk/>
          <pc:sldMk cId="2099147626" sldId="281"/>
        </pc:sldMkLst>
        <pc:spChg chg="mod">
          <ac:chgData name="Justin McReynolds" userId="7164246d73005509" providerId="LiveId" clId="{B87130E4-FD3E-43D2-94F8-AFDF4D2857E3}" dt="2022-06-15T18:43:32.192" v="3195" actId="14100"/>
          <ac:spMkLst>
            <pc:docMk/>
            <pc:sldMk cId="2099147626" sldId="281"/>
            <ac:spMk id="4" creationId="{E0812C3B-B885-42B4-94F0-3DA8FEE56A08}"/>
          </ac:spMkLst>
        </pc:spChg>
      </pc:sldChg>
      <pc:sldChg chg="addSp delSp modSp new mod modClrScheme chgLayout modNotesTx">
        <pc:chgData name="Justin McReynolds" userId="7164246d73005509" providerId="LiveId" clId="{B87130E4-FD3E-43D2-94F8-AFDF4D2857E3}" dt="2022-06-15T17:06:49.013" v="2433"/>
        <pc:sldMkLst>
          <pc:docMk/>
          <pc:sldMk cId="3096529398" sldId="282"/>
        </pc:sldMkLst>
        <pc:spChg chg="add del">
          <ac:chgData name="Justin McReynolds" userId="7164246d73005509" providerId="LiveId" clId="{B87130E4-FD3E-43D2-94F8-AFDF4D2857E3}" dt="2022-06-14T20:32:43.336" v="803" actId="700"/>
          <ac:spMkLst>
            <pc:docMk/>
            <pc:sldMk cId="3096529398" sldId="282"/>
            <ac:spMk id="2" creationId="{3BB59340-A256-6FDD-AE47-C760F1F029D8}"/>
          </ac:spMkLst>
        </pc:spChg>
        <pc:spChg chg="mod ord">
          <ac:chgData name="Justin McReynolds" userId="7164246d73005509" providerId="LiveId" clId="{B87130E4-FD3E-43D2-94F8-AFDF4D2857E3}" dt="2022-06-15T02:14:24.121" v="1233" actId="20577"/>
          <ac:spMkLst>
            <pc:docMk/>
            <pc:sldMk cId="3096529398" sldId="282"/>
            <ac:spMk id="3" creationId="{73137F98-4F16-26C2-5419-C134160746E0}"/>
          </ac:spMkLst>
        </pc:spChg>
        <pc:spChg chg="add del mod ord">
          <ac:chgData name="Justin McReynolds" userId="7164246d73005509" providerId="LiveId" clId="{B87130E4-FD3E-43D2-94F8-AFDF4D2857E3}" dt="2022-06-14T20:32:43.336" v="803" actId="700"/>
          <ac:spMkLst>
            <pc:docMk/>
            <pc:sldMk cId="3096529398" sldId="282"/>
            <ac:spMk id="14" creationId="{A809C53F-63A5-C03D-E105-9C9E4977FD04}"/>
          </ac:spMkLst>
        </pc:spChg>
        <pc:spChg chg="add mod">
          <ac:chgData name="Justin McReynolds" userId="7164246d73005509" providerId="LiveId" clId="{B87130E4-FD3E-43D2-94F8-AFDF4D2857E3}" dt="2022-06-15T02:12:49.387" v="1160" actId="1076"/>
          <ac:spMkLst>
            <pc:docMk/>
            <pc:sldMk cId="3096529398" sldId="282"/>
            <ac:spMk id="15" creationId="{DB3765DC-9590-207F-1B3B-A872FBBCF7FA}"/>
          </ac:spMkLst>
        </pc:spChg>
        <pc:spChg chg="add mod">
          <ac:chgData name="Justin McReynolds" userId="7164246d73005509" providerId="LiveId" clId="{B87130E4-FD3E-43D2-94F8-AFDF4D2857E3}" dt="2022-06-15T02:13:28.140" v="1221" actId="1076"/>
          <ac:spMkLst>
            <pc:docMk/>
            <pc:sldMk cId="3096529398" sldId="282"/>
            <ac:spMk id="16" creationId="{76FAE138-4B02-E097-3A93-E05EE749B1CA}"/>
          </ac:spMkLst>
        </pc:spChg>
        <pc:picChg chg="add mod">
          <ac:chgData name="Justin McReynolds" userId="7164246d73005509" providerId="LiveId" clId="{B87130E4-FD3E-43D2-94F8-AFDF4D2857E3}" dt="2022-06-14T05:06:22.355" v="453" actId="1076"/>
          <ac:picMkLst>
            <pc:docMk/>
            <pc:sldMk cId="3096529398" sldId="282"/>
            <ac:picMk id="5" creationId="{748B9B2F-A04E-033D-BC40-4F4A1F151921}"/>
          </ac:picMkLst>
        </pc:picChg>
        <pc:picChg chg="add mod">
          <ac:chgData name="Justin McReynolds" userId="7164246d73005509" providerId="LiveId" clId="{B87130E4-FD3E-43D2-94F8-AFDF4D2857E3}" dt="2022-06-15T02:12:42.670" v="1159" actId="1076"/>
          <ac:picMkLst>
            <pc:docMk/>
            <pc:sldMk cId="3096529398" sldId="282"/>
            <ac:picMk id="7" creationId="{92CC0BFF-3ECE-296C-610D-66F88FDFFB9C}"/>
          </ac:picMkLst>
        </pc:picChg>
        <pc:picChg chg="add del mod">
          <ac:chgData name="Justin McReynolds" userId="7164246d73005509" providerId="LiveId" clId="{B87130E4-FD3E-43D2-94F8-AFDF4D2857E3}" dt="2022-06-14T05:15:04.463" v="484" actId="478"/>
          <ac:picMkLst>
            <pc:docMk/>
            <pc:sldMk cId="3096529398" sldId="282"/>
            <ac:picMk id="9" creationId="{38A5D787-96A7-0B82-3747-61A529F07850}"/>
          </ac:picMkLst>
        </pc:picChg>
        <pc:picChg chg="add mod">
          <ac:chgData name="Justin McReynolds" userId="7164246d73005509" providerId="LiveId" clId="{B87130E4-FD3E-43D2-94F8-AFDF4D2857E3}" dt="2022-06-14T05:18:59.387" v="602" actId="1037"/>
          <ac:picMkLst>
            <pc:docMk/>
            <pc:sldMk cId="3096529398" sldId="282"/>
            <ac:picMk id="11" creationId="{D4141B9A-3C9C-BCA1-CFC8-67CB40A66707}"/>
          </ac:picMkLst>
        </pc:picChg>
        <pc:picChg chg="add mod">
          <ac:chgData name="Justin McReynolds" userId="7164246d73005509" providerId="LiveId" clId="{B87130E4-FD3E-43D2-94F8-AFDF4D2857E3}" dt="2022-06-14T05:18:55.643" v="588" actId="14100"/>
          <ac:picMkLst>
            <pc:docMk/>
            <pc:sldMk cId="3096529398" sldId="282"/>
            <ac:picMk id="13" creationId="{EB936F61-CC54-EA46-3D2A-C973A57A8E19}"/>
          </ac:picMkLst>
        </pc:picChg>
      </pc:sldChg>
      <pc:sldChg chg="modSp add mod modNotesTx">
        <pc:chgData name="Justin McReynolds" userId="7164246d73005509" providerId="LiveId" clId="{B87130E4-FD3E-43D2-94F8-AFDF4D2857E3}" dt="2022-06-15T17:44:41.392" v="2846" actId="20577"/>
        <pc:sldMkLst>
          <pc:docMk/>
          <pc:sldMk cId="416635732" sldId="283"/>
        </pc:sldMkLst>
        <pc:spChg chg="mod">
          <ac:chgData name="Justin McReynolds" userId="7164246d73005509" providerId="LiveId" clId="{B87130E4-FD3E-43D2-94F8-AFDF4D2857E3}" dt="2022-06-15T16:47:05.303" v="2215" actId="20577"/>
          <ac:spMkLst>
            <pc:docMk/>
            <pc:sldMk cId="416635732" sldId="283"/>
            <ac:spMk id="2" creationId="{5D0AC342-83E8-4564-8046-B7A85D13BB60}"/>
          </ac:spMkLst>
        </pc:spChg>
        <pc:spChg chg="mod">
          <ac:chgData name="Justin McReynolds" userId="7164246d73005509" providerId="LiveId" clId="{B87130E4-FD3E-43D2-94F8-AFDF4D2857E3}" dt="2022-06-15T16:30:28.866" v="1894" actId="20577"/>
          <ac:spMkLst>
            <pc:docMk/>
            <pc:sldMk cId="416635732" sldId="283"/>
            <ac:spMk id="4" creationId="{E0812C3B-B885-42B4-94F0-3DA8FEE56A08}"/>
          </ac:spMkLst>
        </pc:spChg>
      </pc:sldChg>
      <pc:sldChg chg="modSp add del mod">
        <pc:chgData name="Justin McReynolds" userId="7164246d73005509" providerId="LiveId" clId="{B87130E4-FD3E-43D2-94F8-AFDF4D2857E3}" dt="2022-06-15T16:30:15.801" v="1885" actId="47"/>
        <pc:sldMkLst>
          <pc:docMk/>
          <pc:sldMk cId="655825006" sldId="283"/>
        </pc:sldMkLst>
        <pc:spChg chg="mod">
          <ac:chgData name="Justin McReynolds" userId="7164246d73005509" providerId="LiveId" clId="{B87130E4-FD3E-43D2-94F8-AFDF4D2857E3}" dt="2022-06-15T16:26:36.704" v="1785" actId="20577"/>
          <ac:spMkLst>
            <pc:docMk/>
            <pc:sldMk cId="655825006" sldId="283"/>
            <ac:spMk id="3" creationId="{4F370D78-2ABE-4E9E-9EFF-62EF93EE0FB1}"/>
          </ac:spMkLst>
        </pc:spChg>
      </pc:sldChg>
      <pc:sldChg chg="addSp modSp new mod modNotesTx">
        <pc:chgData name="Justin McReynolds" userId="7164246d73005509" providerId="LiveId" clId="{B87130E4-FD3E-43D2-94F8-AFDF4D2857E3}" dt="2022-06-15T17:46:28.020" v="2954" actId="20577"/>
        <pc:sldMkLst>
          <pc:docMk/>
          <pc:sldMk cId="2376870215" sldId="284"/>
        </pc:sldMkLst>
        <pc:spChg chg="mod">
          <ac:chgData name="Justin McReynolds" userId="7164246d73005509" providerId="LiveId" clId="{B87130E4-FD3E-43D2-94F8-AFDF4D2857E3}" dt="2022-06-15T17:01:44.265" v="2237" actId="20577"/>
          <ac:spMkLst>
            <pc:docMk/>
            <pc:sldMk cId="2376870215" sldId="284"/>
            <ac:spMk id="3" creationId="{B294E148-77B1-E39A-5624-1B11ADFD4E2B}"/>
          </ac:spMkLst>
        </pc:spChg>
        <pc:spChg chg="add mod">
          <ac:chgData name="Justin McReynolds" userId="7164246d73005509" providerId="LiveId" clId="{B87130E4-FD3E-43D2-94F8-AFDF4D2857E3}" dt="2022-06-15T17:05:57.799" v="2431" actId="14100"/>
          <ac:spMkLst>
            <pc:docMk/>
            <pc:sldMk cId="2376870215" sldId="284"/>
            <ac:spMk id="6" creationId="{4BA0754F-2D83-EBFC-EA7C-7B251C39E03C}"/>
          </ac:spMkLst>
        </pc:spChg>
        <pc:picChg chg="add mod">
          <ac:chgData name="Justin McReynolds" userId="7164246d73005509" providerId="LiveId" clId="{B87130E4-FD3E-43D2-94F8-AFDF4D2857E3}" dt="2022-06-15T17:02:27.397" v="2299" actId="1037"/>
          <ac:picMkLst>
            <pc:docMk/>
            <pc:sldMk cId="2376870215" sldId="284"/>
            <ac:picMk id="5" creationId="{C360969A-A7B0-D74B-5357-C1CECF06DF76}"/>
          </ac:picMkLst>
        </pc:picChg>
      </pc:sldChg>
      <pc:sldChg chg="modSp add del mod ord">
        <pc:chgData name="Justin McReynolds" userId="7164246d73005509" providerId="LiveId" clId="{B87130E4-FD3E-43D2-94F8-AFDF4D2857E3}" dt="2022-06-15T17:26:31.998" v="2547" actId="2696"/>
        <pc:sldMkLst>
          <pc:docMk/>
          <pc:sldMk cId="2008483903" sldId="285"/>
        </pc:sldMkLst>
        <pc:spChg chg="mod">
          <ac:chgData name="Justin McReynolds" userId="7164246d73005509" providerId="LiveId" clId="{B87130E4-FD3E-43D2-94F8-AFDF4D2857E3}" dt="2022-06-15T17:20:05.123" v="2451" actId="20577"/>
          <ac:spMkLst>
            <pc:docMk/>
            <pc:sldMk cId="2008483903" sldId="285"/>
            <ac:spMk id="2" creationId="{5D0AC342-83E8-4564-8046-B7A85D13BB60}"/>
          </ac:spMkLst>
        </pc:spChg>
        <pc:spChg chg="mod">
          <ac:chgData name="Justin McReynolds" userId="7164246d73005509" providerId="LiveId" clId="{B87130E4-FD3E-43D2-94F8-AFDF4D2857E3}" dt="2022-06-15T17:17:24.437" v="2446"/>
          <ac:spMkLst>
            <pc:docMk/>
            <pc:sldMk cId="2008483903" sldId="285"/>
            <ac:spMk id="4" creationId="{E0812C3B-B885-42B4-94F0-3DA8FEE56A08}"/>
          </ac:spMkLst>
        </pc:spChg>
      </pc:sldChg>
      <pc:sldChg chg="addSp delSp modSp add mod modNotesTx">
        <pc:chgData name="Justin McReynolds" userId="7164246d73005509" providerId="LiveId" clId="{B87130E4-FD3E-43D2-94F8-AFDF4D2857E3}" dt="2022-06-15T17:46:48.894" v="2975" actId="20577"/>
        <pc:sldMkLst>
          <pc:docMk/>
          <pc:sldMk cId="4105118600" sldId="286"/>
        </pc:sldMkLst>
        <pc:spChg chg="mod">
          <ac:chgData name="Justin McReynolds" userId="7164246d73005509" providerId="LiveId" clId="{B87130E4-FD3E-43D2-94F8-AFDF4D2857E3}" dt="2022-06-15T17:25:48.367" v="2539" actId="1076"/>
          <ac:spMkLst>
            <pc:docMk/>
            <pc:sldMk cId="4105118600" sldId="286"/>
            <ac:spMk id="3" creationId="{B294E148-77B1-E39A-5624-1B11ADFD4E2B}"/>
          </ac:spMkLst>
        </pc:spChg>
        <pc:spChg chg="del">
          <ac:chgData name="Justin McReynolds" userId="7164246d73005509" providerId="LiveId" clId="{B87130E4-FD3E-43D2-94F8-AFDF4D2857E3}" dt="2022-06-15T17:21:35.760" v="2458" actId="478"/>
          <ac:spMkLst>
            <pc:docMk/>
            <pc:sldMk cId="4105118600" sldId="286"/>
            <ac:spMk id="6" creationId="{4BA0754F-2D83-EBFC-EA7C-7B251C39E03C}"/>
          </ac:spMkLst>
        </pc:spChg>
        <pc:picChg chg="del">
          <ac:chgData name="Justin McReynolds" userId="7164246d73005509" providerId="LiveId" clId="{B87130E4-FD3E-43D2-94F8-AFDF4D2857E3}" dt="2022-06-15T17:21:23.879" v="2453" actId="478"/>
          <ac:picMkLst>
            <pc:docMk/>
            <pc:sldMk cId="4105118600" sldId="286"/>
            <ac:picMk id="5" creationId="{C360969A-A7B0-D74B-5357-C1CECF06DF76}"/>
          </ac:picMkLst>
        </pc:picChg>
        <pc:picChg chg="add mod">
          <ac:chgData name="Justin McReynolds" userId="7164246d73005509" providerId="LiveId" clId="{B87130E4-FD3E-43D2-94F8-AFDF4D2857E3}" dt="2022-06-15T17:26:14.735" v="2545" actId="1035"/>
          <ac:picMkLst>
            <pc:docMk/>
            <pc:sldMk cId="4105118600" sldId="286"/>
            <ac:picMk id="7" creationId="{70DF74CE-D887-CF44-800D-76FB3ED4408F}"/>
          </ac:picMkLst>
        </pc:picChg>
      </pc:sldChg>
      <pc:sldChg chg="add del">
        <pc:chgData name="Justin McReynolds" userId="7164246d73005509" providerId="LiveId" clId="{B87130E4-FD3E-43D2-94F8-AFDF4D2857E3}" dt="2022-06-15T17:26:34.535" v="2548" actId="2696"/>
        <pc:sldMkLst>
          <pc:docMk/>
          <pc:sldMk cId="726321329" sldId="287"/>
        </pc:sldMkLst>
      </pc:sldChg>
      <pc:sldChg chg="addSp delSp modSp add mod ord modNotesTx">
        <pc:chgData name="Justin McReynolds" userId="7164246d73005509" providerId="LiveId" clId="{B87130E4-FD3E-43D2-94F8-AFDF4D2857E3}" dt="2022-06-15T17:47:04.671" v="2976" actId="1076"/>
        <pc:sldMkLst>
          <pc:docMk/>
          <pc:sldMk cId="1283786933" sldId="287"/>
        </pc:sldMkLst>
        <pc:spChg chg="mod">
          <ac:chgData name="Justin McReynolds" userId="7164246d73005509" providerId="LiveId" clId="{B87130E4-FD3E-43D2-94F8-AFDF4D2857E3}" dt="2022-06-15T17:47:04.671" v="2976" actId="1076"/>
          <ac:spMkLst>
            <pc:docMk/>
            <pc:sldMk cId="1283786933" sldId="287"/>
            <ac:spMk id="3" creationId="{B294E148-77B1-E39A-5624-1B11ADFD4E2B}"/>
          </ac:spMkLst>
        </pc:spChg>
        <pc:spChg chg="del">
          <ac:chgData name="Justin McReynolds" userId="7164246d73005509" providerId="LiveId" clId="{B87130E4-FD3E-43D2-94F8-AFDF4D2857E3}" dt="2022-06-15T17:39:22.173" v="2581" actId="478"/>
          <ac:spMkLst>
            <pc:docMk/>
            <pc:sldMk cId="1283786933" sldId="287"/>
            <ac:spMk id="6" creationId="{4BA0754F-2D83-EBFC-EA7C-7B251C39E03C}"/>
          </ac:spMkLst>
        </pc:spChg>
        <pc:picChg chg="del">
          <ac:chgData name="Justin McReynolds" userId="7164246d73005509" providerId="LiveId" clId="{B87130E4-FD3E-43D2-94F8-AFDF4D2857E3}" dt="2022-06-15T17:39:08.211" v="2578" actId="478"/>
          <ac:picMkLst>
            <pc:docMk/>
            <pc:sldMk cId="1283786933" sldId="287"/>
            <ac:picMk id="5" creationId="{C360969A-A7B0-D74B-5357-C1CECF06DF76}"/>
          </ac:picMkLst>
        </pc:picChg>
        <pc:picChg chg="add mod">
          <ac:chgData name="Justin McReynolds" userId="7164246d73005509" providerId="LiveId" clId="{B87130E4-FD3E-43D2-94F8-AFDF4D2857E3}" dt="2022-06-15T17:39:47.297" v="2620" actId="1036"/>
          <ac:picMkLst>
            <pc:docMk/>
            <pc:sldMk cId="1283786933" sldId="287"/>
            <ac:picMk id="7" creationId="{51EF7874-3020-3BEC-F756-A41DA3136456}"/>
          </ac:picMkLst>
        </pc:picChg>
      </pc:sldChg>
      <pc:sldChg chg="addSp delSp new mod modNotesTx">
        <pc:chgData name="Justin McReynolds" userId="7164246d73005509" providerId="LiveId" clId="{B87130E4-FD3E-43D2-94F8-AFDF4D2857E3}" dt="2022-06-15T18:34:42.686" v="3145" actId="20577"/>
        <pc:sldMkLst>
          <pc:docMk/>
          <pc:sldMk cId="376787344" sldId="288"/>
        </pc:sldMkLst>
        <pc:spChg chg="del">
          <ac:chgData name="Justin McReynolds" userId="7164246d73005509" providerId="LiveId" clId="{B87130E4-FD3E-43D2-94F8-AFDF4D2857E3}" dt="2022-06-15T18:34:06.801" v="3054" actId="478"/>
          <ac:spMkLst>
            <pc:docMk/>
            <pc:sldMk cId="376787344" sldId="288"/>
            <ac:spMk id="2" creationId="{80AA41CB-ECC0-54EC-042D-C47F5BD7BCA6}"/>
          </ac:spMkLst>
        </pc:spChg>
        <pc:spChg chg="del">
          <ac:chgData name="Justin McReynolds" userId="7164246d73005509" providerId="LiveId" clId="{B87130E4-FD3E-43D2-94F8-AFDF4D2857E3}" dt="2022-06-15T18:34:05.609" v="3053" actId="478"/>
          <ac:spMkLst>
            <pc:docMk/>
            <pc:sldMk cId="376787344" sldId="288"/>
            <ac:spMk id="3" creationId="{461AE9C3-42A5-BD90-8437-8FF91929C009}"/>
          </ac:spMkLst>
        </pc:spChg>
        <pc:spChg chg="del">
          <ac:chgData name="Justin McReynolds" userId="7164246d73005509" providerId="LiveId" clId="{B87130E4-FD3E-43D2-94F8-AFDF4D2857E3}" dt="2022-06-15T18:34:02.380" v="3052" actId="478"/>
          <ac:spMkLst>
            <pc:docMk/>
            <pc:sldMk cId="376787344" sldId="288"/>
            <ac:spMk id="4" creationId="{84CB86C8-F44B-7966-F591-264C5BA312DB}"/>
          </ac:spMkLst>
        </pc:spChg>
        <pc:picChg chg="add">
          <ac:chgData name="Justin McReynolds" userId="7164246d73005509" providerId="LiveId" clId="{B87130E4-FD3E-43D2-94F8-AFDF4D2857E3}" dt="2022-06-15T18:34:08.031" v="3055" actId="22"/>
          <ac:picMkLst>
            <pc:docMk/>
            <pc:sldMk cId="376787344" sldId="288"/>
            <ac:picMk id="6" creationId="{C117B98A-1721-6A6E-A110-24EFE1E1E38F}"/>
          </ac:picMkLst>
        </pc:picChg>
      </pc:sldChg>
      <pc:sldChg chg="modSp add mod modNotesTx">
        <pc:chgData name="Justin McReynolds" userId="7164246d73005509" providerId="LiveId" clId="{B87130E4-FD3E-43D2-94F8-AFDF4D2857E3}" dt="2022-06-15T18:40:09.472" v="3186" actId="14100"/>
        <pc:sldMkLst>
          <pc:docMk/>
          <pc:sldMk cId="2956006007" sldId="289"/>
        </pc:sldMkLst>
        <pc:spChg chg="mod">
          <ac:chgData name="Justin McReynolds" userId="7164246d73005509" providerId="LiveId" clId="{B87130E4-FD3E-43D2-94F8-AFDF4D2857E3}" dt="2022-06-15T18:40:09.472" v="3186" actId="14100"/>
          <ac:spMkLst>
            <pc:docMk/>
            <pc:sldMk cId="2956006007" sldId="289"/>
            <ac:spMk id="2" creationId="{5D0AC342-83E8-4564-8046-B7A85D13BB60}"/>
          </ac:spMkLst>
        </pc:spChg>
        <pc:spChg chg="mod">
          <ac:chgData name="Justin McReynolds" userId="7164246d73005509" providerId="LiveId" clId="{B87130E4-FD3E-43D2-94F8-AFDF4D2857E3}" dt="2022-06-15T18:36:32.641" v="3165" actId="20577"/>
          <ac:spMkLst>
            <pc:docMk/>
            <pc:sldMk cId="2956006007" sldId="289"/>
            <ac:spMk id="4" creationId="{E0812C3B-B885-42B4-94F0-3DA8FEE56A08}"/>
          </ac:spMkLst>
        </pc:spChg>
      </pc:sldChg>
    </pc:docChg>
  </pc:docChgLst>
  <pc:docChgLst>
    <pc:chgData name="Justin McReynolds" userId="7164246d73005509" providerId="LiveId" clId="{87AA8D10-1D43-48A6-9FAD-A0689FB16BCE}"/>
    <pc:docChg chg="undo redo custSel addSld delSld modSld sldOrd">
      <pc:chgData name="Justin McReynolds" userId="7164246d73005509" providerId="LiveId" clId="{87AA8D10-1D43-48A6-9FAD-A0689FB16BCE}" dt="2020-09-11T21:12:59.633" v="4302" actId="20577"/>
      <pc:docMkLst>
        <pc:docMk/>
      </pc:docMkLst>
      <pc:sldChg chg="del">
        <pc:chgData name="Justin McReynolds" userId="7164246d73005509" providerId="LiveId" clId="{87AA8D10-1D43-48A6-9FAD-A0689FB16BCE}" dt="2020-09-11T19:49:37.056" v="3924" actId="47"/>
        <pc:sldMkLst>
          <pc:docMk/>
          <pc:sldMk cId="2038487471" sldId="256"/>
        </pc:sldMkLst>
      </pc:sldChg>
      <pc:sldChg chg="addSp delSp modSp mod ord">
        <pc:chgData name="Justin McReynolds" userId="7164246d73005509" providerId="LiveId" clId="{87AA8D10-1D43-48A6-9FAD-A0689FB16BCE}" dt="2020-09-11T21:12:59.633" v="4302" actId="20577"/>
        <pc:sldMkLst>
          <pc:docMk/>
          <pc:sldMk cId="398981719" sldId="257"/>
        </pc:sldMkLst>
        <pc:spChg chg="mod">
          <ac:chgData name="Justin McReynolds" userId="7164246d73005509" providerId="LiveId" clId="{87AA8D10-1D43-48A6-9FAD-A0689FB16BCE}" dt="2020-09-11T21:12:59.633" v="4302" actId="20577"/>
          <ac:spMkLst>
            <pc:docMk/>
            <pc:sldMk cId="398981719" sldId="257"/>
            <ac:spMk id="3" creationId="{00000000-0000-0000-0000-000000000000}"/>
          </ac:spMkLst>
        </pc:spChg>
        <pc:spChg chg="mod">
          <ac:chgData name="Justin McReynolds" userId="7164246d73005509" providerId="LiveId" clId="{87AA8D10-1D43-48A6-9FAD-A0689FB16BCE}" dt="2020-09-11T16:27:51.712" v="353" actId="20577"/>
          <ac:spMkLst>
            <pc:docMk/>
            <pc:sldMk cId="398981719" sldId="257"/>
            <ac:spMk id="4" creationId="{00000000-0000-0000-0000-000000000000}"/>
          </ac:spMkLst>
        </pc:spChg>
        <pc:spChg chg="add del mod">
          <ac:chgData name="Justin McReynolds" userId="7164246d73005509" providerId="LiveId" clId="{87AA8D10-1D43-48A6-9FAD-A0689FB16BCE}" dt="2020-09-11T16:27:57.024" v="355" actId="478"/>
          <ac:spMkLst>
            <pc:docMk/>
            <pc:sldMk cId="398981719" sldId="257"/>
            <ac:spMk id="5" creationId="{A4A6E4C9-098C-4CC7-B634-31636AB2A0B3}"/>
          </ac:spMkLst>
        </pc:spChg>
        <pc:spChg chg="add del mod">
          <ac:chgData name="Justin McReynolds" userId="7164246d73005509" providerId="LiveId" clId="{87AA8D10-1D43-48A6-9FAD-A0689FB16BCE}" dt="2020-09-11T16:27:59.069" v="356" actId="478"/>
          <ac:spMkLst>
            <pc:docMk/>
            <pc:sldMk cId="398981719" sldId="257"/>
            <ac:spMk id="7" creationId="{00000000-0000-0000-0000-000000000000}"/>
          </ac:spMkLst>
        </pc:spChg>
        <pc:spChg chg="add del mod">
          <ac:chgData name="Justin McReynolds" userId="7164246d73005509" providerId="LiveId" clId="{87AA8D10-1D43-48A6-9FAD-A0689FB16BCE}" dt="2020-09-11T16:28:08.241" v="357" actId="21"/>
          <ac:spMkLst>
            <pc:docMk/>
            <pc:sldMk cId="398981719" sldId="257"/>
            <ac:spMk id="8" creationId="{03278819-C5DC-4548-9617-E577520FB8DA}"/>
          </ac:spMkLst>
        </pc:spChg>
      </pc:sldChg>
      <pc:sldChg chg="del">
        <pc:chgData name="Justin McReynolds" userId="7164246d73005509" providerId="LiveId" clId="{87AA8D10-1D43-48A6-9FAD-A0689FB16BCE}" dt="2020-09-11T19:49:40.402" v="3925" actId="47"/>
        <pc:sldMkLst>
          <pc:docMk/>
          <pc:sldMk cId="922755715" sldId="258"/>
        </pc:sldMkLst>
      </pc:sldChg>
      <pc:sldChg chg="del">
        <pc:chgData name="Justin McReynolds" userId="7164246d73005509" providerId="LiveId" clId="{87AA8D10-1D43-48A6-9FAD-A0689FB16BCE}" dt="2020-09-11T19:49:42.441" v="3926" actId="47"/>
        <pc:sldMkLst>
          <pc:docMk/>
          <pc:sldMk cId="1605385520" sldId="259"/>
        </pc:sldMkLst>
      </pc:sldChg>
      <pc:sldChg chg="addSp modSp new mod ord modNotesTx">
        <pc:chgData name="Justin McReynolds" userId="7164246d73005509" providerId="LiveId" clId="{87AA8D10-1D43-48A6-9FAD-A0689FB16BCE}" dt="2020-09-11T21:11:39.018" v="4246" actId="20577"/>
        <pc:sldMkLst>
          <pc:docMk/>
          <pc:sldMk cId="1372076729" sldId="260"/>
        </pc:sldMkLst>
        <pc:spChg chg="mod">
          <ac:chgData name="Justin McReynolds" userId="7164246d73005509" providerId="LiveId" clId="{87AA8D10-1D43-48A6-9FAD-A0689FB16BCE}" dt="2020-09-11T16:14:55.455" v="70" actId="255"/>
          <ac:spMkLst>
            <pc:docMk/>
            <pc:sldMk cId="1372076729" sldId="260"/>
            <ac:spMk id="2" creationId="{43997BEA-7F97-4385-A4D2-72308F2D492C}"/>
          </ac:spMkLst>
        </pc:spChg>
        <pc:spChg chg="add mod">
          <ac:chgData name="Justin McReynolds" userId="7164246d73005509" providerId="LiveId" clId="{87AA8D10-1D43-48A6-9FAD-A0689FB16BCE}" dt="2020-09-11T19:30:15.994" v="3115" actId="14100"/>
          <ac:spMkLst>
            <pc:docMk/>
            <pc:sldMk cId="1372076729" sldId="260"/>
            <ac:spMk id="3" creationId="{A75E5C48-06EB-46E9-9DEF-93EA39651A27}"/>
          </ac:spMkLst>
        </pc:spChg>
      </pc:sldChg>
      <pc:sldChg chg="addSp delSp modSp new mod modNotesTx">
        <pc:chgData name="Justin McReynolds" userId="7164246d73005509" providerId="LiveId" clId="{87AA8D10-1D43-48A6-9FAD-A0689FB16BCE}" dt="2020-09-11T17:05:20.153" v="1225" actId="313"/>
        <pc:sldMkLst>
          <pc:docMk/>
          <pc:sldMk cId="1845764014" sldId="261"/>
        </pc:sldMkLst>
        <pc:spChg chg="mod">
          <ac:chgData name="Justin McReynolds" userId="7164246d73005509" providerId="LiveId" clId="{87AA8D10-1D43-48A6-9FAD-A0689FB16BCE}" dt="2020-09-11T16:55:55.407" v="1115" actId="20577"/>
          <ac:spMkLst>
            <pc:docMk/>
            <pc:sldMk cId="1845764014" sldId="261"/>
            <ac:spMk id="2" creationId="{5D0AC342-83E8-4564-8046-B7A85D13BB60}"/>
          </ac:spMkLst>
        </pc:spChg>
        <pc:spChg chg="del mod">
          <ac:chgData name="Justin McReynolds" userId="7164246d73005509" providerId="LiveId" clId="{87AA8D10-1D43-48A6-9FAD-A0689FB16BCE}" dt="2020-09-11T16:51:25.890" v="1013" actId="478"/>
          <ac:spMkLst>
            <pc:docMk/>
            <pc:sldMk cId="1845764014" sldId="261"/>
            <ac:spMk id="3" creationId="{4F370D78-2ABE-4E9E-9EFF-62EF93EE0FB1}"/>
          </ac:spMkLst>
        </pc:spChg>
        <pc:spChg chg="mod">
          <ac:chgData name="Justin McReynolds" userId="7164246d73005509" providerId="LiveId" clId="{87AA8D10-1D43-48A6-9FAD-A0689FB16BCE}" dt="2020-09-11T17:05:20.153" v="1225" actId="313"/>
          <ac:spMkLst>
            <pc:docMk/>
            <pc:sldMk cId="1845764014" sldId="261"/>
            <ac:spMk id="4" creationId="{E0812C3B-B885-42B4-94F0-3DA8FEE56A08}"/>
          </ac:spMkLst>
        </pc:spChg>
        <pc:spChg chg="add del mod">
          <ac:chgData name="Justin McReynolds" userId="7164246d73005509" providerId="LiveId" clId="{87AA8D10-1D43-48A6-9FAD-A0689FB16BCE}" dt="2020-09-11T16:51:29.819" v="1014" actId="21"/>
          <ac:spMkLst>
            <pc:docMk/>
            <pc:sldMk cId="1845764014" sldId="261"/>
            <ac:spMk id="6" creationId="{F32F218B-F862-4798-A51C-619CBF7AD7DC}"/>
          </ac:spMkLst>
        </pc:spChg>
      </pc:sldChg>
      <pc:sldChg chg="addSp delSp modSp add mod modNotesTx">
        <pc:chgData name="Justin McReynolds" userId="7164246d73005509" providerId="LiveId" clId="{87AA8D10-1D43-48A6-9FAD-A0689FB16BCE}" dt="2020-09-11T18:25:06.715" v="2645" actId="20577"/>
        <pc:sldMkLst>
          <pc:docMk/>
          <pc:sldMk cId="3496859321" sldId="262"/>
        </pc:sldMkLst>
        <pc:spChg chg="mod">
          <ac:chgData name="Justin McReynolds" userId="7164246d73005509" providerId="LiveId" clId="{87AA8D10-1D43-48A6-9FAD-A0689FB16BCE}" dt="2020-09-11T18:25:06.715" v="2645" actId="20577"/>
          <ac:spMkLst>
            <pc:docMk/>
            <pc:sldMk cId="3496859321" sldId="262"/>
            <ac:spMk id="2" creationId="{5D0AC342-83E8-4564-8046-B7A85D13BB60}"/>
          </ac:spMkLst>
        </pc:spChg>
        <pc:spChg chg="del mod">
          <ac:chgData name="Justin McReynolds" userId="7164246d73005509" providerId="LiveId" clId="{87AA8D10-1D43-48A6-9FAD-A0689FB16BCE}" dt="2020-09-11T17:28:53.476" v="1967" actId="21"/>
          <ac:spMkLst>
            <pc:docMk/>
            <pc:sldMk cId="3496859321" sldId="262"/>
            <ac:spMk id="3" creationId="{4F370D78-2ABE-4E9E-9EFF-62EF93EE0FB1}"/>
          </ac:spMkLst>
        </pc:spChg>
        <pc:spChg chg="mod">
          <ac:chgData name="Justin McReynolds" userId="7164246d73005509" providerId="LiveId" clId="{87AA8D10-1D43-48A6-9FAD-A0689FB16BCE}" dt="2020-09-11T17:28:36.987" v="1966" actId="313"/>
          <ac:spMkLst>
            <pc:docMk/>
            <pc:sldMk cId="3496859321" sldId="262"/>
            <ac:spMk id="4" creationId="{E0812C3B-B885-42B4-94F0-3DA8FEE56A08}"/>
          </ac:spMkLst>
        </pc:spChg>
        <pc:spChg chg="add del mod">
          <ac:chgData name="Justin McReynolds" userId="7164246d73005509" providerId="LiveId" clId="{87AA8D10-1D43-48A6-9FAD-A0689FB16BCE}" dt="2020-09-11T17:28:59.092" v="1968" actId="21"/>
          <ac:spMkLst>
            <pc:docMk/>
            <pc:sldMk cId="3496859321" sldId="262"/>
            <ac:spMk id="6" creationId="{9DCA7922-CF36-411E-96AC-4FA0788790AD}"/>
          </ac:spMkLst>
        </pc:spChg>
        <pc:spChg chg="add mod">
          <ac:chgData name="Justin McReynolds" userId="7164246d73005509" providerId="LiveId" clId="{87AA8D10-1D43-48A6-9FAD-A0689FB16BCE}" dt="2020-09-11T17:44:15.088" v="2234" actId="1076"/>
          <ac:spMkLst>
            <pc:docMk/>
            <pc:sldMk cId="3496859321" sldId="262"/>
            <ac:spMk id="7" creationId="{99BE6208-96CA-4B0F-B63B-AA78FE39427F}"/>
          </ac:spMkLst>
        </pc:spChg>
      </pc:sldChg>
      <pc:sldChg chg="modSp add mod ord modNotesTx">
        <pc:chgData name="Justin McReynolds" userId="7164246d73005509" providerId="LiveId" clId="{87AA8D10-1D43-48A6-9FAD-A0689FB16BCE}" dt="2020-09-11T21:07:48.061" v="4239" actId="20577"/>
        <pc:sldMkLst>
          <pc:docMk/>
          <pc:sldMk cId="1027311263" sldId="263"/>
        </pc:sldMkLst>
        <pc:spChg chg="mod">
          <ac:chgData name="Justin McReynolds" userId="7164246d73005509" providerId="LiveId" clId="{87AA8D10-1D43-48A6-9FAD-A0689FB16BCE}" dt="2020-09-11T17:13:05.900" v="1237" actId="20577"/>
          <ac:spMkLst>
            <pc:docMk/>
            <pc:sldMk cId="1027311263" sldId="263"/>
            <ac:spMk id="2" creationId="{5D0AC342-83E8-4564-8046-B7A85D13BB60}"/>
          </ac:spMkLst>
        </pc:spChg>
      </pc:sldChg>
      <pc:sldChg chg="add del">
        <pc:chgData name="Justin McReynolds" userId="7164246d73005509" providerId="LiveId" clId="{87AA8D10-1D43-48A6-9FAD-A0689FB16BCE}" dt="2020-09-11T17:04:44.001" v="1220" actId="47"/>
        <pc:sldMkLst>
          <pc:docMk/>
          <pc:sldMk cId="3304034326" sldId="263"/>
        </pc:sldMkLst>
      </pc:sldChg>
      <pc:sldChg chg="modSp add mod">
        <pc:chgData name="Justin McReynolds" userId="7164246d73005509" providerId="LiveId" clId="{87AA8D10-1D43-48A6-9FAD-A0689FB16BCE}" dt="2020-09-11T17:36:48.960" v="2233" actId="20577"/>
        <pc:sldMkLst>
          <pc:docMk/>
          <pc:sldMk cId="2431317492" sldId="264"/>
        </pc:sldMkLst>
        <pc:spChg chg="mod">
          <ac:chgData name="Justin McReynolds" userId="7164246d73005509" providerId="LiveId" clId="{87AA8D10-1D43-48A6-9FAD-A0689FB16BCE}" dt="2020-09-11T17:36:23.761" v="2209" actId="20577"/>
          <ac:spMkLst>
            <pc:docMk/>
            <pc:sldMk cId="2431317492" sldId="264"/>
            <ac:spMk id="2" creationId="{5D0AC342-83E8-4564-8046-B7A85D13BB60}"/>
          </ac:spMkLst>
        </pc:spChg>
        <pc:spChg chg="mod">
          <ac:chgData name="Justin McReynolds" userId="7164246d73005509" providerId="LiveId" clId="{87AA8D10-1D43-48A6-9FAD-A0689FB16BCE}" dt="2020-09-11T17:36:48.960" v="2233" actId="20577"/>
          <ac:spMkLst>
            <pc:docMk/>
            <pc:sldMk cId="2431317492" sldId="264"/>
            <ac:spMk id="4" creationId="{E0812C3B-B885-42B4-94F0-3DA8FEE56A08}"/>
          </ac:spMkLst>
        </pc:spChg>
      </pc:sldChg>
      <pc:sldChg chg="modSp add mod">
        <pc:chgData name="Justin McReynolds" userId="7164246d73005509" providerId="LiveId" clId="{87AA8D10-1D43-48A6-9FAD-A0689FB16BCE}" dt="2020-09-11T18:20:24.085" v="2632" actId="20577"/>
        <pc:sldMkLst>
          <pc:docMk/>
          <pc:sldMk cId="1495021412" sldId="265"/>
        </pc:sldMkLst>
        <pc:spChg chg="mod">
          <ac:chgData name="Justin McReynolds" userId="7164246d73005509" providerId="LiveId" clId="{87AA8D10-1D43-48A6-9FAD-A0689FB16BCE}" dt="2020-09-11T18:20:24.085" v="2632" actId="20577"/>
          <ac:spMkLst>
            <pc:docMk/>
            <pc:sldMk cId="1495021412" sldId="265"/>
            <ac:spMk id="2" creationId="{5D0AC342-83E8-4564-8046-B7A85D13BB60}"/>
          </ac:spMkLst>
        </pc:spChg>
      </pc:sldChg>
      <pc:sldChg chg="modSp new mod">
        <pc:chgData name="Justin McReynolds" userId="7164246d73005509" providerId="LiveId" clId="{87AA8D10-1D43-48A6-9FAD-A0689FB16BCE}" dt="2020-09-11T18:12:09.695" v="2548" actId="14100"/>
        <pc:sldMkLst>
          <pc:docMk/>
          <pc:sldMk cId="1241783412" sldId="266"/>
        </pc:sldMkLst>
        <pc:spChg chg="mod">
          <ac:chgData name="Justin McReynolds" userId="7164246d73005509" providerId="LiveId" clId="{87AA8D10-1D43-48A6-9FAD-A0689FB16BCE}" dt="2020-09-11T18:12:09.695" v="2548" actId="14100"/>
          <ac:spMkLst>
            <pc:docMk/>
            <pc:sldMk cId="1241783412" sldId="266"/>
            <ac:spMk id="2" creationId="{C9B8F6FC-EBDB-4462-B67E-98649616B174}"/>
          </ac:spMkLst>
        </pc:spChg>
        <pc:spChg chg="mod">
          <ac:chgData name="Justin McReynolds" userId="7164246d73005509" providerId="LiveId" clId="{87AA8D10-1D43-48A6-9FAD-A0689FB16BCE}" dt="2020-09-11T17:45:15.820" v="2293" actId="20577"/>
          <ac:spMkLst>
            <pc:docMk/>
            <pc:sldMk cId="1241783412" sldId="266"/>
            <ac:spMk id="3" creationId="{5331F3FD-A6C2-413F-94B6-A0A70329D5C1}"/>
          </ac:spMkLst>
        </pc:spChg>
      </pc:sldChg>
      <pc:sldChg chg="modSp add mod">
        <pc:chgData name="Justin McReynolds" userId="7164246d73005509" providerId="LiveId" clId="{87AA8D10-1D43-48A6-9FAD-A0689FB16BCE}" dt="2020-09-11T18:19:49.245" v="2622" actId="20577"/>
        <pc:sldMkLst>
          <pc:docMk/>
          <pc:sldMk cId="3259277706" sldId="267"/>
        </pc:sldMkLst>
        <pc:spChg chg="mod">
          <ac:chgData name="Justin McReynolds" userId="7164246d73005509" providerId="LiveId" clId="{87AA8D10-1D43-48A6-9FAD-A0689FB16BCE}" dt="2020-09-11T18:19:49.245" v="2622" actId="20577"/>
          <ac:spMkLst>
            <pc:docMk/>
            <pc:sldMk cId="3259277706" sldId="267"/>
            <ac:spMk id="2" creationId="{C9B8F6FC-EBDB-4462-B67E-98649616B174}"/>
          </ac:spMkLst>
        </pc:spChg>
        <pc:spChg chg="mod">
          <ac:chgData name="Justin McReynolds" userId="7164246d73005509" providerId="LiveId" clId="{87AA8D10-1D43-48A6-9FAD-A0689FB16BCE}" dt="2020-09-11T18:05:01.174" v="2535" actId="20577"/>
          <ac:spMkLst>
            <pc:docMk/>
            <pc:sldMk cId="3259277706" sldId="267"/>
            <ac:spMk id="3" creationId="{5331F3FD-A6C2-413F-94B6-A0A70329D5C1}"/>
          </ac:spMkLst>
        </pc:spChg>
      </pc:sldChg>
      <pc:sldChg chg="modSp add mod ord modNotesTx">
        <pc:chgData name="Justin McReynolds" userId="7164246d73005509" providerId="LiveId" clId="{87AA8D10-1D43-48A6-9FAD-A0689FB16BCE}" dt="2020-09-11T21:08:11.755" v="4240" actId="6549"/>
        <pc:sldMkLst>
          <pc:docMk/>
          <pc:sldMk cId="2194352717" sldId="268"/>
        </pc:sldMkLst>
        <pc:spChg chg="mod">
          <ac:chgData name="Justin McReynolds" userId="7164246d73005509" providerId="LiveId" clId="{87AA8D10-1D43-48A6-9FAD-A0689FB16BCE}" dt="2020-09-11T19:26:15.030" v="3021" actId="20577"/>
          <ac:spMkLst>
            <pc:docMk/>
            <pc:sldMk cId="2194352717" sldId="268"/>
            <ac:spMk id="2" creationId="{5D0AC342-83E8-4564-8046-B7A85D13BB60}"/>
          </ac:spMkLst>
        </pc:spChg>
        <pc:spChg chg="mod">
          <ac:chgData name="Justin McReynolds" userId="7164246d73005509" providerId="LiveId" clId="{87AA8D10-1D43-48A6-9FAD-A0689FB16BCE}" dt="2020-09-11T18:31:49.825" v="2864" actId="20577"/>
          <ac:spMkLst>
            <pc:docMk/>
            <pc:sldMk cId="2194352717" sldId="268"/>
            <ac:spMk id="3" creationId="{4F370D78-2ABE-4E9E-9EFF-62EF93EE0FB1}"/>
          </ac:spMkLst>
        </pc:spChg>
        <pc:spChg chg="mod">
          <ac:chgData name="Justin McReynolds" userId="7164246d73005509" providerId="LiveId" clId="{87AA8D10-1D43-48A6-9FAD-A0689FB16BCE}" dt="2020-09-11T18:26:30.380" v="2709" actId="20577"/>
          <ac:spMkLst>
            <pc:docMk/>
            <pc:sldMk cId="2194352717" sldId="268"/>
            <ac:spMk id="4" creationId="{E0812C3B-B885-42B4-94F0-3DA8FEE56A08}"/>
          </ac:spMkLst>
        </pc:spChg>
      </pc:sldChg>
      <pc:sldChg chg="modSp add mod modNotesTx">
        <pc:chgData name="Justin McReynolds" userId="7164246d73005509" providerId="LiveId" clId="{87AA8D10-1D43-48A6-9FAD-A0689FB16BCE}" dt="2020-09-11T21:08:18.364" v="4241" actId="20577"/>
        <pc:sldMkLst>
          <pc:docMk/>
          <pc:sldMk cId="4026633189" sldId="269"/>
        </pc:sldMkLst>
        <pc:spChg chg="mod">
          <ac:chgData name="Justin McReynolds" userId="7164246d73005509" providerId="LiveId" clId="{87AA8D10-1D43-48A6-9FAD-A0689FB16BCE}" dt="2020-09-11T19:47:54.827" v="3818" actId="14100"/>
          <ac:spMkLst>
            <pc:docMk/>
            <pc:sldMk cId="4026633189" sldId="269"/>
            <ac:spMk id="2" creationId="{5D0AC342-83E8-4564-8046-B7A85D13BB60}"/>
          </ac:spMkLst>
        </pc:spChg>
      </pc:sldChg>
      <pc:sldChg chg="modSp add mod modNotesTx">
        <pc:chgData name="Justin McReynolds" userId="7164246d73005509" providerId="LiveId" clId="{87AA8D10-1D43-48A6-9FAD-A0689FB16BCE}" dt="2020-09-11T21:08:29.956" v="4242" actId="20577"/>
        <pc:sldMkLst>
          <pc:docMk/>
          <pc:sldMk cId="1897621922" sldId="270"/>
        </pc:sldMkLst>
        <pc:spChg chg="mod">
          <ac:chgData name="Justin McReynolds" userId="7164246d73005509" providerId="LiveId" clId="{87AA8D10-1D43-48A6-9FAD-A0689FB16BCE}" dt="2020-09-11T19:32:28.439" v="3164" actId="20577"/>
          <ac:spMkLst>
            <pc:docMk/>
            <pc:sldMk cId="1897621922" sldId="270"/>
            <ac:spMk id="2" creationId="{5D0AC342-83E8-4564-8046-B7A85D13BB60}"/>
          </ac:spMkLst>
        </pc:spChg>
        <pc:spChg chg="mod">
          <ac:chgData name="Justin McReynolds" userId="7164246d73005509" providerId="LiveId" clId="{87AA8D10-1D43-48A6-9FAD-A0689FB16BCE}" dt="2020-09-11T19:31:31.703" v="3161" actId="20577"/>
          <ac:spMkLst>
            <pc:docMk/>
            <pc:sldMk cId="1897621922" sldId="270"/>
            <ac:spMk id="3" creationId="{4F370D78-2ABE-4E9E-9EFF-62EF93EE0FB1}"/>
          </ac:spMkLst>
        </pc:spChg>
        <pc:spChg chg="mod">
          <ac:chgData name="Justin McReynolds" userId="7164246d73005509" providerId="LiveId" clId="{87AA8D10-1D43-48A6-9FAD-A0689FB16BCE}" dt="2020-09-11T19:31:11.730" v="3130" actId="20577"/>
          <ac:spMkLst>
            <pc:docMk/>
            <pc:sldMk cId="1897621922" sldId="270"/>
            <ac:spMk id="4" creationId="{E0812C3B-B885-42B4-94F0-3DA8FEE56A08}"/>
          </ac:spMkLst>
        </pc:spChg>
      </pc:sldChg>
      <pc:sldChg chg="modSp add mod ord modNotesTx">
        <pc:chgData name="Justin McReynolds" userId="7164246d73005509" providerId="LiveId" clId="{87AA8D10-1D43-48A6-9FAD-A0689FB16BCE}" dt="2020-09-11T19:41:10.917" v="3453" actId="20577"/>
        <pc:sldMkLst>
          <pc:docMk/>
          <pc:sldMk cId="4065899461" sldId="271"/>
        </pc:sldMkLst>
        <pc:spChg chg="mod">
          <ac:chgData name="Justin McReynolds" userId="7164246d73005509" providerId="LiveId" clId="{87AA8D10-1D43-48A6-9FAD-A0689FB16BCE}" dt="2020-09-11T19:41:10.917" v="3453" actId="20577"/>
          <ac:spMkLst>
            <pc:docMk/>
            <pc:sldMk cId="4065899461" sldId="271"/>
            <ac:spMk id="2" creationId="{5D0AC342-83E8-4564-8046-B7A85D13BB60}"/>
          </ac:spMkLst>
        </pc:spChg>
        <pc:spChg chg="mod">
          <ac:chgData name="Justin McReynolds" userId="7164246d73005509" providerId="LiveId" clId="{87AA8D10-1D43-48A6-9FAD-A0689FB16BCE}" dt="2020-09-11T19:33:25.106" v="3170" actId="1076"/>
          <ac:spMkLst>
            <pc:docMk/>
            <pc:sldMk cId="4065899461" sldId="271"/>
            <ac:spMk id="3" creationId="{4F370D78-2ABE-4E9E-9EFF-62EF93EE0FB1}"/>
          </ac:spMkLst>
        </pc:spChg>
      </pc:sldChg>
      <pc:sldChg chg="modSp add mod modNotesTx">
        <pc:chgData name="Justin McReynolds" userId="7164246d73005509" providerId="LiveId" clId="{87AA8D10-1D43-48A6-9FAD-A0689FB16BCE}" dt="2020-09-11T19:34:36.757" v="3179"/>
        <pc:sldMkLst>
          <pc:docMk/>
          <pc:sldMk cId="794772054" sldId="272"/>
        </pc:sldMkLst>
        <pc:spChg chg="mod">
          <ac:chgData name="Justin McReynolds" userId="7164246d73005509" providerId="LiveId" clId="{87AA8D10-1D43-48A6-9FAD-A0689FB16BCE}" dt="2020-09-11T19:34:33.628" v="3178" actId="21"/>
          <ac:spMkLst>
            <pc:docMk/>
            <pc:sldMk cId="794772054" sldId="272"/>
            <ac:spMk id="2" creationId="{5D0AC342-83E8-4564-8046-B7A85D13BB60}"/>
          </ac:spMkLst>
        </pc:spChg>
      </pc:sldChg>
      <pc:sldChg chg="modSp add mod">
        <pc:chgData name="Justin McReynolds" userId="7164246d73005509" providerId="LiveId" clId="{87AA8D10-1D43-48A6-9FAD-A0689FB16BCE}" dt="2020-09-11T19:37:54.463" v="3313" actId="20577"/>
        <pc:sldMkLst>
          <pc:docMk/>
          <pc:sldMk cId="2544801593" sldId="273"/>
        </pc:sldMkLst>
        <pc:spChg chg="mod">
          <ac:chgData name="Justin McReynolds" userId="7164246d73005509" providerId="LiveId" clId="{87AA8D10-1D43-48A6-9FAD-A0689FB16BCE}" dt="2020-09-11T19:37:34.145" v="3271" actId="21"/>
          <ac:spMkLst>
            <pc:docMk/>
            <pc:sldMk cId="2544801593" sldId="273"/>
            <ac:spMk id="2" creationId="{5D0AC342-83E8-4564-8046-B7A85D13BB60}"/>
          </ac:spMkLst>
        </pc:spChg>
        <pc:spChg chg="mod">
          <ac:chgData name="Justin McReynolds" userId="7164246d73005509" providerId="LiveId" clId="{87AA8D10-1D43-48A6-9FAD-A0689FB16BCE}" dt="2020-09-11T19:37:54.463" v="3313" actId="20577"/>
          <ac:spMkLst>
            <pc:docMk/>
            <pc:sldMk cId="2544801593" sldId="273"/>
            <ac:spMk id="3" creationId="{4F370D78-2ABE-4E9E-9EFF-62EF93EE0FB1}"/>
          </ac:spMkLst>
        </pc:spChg>
        <pc:spChg chg="mod">
          <ac:chgData name="Justin McReynolds" userId="7164246d73005509" providerId="LiveId" clId="{87AA8D10-1D43-48A6-9FAD-A0689FB16BCE}" dt="2020-09-11T19:37:00.093" v="3269" actId="20577"/>
          <ac:spMkLst>
            <pc:docMk/>
            <pc:sldMk cId="2544801593" sldId="273"/>
            <ac:spMk id="4" creationId="{E0812C3B-B885-42B4-94F0-3DA8FEE56A08}"/>
          </ac:spMkLst>
        </pc:spChg>
      </pc:sldChg>
      <pc:sldChg chg="modSp add del mod">
        <pc:chgData name="Justin McReynolds" userId="7164246d73005509" providerId="LiveId" clId="{87AA8D10-1D43-48A6-9FAD-A0689FB16BCE}" dt="2020-09-11T19:55:55.642" v="4238" actId="2696"/>
        <pc:sldMkLst>
          <pc:docMk/>
          <pc:sldMk cId="3714132172" sldId="274"/>
        </pc:sldMkLst>
        <pc:spChg chg="mod">
          <ac:chgData name="Justin McReynolds" userId="7164246d73005509" providerId="LiveId" clId="{87AA8D10-1D43-48A6-9FAD-A0689FB16BCE}" dt="2020-09-11T19:40:33.991" v="3438" actId="20577"/>
          <ac:spMkLst>
            <pc:docMk/>
            <pc:sldMk cId="3714132172" sldId="274"/>
            <ac:spMk id="2" creationId="{5D0AC342-83E8-4564-8046-B7A85D13BB60}"/>
          </ac:spMkLst>
        </pc:spChg>
        <pc:spChg chg="mod">
          <ac:chgData name="Justin McReynolds" userId="7164246d73005509" providerId="LiveId" clId="{87AA8D10-1D43-48A6-9FAD-A0689FB16BCE}" dt="2020-09-11T19:39:08.471" v="3325" actId="20577"/>
          <ac:spMkLst>
            <pc:docMk/>
            <pc:sldMk cId="3714132172" sldId="274"/>
            <ac:spMk id="3" creationId="{4F370D78-2ABE-4E9E-9EFF-62EF93EE0FB1}"/>
          </ac:spMkLst>
        </pc:spChg>
      </pc:sldChg>
      <pc:sldChg chg="modSp add mod modNotesTx">
        <pc:chgData name="Justin McReynolds" userId="7164246d73005509" providerId="LiveId" clId="{87AA8D10-1D43-48A6-9FAD-A0689FB16BCE}" dt="2020-09-11T19:55:29.699" v="4236" actId="20577"/>
        <pc:sldMkLst>
          <pc:docMk/>
          <pc:sldMk cId="3015058415" sldId="275"/>
        </pc:sldMkLst>
        <pc:spChg chg="mod">
          <ac:chgData name="Justin McReynolds" userId="7164246d73005509" providerId="LiveId" clId="{87AA8D10-1D43-48A6-9FAD-A0689FB16BCE}" dt="2020-09-11T19:55:16.895" v="4200" actId="20577"/>
          <ac:spMkLst>
            <pc:docMk/>
            <pc:sldMk cId="3015058415" sldId="275"/>
            <ac:spMk id="3" creationId="{4F370D78-2ABE-4E9E-9EFF-62EF93EE0FB1}"/>
          </ac:spMkLst>
        </pc:spChg>
      </pc:sldChg>
      <pc:sldChg chg="modSp add mod modNotesTx">
        <pc:chgData name="Justin McReynolds" userId="7164246d73005509" providerId="LiveId" clId="{87AA8D10-1D43-48A6-9FAD-A0689FB16BCE}" dt="2020-09-11T19:55:35.654" v="4237"/>
        <pc:sldMkLst>
          <pc:docMk/>
          <pc:sldMk cId="1802554245" sldId="276"/>
        </pc:sldMkLst>
        <pc:spChg chg="mod">
          <ac:chgData name="Justin McReynolds" userId="7164246d73005509" providerId="LiveId" clId="{87AA8D10-1D43-48A6-9FAD-A0689FB16BCE}" dt="2020-09-11T19:45:10.407" v="3629" actId="20577"/>
          <ac:spMkLst>
            <pc:docMk/>
            <pc:sldMk cId="1802554245" sldId="276"/>
            <ac:spMk id="2" creationId="{5D0AC342-83E8-4564-8046-B7A85D13BB60}"/>
          </ac:spMkLst>
        </pc:spChg>
        <pc:spChg chg="mod">
          <ac:chgData name="Justin McReynolds" userId="7164246d73005509" providerId="LiveId" clId="{87AA8D10-1D43-48A6-9FAD-A0689FB16BCE}" dt="2020-09-11T19:42:29.471" v="3479" actId="20577"/>
          <ac:spMkLst>
            <pc:docMk/>
            <pc:sldMk cId="1802554245" sldId="276"/>
            <ac:spMk id="3" creationId="{4F370D78-2ABE-4E9E-9EFF-62EF93EE0FB1}"/>
          </ac:spMkLst>
        </pc:spChg>
      </pc:sldChg>
      <pc:sldChg chg="modSp add mod modNotesTx">
        <pc:chgData name="Justin McReynolds" userId="7164246d73005509" providerId="LiveId" clId="{87AA8D10-1D43-48A6-9FAD-A0689FB16BCE}" dt="2020-09-11T19:54:37.561" v="4189" actId="20577"/>
        <pc:sldMkLst>
          <pc:docMk/>
          <pc:sldMk cId="1287360578" sldId="277"/>
        </pc:sldMkLst>
        <pc:spChg chg="mod">
          <ac:chgData name="Justin McReynolds" userId="7164246d73005509" providerId="LiveId" clId="{87AA8D10-1D43-48A6-9FAD-A0689FB16BCE}" dt="2020-09-11T19:54:30.060" v="4179" actId="14100"/>
          <ac:spMkLst>
            <pc:docMk/>
            <pc:sldMk cId="1287360578" sldId="277"/>
            <ac:spMk id="2" creationId="{5D0AC342-83E8-4564-8046-B7A85D13BB60}"/>
          </ac:spMkLst>
        </pc:spChg>
        <pc:spChg chg="mod">
          <ac:chgData name="Justin McReynolds" userId="7164246d73005509" providerId="LiveId" clId="{87AA8D10-1D43-48A6-9FAD-A0689FB16BCE}" dt="2020-09-11T19:54:37.561" v="4189" actId="20577"/>
          <ac:spMkLst>
            <pc:docMk/>
            <pc:sldMk cId="1287360578" sldId="277"/>
            <ac:spMk id="3" creationId="{4F370D78-2ABE-4E9E-9EFF-62EF93EE0FB1}"/>
          </ac:spMkLst>
        </pc:spChg>
        <pc:spChg chg="mod">
          <ac:chgData name="Justin McReynolds" userId="7164246d73005509" providerId="LiveId" clId="{87AA8D10-1D43-48A6-9FAD-A0689FB16BCE}" dt="2020-09-11T19:46:38.613" v="3640" actId="20577"/>
          <ac:spMkLst>
            <pc:docMk/>
            <pc:sldMk cId="1287360578" sldId="277"/>
            <ac:spMk id="4" creationId="{E0812C3B-B885-42B4-94F0-3DA8FEE56A08}"/>
          </ac:spMkLst>
        </pc:spChg>
      </pc:sldChg>
      <pc:sldChg chg="modSp add mod ord modNotesTx">
        <pc:chgData name="Justin McReynolds" userId="7164246d73005509" providerId="LiveId" clId="{87AA8D10-1D43-48A6-9FAD-A0689FB16BCE}" dt="2020-09-11T21:08:56.884" v="4243" actId="20577"/>
        <pc:sldMkLst>
          <pc:docMk/>
          <pc:sldMk cId="2093459768" sldId="278"/>
        </pc:sldMkLst>
        <pc:spChg chg="mod">
          <ac:chgData name="Justin McReynolds" userId="7164246d73005509" providerId="LiveId" clId="{87AA8D10-1D43-48A6-9FAD-A0689FB16BCE}" dt="2020-09-11T19:52:26.695" v="4120" actId="20577"/>
          <ac:spMkLst>
            <pc:docMk/>
            <pc:sldMk cId="2093459768" sldId="278"/>
            <ac:spMk id="2" creationId="{43997BEA-7F97-4385-A4D2-72308F2D49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99412-3713-4D63-8336-1C6E3F5E6B03}"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E8FAC-173E-451C-A77C-987367C610B9}" type="slidenum">
              <a:rPr lang="en-US" smtClean="0"/>
              <a:t>‹#›</a:t>
            </a:fld>
            <a:endParaRPr lang="en-US"/>
          </a:p>
        </p:txBody>
      </p:sp>
    </p:spTree>
    <p:extLst>
      <p:ext uri="{BB962C8B-B14F-4D97-AF65-F5344CB8AC3E}">
        <p14:creationId xmlns:p14="http://schemas.microsoft.com/office/powerpoint/2010/main" val="154858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hl7.org/fhir/us/core/StructureDefinition-us-core-immunization.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l7.org/fhir/us/ec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pen.epic.com/MyApps/Endpoint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pec.smarthealth.card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build.fhir.org/ig/HL7/fhir-shc-vaccination-i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l7.org/fhir/us/davinci-hrex/exchanging.html#organization-of-this-sec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https://creativecommons.org/licenses/by/3.0/</a:t>
            </a:r>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a:t>
            </a:fld>
            <a:endParaRPr lang="en-US"/>
          </a:p>
        </p:txBody>
      </p:sp>
    </p:spTree>
    <p:extLst>
      <p:ext uri="{BB962C8B-B14F-4D97-AF65-F5344CB8AC3E}">
        <p14:creationId xmlns:p14="http://schemas.microsoft.com/office/powerpoint/2010/main" val="165801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http://www.fhir.org/guides/registry/</a:t>
            </a:r>
          </a:p>
          <a:p>
            <a:endParaRPr lang="en-US" dirty="0"/>
          </a:p>
          <a:p>
            <a:r>
              <a:rPr lang="en-US" dirty="0"/>
              <a:t>https://build.fhir.org/ig/HL7/fhir-saner/</a:t>
            </a:r>
          </a:p>
          <a:p>
            <a:r>
              <a:rPr lang="en-US" dirty="0"/>
              <a:t>http://hl7.org/fhir/us/vrdr/</a:t>
            </a:r>
          </a:p>
        </p:txBody>
      </p:sp>
      <p:sp>
        <p:nvSpPr>
          <p:cNvPr id="4" name="Slide Number Placeholder 3"/>
          <p:cNvSpPr>
            <a:spLocks noGrp="1"/>
          </p:cNvSpPr>
          <p:nvPr>
            <p:ph type="sldNum" sz="quarter" idx="5"/>
          </p:nvPr>
        </p:nvSpPr>
        <p:spPr/>
        <p:txBody>
          <a:bodyPr/>
          <a:lstStyle/>
          <a:p>
            <a:fld id="{448E8FAC-173E-451C-A77C-987367C610B9}" type="slidenum">
              <a:rPr lang="en-US" smtClean="0"/>
              <a:t>10</a:t>
            </a:fld>
            <a:endParaRPr lang="en-US"/>
          </a:p>
        </p:txBody>
      </p:sp>
    </p:spTree>
    <p:extLst>
      <p:ext uri="{BB962C8B-B14F-4D97-AF65-F5344CB8AC3E}">
        <p14:creationId xmlns:p14="http://schemas.microsoft.com/office/powerpoint/2010/main" val="369516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http://hl7.org/fhir/us/ecr/artifacts.html#eicr-profiles</a:t>
            </a:r>
          </a:p>
          <a:p>
            <a:endParaRPr lang="en-US" dirty="0"/>
          </a:p>
          <a:p>
            <a:r>
              <a:rPr lang="en-US" dirty="0"/>
              <a:t>https://hl7.org/fhir/us/medmorph/2022Jan/background.html#relationship-between-medmorph-ig-electronic-case-reporting-ecr-fhir-ig-and-us-public-health-ph-library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US Core IG PH example: </a:t>
            </a:r>
            <a:r>
              <a:rPr lang="en-US" sz="1800" b="0" i="0" u="sng" strike="noStrike" dirty="0">
                <a:solidFill>
                  <a:srgbClr val="1155CC"/>
                </a:solidFill>
                <a:effectLst/>
                <a:latin typeface="Arial" panose="020B0604020202020204" pitchFamily="34" charset="0"/>
                <a:hlinkClick r:id="rId3"/>
              </a:rPr>
              <a:t>https://www.hl7.org/fhir/us/core/StructureDefinition-us-core-immunization.html</a:t>
            </a:r>
            <a:r>
              <a:rPr lang="en-US" sz="1800" b="0" i="0" u="none" strike="noStrike" dirty="0">
                <a:solidFill>
                  <a:srgbClr val="000000"/>
                </a:solidFill>
                <a:effectLst/>
                <a:latin typeface="Arial" panose="020B0604020202020204" pitchFamily="34" charset="0"/>
              </a:rPr>
              <a:t> </a:t>
            </a:r>
          </a:p>
        </p:txBody>
      </p:sp>
      <p:sp>
        <p:nvSpPr>
          <p:cNvPr id="4" name="Slide Number Placeholder 3"/>
          <p:cNvSpPr>
            <a:spLocks noGrp="1"/>
          </p:cNvSpPr>
          <p:nvPr>
            <p:ph type="sldNum" sz="quarter" idx="5"/>
          </p:nvPr>
        </p:nvSpPr>
        <p:spPr/>
        <p:txBody>
          <a:bodyPr/>
          <a:lstStyle/>
          <a:p>
            <a:fld id="{448E8FAC-173E-451C-A77C-987367C610B9}" type="slidenum">
              <a:rPr lang="en-US" smtClean="0"/>
              <a:t>11</a:t>
            </a:fld>
            <a:endParaRPr lang="en-US"/>
          </a:p>
        </p:txBody>
      </p:sp>
    </p:spTree>
    <p:extLst>
      <p:ext uri="{BB962C8B-B14F-4D97-AF65-F5344CB8AC3E}">
        <p14:creationId xmlns:p14="http://schemas.microsoft.com/office/powerpoint/2010/main" val="407181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public health, backend smart on </a:t>
            </a:r>
            <a:r>
              <a:rPr lang="en-US" dirty="0" err="1"/>
              <a:t>fhir</a:t>
            </a:r>
            <a:r>
              <a:rPr lang="en-US" dirty="0"/>
              <a:t> app architecture w/ feedback loops</a:t>
            </a:r>
          </a:p>
        </p:txBody>
      </p:sp>
      <p:sp>
        <p:nvSpPr>
          <p:cNvPr id="4" name="Slide Number Placeholder 3"/>
          <p:cNvSpPr>
            <a:spLocks noGrp="1"/>
          </p:cNvSpPr>
          <p:nvPr>
            <p:ph type="sldNum" sz="quarter" idx="5"/>
          </p:nvPr>
        </p:nvSpPr>
        <p:spPr/>
        <p:txBody>
          <a:bodyPr/>
          <a:lstStyle/>
          <a:p>
            <a:fld id="{448E8FAC-173E-451C-A77C-987367C610B9}" type="slidenum">
              <a:rPr lang="en-US" smtClean="0"/>
              <a:t>12</a:t>
            </a:fld>
            <a:endParaRPr lang="en-US"/>
          </a:p>
        </p:txBody>
      </p:sp>
    </p:spTree>
    <p:extLst>
      <p:ext uri="{BB962C8B-B14F-4D97-AF65-F5344CB8AC3E}">
        <p14:creationId xmlns:p14="http://schemas.microsoft.com/office/powerpoint/2010/main" val="2302276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rtl="0" fontAlgn="base">
              <a:spcBef>
                <a:spcPts val="0"/>
              </a:spcBef>
              <a:spcAft>
                <a:spcPts val="0"/>
              </a:spcAft>
              <a:buFont typeface="Arial" panose="020B0604020202020204" pitchFamily="34" charset="0"/>
              <a:buChar char="•"/>
            </a:pPr>
            <a:r>
              <a:rPr lang="en-US" sz="1100" b="0" i="0" u="sng" strike="noStrike" dirty="0">
                <a:solidFill>
                  <a:srgbClr val="1155CC"/>
                </a:solidFill>
                <a:effectLst/>
                <a:latin typeface="Arial" panose="020B0604020202020204" pitchFamily="34" charset="0"/>
                <a:hlinkClick r:id="rId3"/>
              </a:rPr>
              <a:t> Electronic Case Reporting</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An </a:t>
            </a:r>
            <a:r>
              <a:rPr lang="en-US" sz="1100" b="0" i="0" u="none" strike="noStrike" dirty="0" err="1">
                <a:solidFill>
                  <a:srgbClr val="000000"/>
                </a:solidFill>
                <a:effectLst/>
                <a:latin typeface="Arial" panose="020B0604020202020204" pitchFamily="34" charset="0"/>
              </a:rPr>
              <a:t>SoF</a:t>
            </a:r>
            <a:r>
              <a:rPr lang="en-US" sz="1100" b="0" i="0" u="none" strike="noStrike" dirty="0">
                <a:solidFill>
                  <a:srgbClr val="000000"/>
                </a:solidFill>
                <a:effectLst/>
                <a:latin typeface="Arial" panose="020B0604020202020204" pitchFamily="34" charset="0"/>
              </a:rPr>
              <a:t> app, reports CDA to HIE </a:t>
            </a:r>
            <a:r>
              <a:rPr lang="en-US" sz="1100" b="0" i="0" u="none" strike="noStrike" dirty="0" err="1">
                <a:solidFill>
                  <a:srgbClr val="000000"/>
                </a:solidFill>
                <a:effectLst/>
                <a:latin typeface="Arial" panose="020B0604020202020204" pitchFamily="34" charset="0"/>
              </a:rPr>
              <a:t>etc</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https://ecr.aimsplatform.org/ecr-now-fhir-app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a public health, backend smart on </a:t>
            </a:r>
            <a:r>
              <a:rPr lang="en-US" dirty="0" err="1"/>
              <a:t>fhir</a:t>
            </a:r>
            <a:r>
              <a:rPr lang="en-US" dirty="0"/>
              <a:t> app architecture</a:t>
            </a:r>
          </a:p>
        </p:txBody>
      </p:sp>
      <p:sp>
        <p:nvSpPr>
          <p:cNvPr id="4" name="Slide Number Placeholder 3"/>
          <p:cNvSpPr>
            <a:spLocks noGrp="1"/>
          </p:cNvSpPr>
          <p:nvPr>
            <p:ph type="sldNum" sz="quarter" idx="5"/>
          </p:nvPr>
        </p:nvSpPr>
        <p:spPr/>
        <p:txBody>
          <a:bodyPr/>
          <a:lstStyle/>
          <a:p>
            <a:fld id="{448E8FAC-173E-451C-A77C-987367C610B9}" type="slidenum">
              <a:rPr lang="en-US" smtClean="0"/>
              <a:t>13</a:t>
            </a:fld>
            <a:endParaRPr lang="en-US"/>
          </a:p>
        </p:txBody>
      </p:sp>
    </p:spTree>
    <p:extLst>
      <p:ext uri="{BB962C8B-B14F-4D97-AF65-F5344CB8AC3E}">
        <p14:creationId xmlns:p14="http://schemas.microsoft.com/office/powerpoint/2010/main" val="146054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our group’s apps</a:t>
            </a:r>
          </a:p>
          <a:p>
            <a:r>
              <a:rPr lang="en-US" dirty="0"/>
              <a:t>A WA-state specific implementation of an AHRQ CDS Connect project.</a:t>
            </a:r>
          </a:p>
          <a:p>
            <a:r>
              <a:rPr lang="en-US" dirty="0"/>
              <a:t>In use at 3 clinics in WA.</a:t>
            </a:r>
          </a:p>
          <a:p>
            <a:endParaRPr lang="en-US" dirty="0"/>
          </a:p>
          <a:p>
            <a:r>
              <a:rPr lang="en-US" dirty="0"/>
              <a:t>https://project.cosri.app/demo.html</a:t>
            </a:r>
          </a:p>
          <a:p>
            <a:r>
              <a:rPr lang="en-US" dirty="0"/>
              <a:t>https://dashboard.cosri-demo.cirg.washington.edu/</a:t>
            </a:r>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14</a:t>
            </a:fld>
            <a:endParaRPr lang="en-US"/>
          </a:p>
        </p:txBody>
      </p:sp>
    </p:spTree>
    <p:extLst>
      <p:ext uri="{BB962C8B-B14F-4D97-AF65-F5344CB8AC3E}">
        <p14:creationId xmlns:p14="http://schemas.microsoft.com/office/powerpoint/2010/main" val="209114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https://www.hl7.org/fhir/safety.html</a:t>
            </a:r>
          </a:p>
          <a:p>
            <a:r>
              <a:rPr lang="en-US" dirty="0"/>
              <a:t>simultaneously (COVID-19 example).</a:t>
            </a:r>
          </a:p>
        </p:txBody>
      </p:sp>
      <p:sp>
        <p:nvSpPr>
          <p:cNvPr id="4" name="Slide Number Placeholder 3"/>
          <p:cNvSpPr>
            <a:spLocks noGrp="1"/>
          </p:cNvSpPr>
          <p:nvPr>
            <p:ph type="sldNum" sz="quarter" idx="5"/>
          </p:nvPr>
        </p:nvSpPr>
        <p:spPr/>
        <p:txBody>
          <a:bodyPr/>
          <a:lstStyle/>
          <a:p>
            <a:fld id="{448E8FAC-173E-451C-A77C-987367C610B9}" type="slidenum">
              <a:rPr lang="en-US" smtClean="0"/>
              <a:t>15</a:t>
            </a:fld>
            <a:endParaRPr lang="en-US"/>
          </a:p>
        </p:txBody>
      </p:sp>
    </p:spTree>
    <p:extLst>
      <p:ext uri="{BB962C8B-B14F-4D97-AF65-F5344CB8AC3E}">
        <p14:creationId xmlns:p14="http://schemas.microsoft.com/office/powerpoint/2010/main" val="1400518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16</a:t>
            </a:fld>
            <a:endParaRPr lang="en-US"/>
          </a:p>
        </p:txBody>
      </p:sp>
    </p:spTree>
    <p:extLst>
      <p:ext uri="{BB962C8B-B14F-4D97-AF65-F5344CB8AC3E}">
        <p14:creationId xmlns:p14="http://schemas.microsoft.com/office/powerpoint/2010/main" val="4068882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(2020/2021)</a:t>
            </a:r>
          </a:p>
        </p:txBody>
      </p:sp>
      <p:sp>
        <p:nvSpPr>
          <p:cNvPr id="4" name="Slide Number Placeholder 3"/>
          <p:cNvSpPr>
            <a:spLocks noGrp="1"/>
          </p:cNvSpPr>
          <p:nvPr>
            <p:ph type="sldNum" sz="quarter" idx="5"/>
          </p:nvPr>
        </p:nvSpPr>
        <p:spPr/>
        <p:txBody>
          <a:bodyPr/>
          <a:lstStyle/>
          <a:p>
            <a:fld id="{448E8FAC-173E-451C-A77C-987367C610B9}" type="slidenum">
              <a:rPr lang="en-US" smtClean="0"/>
              <a:t>17</a:t>
            </a:fld>
            <a:endParaRPr lang="en-US"/>
          </a:p>
        </p:txBody>
      </p:sp>
    </p:spTree>
    <p:extLst>
      <p:ext uri="{BB962C8B-B14F-4D97-AF65-F5344CB8AC3E}">
        <p14:creationId xmlns:p14="http://schemas.microsoft.com/office/powerpoint/2010/main" val="2040154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https://open.epic.com/MyApps/Endpoints</a:t>
            </a:r>
            <a:r>
              <a:rPr lang="en-US" dirty="0"/>
              <a:t> </a:t>
            </a:r>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18</a:t>
            </a:fld>
            <a:endParaRPr lang="en-US"/>
          </a:p>
        </p:txBody>
      </p:sp>
    </p:spTree>
    <p:extLst>
      <p:ext uri="{BB962C8B-B14F-4D97-AF65-F5344CB8AC3E}">
        <p14:creationId xmlns:p14="http://schemas.microsoft.com/office/powerpoint/2010/main" val="3111561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PATIENT-MEDIATED DATA CONNECTIVITY</a:t>
            </a:r>
          </a:p>
          <a:p>
            <a:endParaRPr lang="en-US" dirty="0"/>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19</a:t>
            </a:fld>
            <a:endParaRPr lang="en-US"/>
          </a:p>
        </p:txBody>
      </p:sp>
    </p:spTree>
    <p:extLst>
      <p:ext uri="{BB962C8B-B14F-4D97-AF65-F5344CB8AC3E}">
        <p14:creationId xmlns:p14="http://schemas.microsoft.com/office/powerpoint/2010/main" val="20159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rPr>
              <a:t>My aim is to improve health by helping people leverage computing and informatics, on the providing and receiving sides of clinical care, public health, and research. Much of my work is focused on engineering details, but I endeavor to understand the larger context of individual-driven health, clinical care, public health, and research - I'd like to address problems with tech appropriately, not amplify them. I've been a technical program manager with the University of Washington's Clinical Informatics Research Group for fifteen years, wearing many hats: team lead, engineer, designer, informaticist, budget and proposal developer, compliance officer, and perhaps most importantly, translator between engineers and stakeholders! Much of my work is focused on individual-driven (consumer) health, and patient engagement in clinical care; other key projects of mine include large scale data integrations (community health, HIV research, and syndromic surveillance of influenza), and clinical/shared decision support tools. Systems interfacing is a goal common to most of my projects; my current toolset there includes FHIR and SMART on FHIR, and more established tech like HL7 v2 and CCDA. I'm excited about patient/consumer-directed initiatives such as carinalliance.com.</a:t>
            </a:r>
          </a:p>
          <a:p>
            <a:endParaRPr lang="en-US" dirty="0"/>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2</a:t>
            </a:fld>
            <a:endParaRPr lang="en-US"/>
          </a:p>
        </p:txBody>
      </p:sp>
    </p:spTree>
    <p:extLst>
      <p:ext uri="{BB962C8B-B14F-4D97-AF65-F5344CB8AC3E}">
        <p14:creationId xmlns:p14="http://schemas.microsoft.com/office/powerpoint/2010/main" val="2628535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20</a:t>
            </a:fld>
            <a:endParaRPr lang="en-US"/>
          </a:p>
        </p:txBody>
      </p:sp>
    </p:spTree>
    <p:extLst>
      <p:ext uri="{BB962C8B-B14F-4D97-AF65-F5344CB8AC3E}">
        <p14:creationId xmlns:p14="http://schemas.microsoft.com/office/powerpoint/2010/main" val="1969427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23</a:t>
            </a:fld>
            <a:endParaRPr lang="en-US"/>
          </a:p>
        </p:txBody>
      </p:sp>
    </p:spTree>
    <p:extLst>
      <p:ext uri="{BB962C8B-B14F-4D97-AF65-F5344CB8AC3E}">
        <p14:creationId xmlns:p14="http://schemas.microsoft.com/office/powerpoint/2010/main" val="15221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https://www.hl7.org/fhir/safety.html </a:t>
            </a:r>
          </a:p>
        </p:txBody>
      </p:sp>
      <p:sp>
        <p:nvSpPr>
          <p:cNvPr id="4" name="Slide Number Placeholder 3"/>
          <p:cNvSpPr>
            <a:spLocks noGrp="1"/>
          </p:cNvSpPr>
          <p:nvPr>
            <p:ph type="sldNum" sz="quarter" idx="5"/>
          </p:nvPr>
        </p:nvSpPr>
        <p:spPr/>
        <p:txBody>
          <a:bodyPr/>
          <a:lstStyle/>
          <a:p>
            <a:fld id="{448E8FAC-173E-451C-A77C-987367C610B9}" type="slidenum">
              <a:rPr lang="en-US" smtClean="0"/>
              <a:t>24</a:t>
            </a:fld>
            <a:endParaRPr lang="en-US"/>
          </a:p>
        </p:txBody>
      </p:sp>
    </p:spTree>
    <p:extLst>
      <p:ext uri="{BB962C8B-B14F-4D97-AF65-F5344CB8AC3E}">
        <p14:creationId xmlns:p14="http://schemas.microsoft.com/office/powerpoint/2010/main" val="586911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MITRE presentation today re </a:t>
            </a:r>
            <a:r>
              <a:rPr lang="en-US" dirty="0" err="1"/>
              <a:t>eCR</a:t>
            </a:r>
            <a:r>
              <a:rPr lang="en-US" dirty="0"/>
              <a:t> Now; background material just for reference.</a:t>
            </a:r>
          </a:p>
        </p:txBody>
      </p:sp>
      <p:sp>
        <p:nvSpPr>
          <p:cNvPr id="4" name="Slide Number Placeholder 3"/>
          <p:cNvSpPr>
            <a:spLocks noGrp="1"/>
          </p:cNvSpPr>
          <p:nvPr>
            <p:ph type="sldNum" sz="quarter" idx="5"/>
          </p:nvPr>
        </p:nvSpPr>
        <p:spPr/>
        <p:txBody>
          <a:bodyPr/>
          <a:lstStyle/>
          <a:p>
            <a:fld id="{448E8FAC-173E-451C-A77C-987367C610B9}" type="slidenum">
              <a:rPr lang="en-US" smtClean="0"/>
              <a:t>25</a:t>
            </a:fld>
            <a:endParaRPr lang="en-US"/>
          </a:p>
        </p:txBody>
      </p:sp>
    </p:spTree>
    <p:extLst>
      <p:ext uri="{BB962C8B-B14F-4D97-AF65-F5344CB8AC3E}">
        <p14:creationId xmlns:p14="http://schemas.microsoft.com/office/powerpoint/2010/main" val="150659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PATIENT-MEDIATED DATA CONNECTIVITY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of data from clinical organizations and immunization registries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https://play.google.com/store/apps/details?hl=en_US&amp;id=org.thecommonsproject.android.phr (has screenshots)</a:t>
            </a:r>
          </a:p>
          <a:p>
            <a:endParaRPr lang="en-US" dirty="0"/>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SMART cards as an example of an existing DOH FHIR system </a:t>
            </a:r>
          </a:p>
          <a:p>
            <a:pPr marL="742950" lvl="1" indent="-285750" rtl="0" fontAlgn="base">
              <a:spcBef>
                <a:spcPts val="0"/>
              </a:spcBef>
              <a:spcAft>
                <a:spcPts val="0"/>
              </a:spcAft>
              <a:buFont typeface="Arial" panose="020B0604020202020204" pitchFamily="34" charset="0"/>
              <a:buChar char="•"/>
            </a:pPr>
            <a:r>
              <a:rPr lang="en-US" sz="1100" b="0" i="0" u="sng" strike="noStrike" dirty="0">
                <a:solidFill>
                  <a:srgbClr val="1155CC"/>
                </a:solidFill>
                <a:effectLst/>
                <a:latin typeface="Arial" panose="020B0604020202020204" pitchFamily="34" charset="0"/>
                <a:hlinkClick r:id="rId3"/>
              </a:rPr>
              <a:t>https://spec.smarthealth.cards</a:t>
            </a:r>
            <a:endParaRPr lang="en-US" sz="1100" b="0" i="0" u="none" strike="noStrike" dirty="0">
              <a:solidFill>
                <a:srgbClr val="000000"/>
              </a:solidFill>
              <a:effectLst/>
              <a:latin typeface="Arial" panose="020B0604020202020204" pitchFamily="34" charset="0"/>
            </a:endParaRPr>
          </a:p>
          <a:p>
            <a:r>
              <a:rPr lang="en-US" sz="1100" b="0" i="0" u="sng" strike="noStrike" dirty="0">
                <a:solidFill>
                  <a:srgbClr val="1155CC"/>
                </a:solidFill>
                <a:effectLst/>
                <a:latin typeface="Arial" panose="020B0604020202020204" pitchFamily="34" charset="0"/>
                <a:hlinkClick r:id="rId4"/>
              </a:rPr>
              <a:t>https://build.fhir.org/ig/HL7/fhir-shc-vaccination-ig/</a:t>
            </a:r>
            <a:r>
              <a:rPr lang="en-US" sz="1100" b="0" i="0" u="none" strike="noStrike" dirty="0">
                <a:solidFill>
                  <a:srgbClr val="000000"/>
                </a:solidFill>
                <a:effectLst/>
                <a:latin typeface="Arial" panose="020B0604020202020204" pitchFamily="34" charset="0"/>
              </a:rPr>
              <a:t> </a:t>
            </a:r>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3</a:t>
            </a:fld>
            <a:endParaRPr lang="en-US"/>
          </a:p>
        </p:txBody>
      </p:sp>
    </p:spTree>
    <p:extLst>
      <p:ext uri="{BB962C8B-B14F-4D97-AF65-F5344CB8AC3E}">
        <p14:creationId xmlns:p14="http://schemas.microsoft.com/office/powerpoint/2010/main" val="2744336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4</a:t>
            </a:fld>
            <a:endParaRPr lang="en-US"/>
          </a:p>
        </p:txBody>
      </p:sp>
    </p:spTree>
    <p:extLst>
      <p:ext uri="{BB962C8B-B14F-4D97-AF65-F5344CB8AC3E}">
        <p14:creationId xmlns:p14="http://schemas.microsoft.com/office/powerpoint/2010/main" val="92129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Focused on implementation –Fast and easy to implement Solutions have been created in one day!</a:t>
            </a:r>
          </a:p>
          <a:p>
            <a:r>
              <a:rPr lang="en-US" dirty="0"/>
              <a:t>Supported by large implementation libraries – Examples are available to accelerate development</a:t>
            </a:r>
          </a:p>
          <a:p>
            <a:r>
              <a:rPr lang="en-US" dirty="0"/>
              <a:t>Provides Interoperability out-of-the-box – Base resources can be used as </a:t>
            </a:r>
            <a:r>
              <a:rPr lang="en-US" dirty="0" err="1"/>
              <a:t>is,or</a:t>
            </a:r>
            <a:r>
              <a:rPr lang="en-US" dirty="0"/>
              <a:t> adapted as needed</a:t>
            </a:r>
          </a:p>
          <a:p>
            <a:r>
              <a:rPr lang="en-US" dirty="0"/>
              <a:t>Evolved from HL7 standards at the heart of Meaningful use – FHIR supports all of them</a:t>
            </a:r>
          </a:p>
          <a:p>
            <a:r>
              <a:rPr lang="en-US" dirty="0"/>
              <a:t>Leverages Web standards – XML, JSON, HTTP, Atom, OAuth, and many more</a:t>
            </a:r>
          </a:p>
          <a:p>
            <a:r>
              <a:rPr lang="en-US" dirty="0"/>
              <a:t>Supports REST and Service Oriented </a:t>
            </a:r>
            <a:r>
              <a:rPr lang="en-US" dirty="0" err="1"/>
              <a:t>Architectures,as</a:t>
            </a:r>
            <a:r>
              <a:rPr lang="en-US" dirty="0"/>
              <a:t> well as message and document exchanges</a:t>
            </a:r>
          </a:p>
          <a:p>
            <a:r>
              <a:rPr lang="en-US" dirty="0"/>
              <a:t>Specifications are concise and easily understood, by both clinicians and developers with little or no clinical experience. This reduces application development time and cost.</a:t>
            </a:r>
          </a:p>
          <a:p>
            <a:r>
              <a:rPr lang="en-US" dirty="0"/>
              <a:t>FHIR is licensed (under Creative Commons) to be free and </a:t>
            </a:r>
            <a:r>
              <a:rPr lang="en-US" dirty="0" err="1"/>
              <a:t>withoutrestrictions</a:t>
            </a:r>
            <a:r>
              <a:rPr lang="en-US" dirty="0"/>
              <a:t> </a:t>
            </a:r>
          </a:p>
          <a:p>
            <a:r>
              <a:rPr lang="en-US" dirty="0"/>
              <a:t>From: http://www.hl7.org/documentcenter/public/standards/FHIR/FHIR%20for%20the%20C-Suite.4Sep19.pdf </a:t>
            </a:r>
          </a:p>
          <a:p>
            <a:endParaRPr lang="en-US" dirty="0"/>
          </a:p>
          <a:p>
            <a:r>
              <a:rPr lang="en-US" dirty="0"/>
              <a:t>“FHIR’s 80:20 rule: … something cannot be accepted into the core specification unless it would be useful to and used by 80 percent of systems around the world.”</a:t>
            </a:r>
          </a:p>
          <a:p>
            <a:r>
              <a:rPr lang="en-US" dirty="0"/>
              <a:t>https://www.smilecdr.com/our-blog/fhir-101-with-james-agnew</a:t>
            </a:r>
          </a:p>
          <a:p>
            <a:r>
              <a:rPr lang="en-US" dirty="0"/>
              <a:t>http://www.healthintersections.com.au/?p=1924 </a:t>
            </a:r>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5</a:t>
            </a:fld>
            <a:endParaRPr lang="en-US"/>
          </a:p>
        </p:txBody>
      </p:sp>
    </p:spTree>
    <p:extLst>
      <p:ext uri="{BB962C8B-B14F-4D97-AF65-F5344CB8AC3E}">
        <p14:creationId xmlns:p14="http://schemas.microsoft.com/office/powerpoint/2010/main" val="231009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this: https://hl7.org/fhir/ </a:t>
            </a:r>
            <a:br>
              <a:rPr lang="en-US" dirty="0"/>
            </a:br>
            <a:r>
              <a:rPr lang="en-US" dirty="0"/>
              <a:t>FHIR community does indeed have something to say, and work towards, all these levels</a:t>
            </a:r>
          </a:p>
        </p:txBody>
      </p:sp>
      <p:sp>
        <p:nvSpPr>
          <p:cNvPr id="4" name="Slide Number Placeholder 3"/>
          <p:cNvSpPr>
            <a:spLocks noGrp="1"/>
          </p:cNvSpPr>
          <p:nvPr>
            <p:ph type="sldNum" sz="quarter" idx="5"/>
          </p:nvPr>
        </p:nvSpPr>
        <p:spPr/>
        <p:txBody>
          <a:bodyPr/>
          <a:lstStyle/>
          <a:p>
            <a:fld id="{448E8FAC-173E-451C-A77C-987367C610B9}" type="slidenum">
              <a:rPr lang="en-US" smtClean="0"/>
              <a:t>6</a:t>
            </a:fld>
            <a:endParaRPr lang="en-US"/>
          </a:p>
        </p:txBody>
      </p:sp>
    </p:spTree>
    <p:extLst>
      <p:ext uri="{BB962C8B-B14F-4D97-AF65-F5344CB8AC3E}">
        <p14:creationId xmlns:p14="http://schemas.microsoft.com/office/powerpoint/2010/main" val="257155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dev tools in your browser sometime and look at the network traffic</a:t>
            </a:r>
          </a:p>
        </p:txBody>
      </p:sp>
      <p:sp>
        <p:nvSpPr>
          <p:cNvPr id="4" name="Slide Number Placeholder 3"/>
          <p:cNvSpPr>
            <a:spLocks noGrp="1"/>
          </p:cNvSpPr>
          <p:nvPr>
            <p:ph type="sldNum" sz="quarter" idx="5"/>
          </p:nvPr>
        </p:nvSpPr>
        <p:spPr/>
        <p:txBody>
          <a:bodyPr/>
          <a:lstStyle/>
          <a:p>
            <a:fld id="{448E8FAC-173E-451C-A77C-987367C610B9}" type="slidenum">
              <a:rPr lang="en-US" smtClean="0"/>
              <a:t>7</a:t>
            </a:fld>
            <a:endParaRPr lang="en-US"/>
          </a:p>
        </p:txBody>
      </p:sp>
    </p:spTree>
    <p:extLst>
      <p:ext uri="{BB962C8B-B14F-4D97-AF65-F5344CB8AC3E}">
        <p14:creationId xmlns:p14="http://schemas.microsoft.com/office/powerpoint/2010/main" val="159952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RESTful: Try dev tools in your browser sometime and look at the network traffic</a:t>
            </a:r>
          </a:p>
          <a:p>
            <a:r>
              <a:rPr lang="en-US" dirty="0"/>
              <a:t>https://www.hl7.org/fhir/exchange-module.html </a:t>
            </a:r>
          </a:p>
          <a:p>
            <a:r>
              <a:rPr lang="en-US" dirty="0"/>
              <a:t>One can use a variety of architectural patterns to achieve push/pull</a:t>
            </a:r>
          </a:p>
          <a:p>
            <a:endParaRPr lang="en-US" dirty="0"/>
          </a:p>
          <a:p>
            <a:r>
              <a:rPr lang="en-US" sz="1800" b="0" i="0" u="sng" strike="noStrike" dirty="0">
                <a:solidFill>
                  <a:srgbClr val="1155CC"/>
                </a:solidFill>
                <a:effectLst/>
                <a:latin typeface="Arial" panose="020B0604020202020204" pitchFamily="34" charset="0"/>
                <a:hlinkClick r:id="rId3"/>
              </a:rPr>
              <a:t>https://hl7.org/fhir/us/davinci-hrex/exchanging.html#organization-of-this-section</a:t>
            </a:r>
            <a:r>
              <a:rPr lang="en-US" sz="1800" b="0" i="0" u="none" strike="noStrike" dirty="0">
                <a:solidFill>
                  <a:srgbClr val="000000"/>
                </a:solidFill>
                <a:effectLst/>
                <a:latin typeface="Arial" panose="020B0604020202020204" pitchFamily="34" charset="0"/>
              </a:rPr>
              <a:t> lists 7 types of exchange, and a nice flowchart for deciding on channels.</a:t>
            </a:r>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8</a:t>
            </a:fld>
            <a:endParaRPr lang="en-US"/>
          </a:p>
        </p:txBody>
      </p:sp>
    </p:spTree>
    <p:extLst>
      <p:ext uri="{BB962C8B-B14F-4D97-AF65-F5344CB8AC3E}">
        <p14:creationId xmlns:p14="http://schemas.microsoft.com/office/powerpoint/2010/main" val="52261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http://www.fhir.org/guides/registry/</a:t>
            </a:r>
          </a:p>
          <a:p>
            <a:r>
              <a:rPr lang="en-US" dirty="0"/>
              <a:t>Currently 169 of these</a:t>
            </a:r>
          </a:p>
        </p:txBody>
      </p:sp>
      <p:sp>
        <p:nvSpPr>
          <p:cNvPr id="4" name="Slide Number Placeholder 3"/>
          <p:cNvSpPr>
            <a:spLocks noGrp="1"/>
          </p:cNvSpPr>
          <p:nvPr>
            <p:ph type="sldNum" sz="quarter" idx="5"/>
          </p:nvPr>
        </p:nvSpPr>
        <p:spPr/>
        <p:txBody>
          <a:bodyPr/>
          <a:lstStyle/>
          <a:p>
            <a:fld id="{448E8FAC-173E-451C-A77C-987367C610B9}" type="slidenum">
              <a:rPr lang="en-US" smtClean="0"/>
              <a:t>9</a:t>
            </a:fld>
            <a:endParaRPr lang="en-US"/>
          </a:p>
        </p:txBody>
      </p:sp>
    </p:spTree>
    <p:extLst>
      <p:ext uri="{BB962C8B-B14F-4D97-AF65-F5344CB8AC3E}">
        <p14:creationId xmlns:p14="http://schemas.microsoft.com/office/powerpoint/2010/main" val="1524946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2" name="Picture 1"/>
          <p:cNvPicPr>
            <a:picLocks noChangeAspect="1"/>
          </p:cNvPicPr>
          <p:nvPr userDrawn="1"/>
        </p:nvPicPr>
        <p:blipFill>
          <a:blip r:embed="rId3"/>
          <a:stretch>
            <a:fillRect/>
          </a:stretch>
        </p:blipFill>
        <p:spPr>
          <a:xfrm>
            <a:off x="568081" y="4598607"/>
            <a:ext cx="2416273" cy="213486"/>
          </a:xfrm>
          <a:prstGeom prst="rect">
            <a:avLst/>
          </a:prstGeom>
        </p:spPr>
      </p:pic>
      <p:pic>
        <p:nvPicPr>
          <p:cNvPr id="8" name="Picture 7"/>
          <p:cNvPicPr>
            <a:picLocks noChangeAspect="1"/>
          </p:cNvPicPr>
          <p:nvPr userDrawn="1"/>
        </p:nvPicPr>
        <p:blipFill>
          <a:blip r:embed="rId4"/>
          <a:stretch>
            <a:fillRect/>
          </a:stretch>
        </p:blipFill>
        <p:spPr>
          <a:xfrm>
            <a:off x="568081" y="3426449"/>
            <a:ext cx="1600200" cy="139700"/>
          </a:xfrm>
          <a:prstGeom prst="rect">
            <a:avLst/>
          </a:prstGeom>
        </p:spPr>
      </p:pic>
      <p:sp>
        <p:nvSpPr>
          <p:cNvPr id="3" name="Title 2"/>
          <p:cNvSpPr>
            <a:spLocks noGrp="1"/>
          </p:cNvSpPr>
          <p:nvPr>
            <p:ph type="title" hasCustomPrompt="1"/>
          </p:nvPr>
        </p:nvSpPr>
        <p:spPr>
          <a:xfrm>
            <a:off x="460375" y="644993"/>
            <a:ext cx="6972300" cy="2641756"/>
          </a:xfrm>
          <a:prstGeom prst="rect">
            <a:avLst/>
          </a:prstGeom>
        </p:spPr>
        <p:txBody>
          <a:bodyPr anchor="b"/>
          <a:lstStyle>
            <a:lvl1pPr algn="l">
              <a:defRPr sz="5000" b="1" i="0" baseline="0">
                <a:solidFill>
                  <a:schemeClr val="tx2"/>
                </a:solidFill>
                <a:latin typeface="Encode Sans Normal Black" charset="0"/>
                <a:ea typeface="Encode Sans Normal Black" charset="0"/>
                <a:cs typeface="Encode Sans Normal Black" charset="0"/>
              </a:defRPr>
            </a:lvl1pPr>
          </a:lstStyle>
          <a:p>
            <a:r>
              <a:rPr lang="en-US" dirty="0"/>
              <a:t>TITLE HERE</a:t>
            </a:r>
            <a:br>
              <a:rPr lang="en-US" dirty="0"/>
            </a:br>
            <a:r>
              <a:rPr lang="en-US" dirty="0"/>
              <a:t>ENCODE NORMAL</a:t>
            </a:r>
            <a:br>
              <a:rPr lang="en-US" dirty="0"/>
            </a:br>
            <a:r>
              <a:rPr lang="en-US" dirty="0"/>
              <a:t>BLACK, 50 PT.</a:t>
            </a:r>
          </a:p>
        </p:txBody>
      </p:sp>
    </p:spTree>
    <p:extLst>
      <p:ext uri="{BB962C8B-B14F-4D97-AF65-F5344CB8AC3E}">
        <p14:creationId xmlns:p14="http://schemas.microsoft.com/office/powerpoint/2010/main" val="175530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8"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5" y="381608"/>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74404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426449"/>
            <a:ext cx="1600200" cy="13970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009"/>
            <a:ext cx="2425226" cy="213273"/>
          </a:xfrm>
          <a:prstGeom prst="rect">
            <a:avLst/>
          </a:prstGeom>
        </p:spPr>
      </p:pic>
      <p:pic>
        <p:nvPicPr>
          <p:cNvPr id="13" name="Picture 12"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3" name="Title 2"/>
          <p:cNvSpPr>
            <a:spLocks noGrp="1"/>
          </p:cNvSpPr>
          <p:nvPr>
            <p:ph type="title" hasCustomPrompt="1"/>
          </p:nvPr>
        </p:nvSpPr>
        <p:spPr>
          <a:xfrm>
            <a:off x="460375"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1074028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426449"/>
            <a:ext cx="1600200" cy="139700"/>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
        <p:nvSpPr>
          <p:cNvPr id="2" name="Title 1"/>
          <p:cNvSpPr>
            <a:spLocks noGrp="1"/>
          </p:cNvSpPr>
          <p:nvPr>
            <p:ph type="title" hasCustomPrompt="1"/>
          </p:nvPr>
        </p:nvSpPr>
        <p:spPr>
          <a:xfrm>
            <a:off x="460376"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555381" y="1364403"/>
            <a:ext cx="1103781" cy="96361"/>
          </a:xfrm>
          <a:prstGeom prst="rect">
            <a:avLst/>
          </a:prstGeom>
        </p:spPr>
      </p:pic>
      <p:pic>
        <p:nvPicPr>
          <p:cNvPr id="12" name="Picture 11"/>
          <p:cNvPicPr>
            <a:picLocks noChangeAspect="1"/>
          </p:cNvPicPr>
          <p:nvPr userDrawn="1"/>
        </p:nvPicPr>
        <p:blipFill>
          <a:blip r:embed="rId3"/>
          <a:stretch>
            <a:fillRect/>
          </a:stretch>
        </p:blipFill>
        <p:spPr>
          <a:xfrm>
            <a:off x="549031" y="1363508"/>
            <a:ext cx="1103781" cy="96362"/>
          </a:xfrm>
          <a:prstGeom prst="rect">
            <a:avLst/>
          </a:prstGeom>
        </p:spPr>
      </p:pic>
      <p:sp>
        <p:nvSpPr>
          <p:cNvPr id="24"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5"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47922" y="369285"/>
            <a:ext cx="8197109"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549031" y="1363508"/>
            <a:ext cx="1103781" cy="96362"/>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8"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549031" y="1363508"/>
            <a:ext cx="1103781" cy="96362"/>
          </a:xfrm>
          <a:prstGeom prst="rect">
            <a:avLst/>
          </a:prstGeom>
        </p:spPr>
      </p:pic>
      <p:sp>
        <p:nvSpPr>
          <p:cNvPr id="10"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5" y="369733"/>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675530"/>
            <a:ext cx="2540000" cy="172311"/>
          </a:xfrm>
          <a:prstGeom prst="rect">
            <a:avLst/>
          </a:prstGeom>
        </p:spPr>
      </p:pic>
      <p:pic>
        <p:nvPicPr>
          <p:cNvPr id="9" name="Picture 8"/>
          <p:cNvPicPr>
            <a:picLocks noChangeAspect="1"/>
          </p:cNvPicPr>
          <p:nvPr userDrawn="1"/>
        </p:nvPicPr>
        <p:blipFill>
          <a:blip r:embed="rId4"/>
          <a:stretch>
            <a:fillRect/>
          </a:stretch>
        </p:blipFill>
        <p:spPr>
          <a:xfrm>
            <a:off x="568081" y="3426449"/>
            <a:ext cx="1600200" cy="139700"/>
          </a:xfrm>
          <a:prstGeom prst="rect">
            <a:avLst/>
          </a:prstGeom>
        </p:spPr>
      </p:pic>
      <p:sp>
        <p:nvSpPr>
          <p:cNvPr id="2" name="Title 1"/>
          <p:cNvSpPr>
            <a:spLocks noGrp="1"/>
          </p:cNvSpPr>
          <p:nvPr>
            <p:ph type="title" hasCustomPrompt="1"/>
          </p:nvPr>
        </p:nvSpPr>
        <p:spPr>
          <a:xfrm>
            <a:off x="460375" y="644993"/>
            <a:ext cx="7023540" cy="2641756"/>
          </a:xfrm>
          <a:prstGeom prst="rect">
            <a:avLst/>
          </a:prstGeom>
        </p:spPr>
        <p:txBody>
          <a:bodyPr anchor="b"/>
          <a:lstStyle>
            <a:lvl1pPr algn="l">
              <a:defRPr sz="5000" b="1" i="0" baseline="0">
                <a:solidFill>
                  <a:schemeClr val="tx2"/>
                </a:solidFill>
                <a:latin typeface="Encode Sans Normal Black" charset="0"/>
                <a:ea typeface="Encode Sans Normal Black" charset="0"/>
                <a:cs typeface="Encode Sans Normal Black" charset="0"/>
              </a:defRPr>
            </a:lvl1pPr>
          </a:lstStyle>
          <a:p>
            <a:r>
              <a:rPr lang="en-US" dirty="0"/>
              <a:t>TITLE HERE </a:t>
            </a:r>
            <a:br>
              <a:rPr lang="en-US" dirty="0"/>
            </a:br>
            <a:r>
              <a:rPr lang="en-US" dirty="0"/>
              <a:t>ENCODE NORMAL BLACK, 50 PT.</a:t>
            </a:r>
          </a:p>
        </p:txBody>
      </p:sp>
    </p:spTree>
    <p:extLst>
      <p:ext uri="{BB962C8B-B14F-4D97-AF65-F5344CB8AC3E}">
        <p14:creationId xmlns:p14="http://schemas.microsoft.com/office/powerpoint/2010/main" val="237349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549031" y="1363508"/>
            <a:ext cx="1103781" cy="96362"/>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37" y="4675530"/>
            <a:ext cx="2540000" cy="172311"/>
          </a:xfrm>
          <a:prstGeom prst="rect">
            <a:avLst/>
          </a:prstGeom>
        </p:spPr>
      </p:pic>
      <p:sp>
        <p:nvSpPr>
          <p:cNvPr id="2" name="Title 1"/>
          <p:cNvSpPr>
            <a:spLocks noGrp="1"/>
          </p:cNvSpPr>
          <p:nvPr>
            <p:ph type="title" hasCustomPrompt="1"/>
          </p:nvPr>
        </p:nvSpPr>
        <p:spPr>
          <a:xfrm>
            <a:off x="447923" y="371510"/>
            <a:ext cx="8197114"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549031" y="1363508"/>
            <a:ext cx="1103781" cy="96362"/>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2" name="Title 1"/>
          <p:cNvSpPr>
            <a:spLocks noGrp="1"/>
          </p:cNvSpPr>
          <p:nvPr>
            <p:ph type="title" hasCustomPrompt="1"/>
          </p:nvPr>
        </p:nvSpPr>
        <p:spPr>
          <a:xfrm>
            <a:off x="447923" y="369733"/>
            <a:ext cx="8197114"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447923" y="1724977"/>
            <a:ext cx="8184662" cy="2828169"/>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3" name="Picture 12"/>
          <p:cNvPicPr>
            <a:picLocks noChangeAspect="1"/>
          </p:cNvPicPr>
          <p:nvPr userDrawn="1"/>
        </p:nvPicPr>
        <p:blipFill>
          <a:blip r:embed="rId2"/>
          <a:stretch>
            <a:fillRect/>
          </a:stretch>
        </p:blipFill>
        <p:spPr>
          <a:xfrm>
            <a:off x="549031" y="1363508"/>
            <a:ext cx="1103781" cy="96362"/>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37" y="4675530"/>
            <a:ext cx="2540000" cy="172311"/>
          </a:xfrm>
          <a:prstGeom prst="rect">
            <a:avLst/>
          </a:prstGeom>
        </p:spPr>
      </p:pic>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107"/>
            <a:ext cx="2416273" cy="212486"/>
          </a:xfrm>
          <a:prstGeom prst="rect">
            <a:avLst/>
          </a:prstGeom>
        </p:spPr>
      </p:pic>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2" name="Title 1"/>
          <p:cNvSpPr>
            <a:spLocks noGrp="1"/>
          </p:cNvSpPr>
          <p:nvPr>
            <p:ph type="title" hasCustomPrompt="1"/>
          </p:nvPr>
        </p:nvSpPr>
        <p:spPr>
          <a:xfrm>
            <a:off x="460375"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96565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90149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1"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4" y="369733"/>
            <a:ext cx="8184657"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2930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3" name="Picture 1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90392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66" r:id="rId1"/>
    <p:sldLayoutId id="2147483658" r:id="rId2"/>
    <p:sldLayoutId id="2147483659" r:id="rId3"/>
    <p:sldLayoutId id="2147483660" r:id="rId4"/>
    <p:sldLayoutId id="2147483661"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2CA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665410"/>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4" r:id="rId3"/>
    <p:sldLayoutId id="2147483675" r:id="rId4"/>
    <p:sldLayoutId id="2147483677"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79" r:id="rId1"/>
    <p:sldLayoutId id="2147483653" r:id="rId2"/>
    <p:sldLayoutId id="2147483663" r:id="rId3"/>
    <p:sldLayoutId id="2147483664" r:id="rId4"/>
    <p:sldLayoutId id="2147483665"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7BEA-7F97-4385-A4D2-72308F2D492C}"/>
              </a:ext>
            </a:extLst>
          </p:cNvPr>
          <p:cNvSpPr>
            <a:spLocks noGrp="1"/>
          </p:cNvSpPr>
          <p:nvPr>
            <p:ph type="title"/>
          </p:nvPr>
        </p:nvSpPr>
        <p:spPr/>
        <p:txBody>
          <a:bodyPr/>
          <a:lstStyle/>
          <a:p>
            <a:r>
              <a:rPr lang="en-US" sz="3200" dirty="0"/>
              <a:t>What is FHIR, and how might we use it in public health? </a:t>
            </a:r>
            <a:br>
              <a:rPr lang="en-US" sz="2400" dirty="0"/>
            </a:br>
            <a:br>
              <a:rPr lang="en-US" sz="2400" dirty="0"/>
            </a:br>
            <a:br>
              <a:rPr lang="en-US" sz="2400" dirty="0"/>
            </a:br>
            <a:r>
              <a:rPr lang="en-US" sz="2400" dirty="0"/>
              <a:t>Justin McReynolds, University of Washington</a:t>
            </a:r>
          </a:p>
        </p:txBody>
      </p:sp>
      <p:sp>
        <p:nvSpPr>
          <p:cNvPr id="3" name="Text Placeholder 2">
            <a:extLst>
              <a:ext uri="{FF2B5EF4-FFF2-40B4-BE49-F238E27FC236}">
                <a16:creationId xmlns:a16="http://schemas.microsoft.com/office/drawing/2014/main" id="{A75E5C48-06EB-46E9-9DEF-93EA39651A27}"/>
              </a:ext>
            </a:extLst>
          </p:cNvPr>
          <p:cNvSpPr txBox="1">
            <a:spLocks/>
          </p:cNvSpPr>
          <p:nvPr/>
        </p:nvSpPr>
        <p:spPr>
          <a:xfrm>
            <a:off x="460374" y="3781139"/>
            <a:ext cx="8004553" cy="4111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“Learning on FHIR” WA State Dept. of Health</a:t>
            </a:r>
          </a:p>
        </p:txBody>
      </p:sp>
    </p:spTree>
    <p:extLst>
      <p:ext uri="{BB962C8B-B14F-4D97-AF65-F5344CB8AC3E}">
        <p14:creationId xmlns:p14="http://schemas.microsoft.com/office/powerpoint/2010/main" val="137207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1696824"/>
            <a:ext cx="8197114" cy="2752625"/>
          </a:xfrm>
        </p:spPr>
        <p:txBody>
          <a:bodyPr/>
          <a:lstStyle/>
          <a:p>
            <a:r>
              <a:rPr lang="en-US" dirty="0"/>
              <a:t>Electronic Case Reporting</a:t>
            </a:r>
          </a:p>
          <a:p>
            <a:r>
              <a:rPr lang="en-US" dirty="0"/>
              <a:t>MedMorph (Making EHR Data More Available for Research and Public Health)</a:t>
            </a:r>
          </a:p>
          <a:p>
            <a:r>
              <a:rPr lang="en-US" dirty="0"/>
              <a:t>SMART Health Cards: Vaccination &amp; Testing</a:t>
            </a:r>
          </a:p>
          <a:p>
            <a:r>
              <a:rPr lang="en-US" dirty="0"/>
              <a:t>SANER</a:t>
            </a:r>
          </a:p>
          <a:p>
            <a:r>
              <a:rPr lang="en-US" dirty="0"/>
              <a:t>Vital Records Mortality and Morbidity Reporting</a:t>
            </a:r>
          </a:p>
          <a:p>
            <a:endParaRPr lang="en-US" dirty="0"/>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HIGHER LEVEL STANDARDIZATION &amp; GUIDANCE:</a:t>
            </a:r>
            <a:br>
              <a:rPr lang="en-US" dirty="0"/>
            </a:br>
            <a:r>
              <a:rPr lang="en-US" dirty="0"/>
              <a:t>IMPLEMENTATION GUIDES (IG) – PUBLIC HEALTH</a:t>
            </a:r>
          </a:p>
        </p:txBody>
      </p:sp>
    </p:spTree>
    <p:extLst>
      <p:ext uri="{BB962C8B-B14F-4D97-AF65-F5344CB8AC3E}">
        <p14:creationId xmlns:p14="http://schemas.microsoft.com/office/powerpoint/2010/main" val="295600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1602558"/>
            <a:ext cx="8197114" cy="2846892"/>
          </a:xfrm>
        </p:spPr>
        <p:txBody>
          <a:bodyPr/>
          <a:lstStyle/>
          <a:p>
            <a:r>
              <a:rPr lang="en-US" dirty="0"/>
              <a:t>Specifies which data and APIs to use for particular use cases</a:t>
            </a:r>
          </a:p>
          <a:p>
            <a:r>
              <a:rPr lang="en-US" dirty="0"/>
              <a:t>Examples:</a:t>
            </a:r>
          </a:p>
          <a:p>
            <a:pPr lvl="1"/>
            <a:r>
              <a:rPr lang="en-US" dirty="0"/>
              <a:t>US Core (dozens, incl immunization, provenance) </a:t>
            </a:r>
          </a:p>
          <a:p>
            <a:pPr lvl="1"/>
            <a:r>
              <a:rPr lang="en-US" dirty="0" err="1"/>
              <a:t>eICR</a:t>
            </a:r>
            <a:r>
              <a:rPr lang="en-US" dirty="0"/>
              <a:t> (8 profiles of its own, uses dozens of others)</a:t>
            </a:r>
          </a:p>
          <a:p>
            <a:pPr lvl="1"/>
            <a:r>
              <a:rPr lang="en-US" dirty="0"/>
              <a:t>MedMorph (~12 of its own, uses )</a:t>
            </a:r>
          </a:p>
          <a:p>
            <a:pPr lvl="1"/>
            <a:r>
              <a:rPr lang="en-US" dirty="0"/>
              <a:t>US Public Health (PH) Library (umbrella; early draft)</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HIGHER LEVEL STANDARDIZATION &amp; GUIDANCE:</a:t>
            </a:r>
            <a:br>
              <a:rPr lang="en-US" dirty="0"/>
            </a:br>
            <a:r>
              <a:rPr lang="en-US" dirty="0"/>
              <a:t>PROFILES</a:t>
            </a:r>
          </a:p>
        </p:txBody>
      </p:sp>
    </p:spTree>
    <p:extLst>
      <p:ext uri="{BB962C8B-B14F-4D97-AF65-F5344CB8AC3E}">
        <p14:creationId xmlns:p14="http://schemas.microsoft.com/office/powerpoint/2010/main" val="41663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307A1E5-F90E-7EAD-723A-67489C6B35C1}"/>
              </a:ext>
            </a:extLst>
          </p:cNvPr>
          <p:cNvSpPr>
            <a:spLocks noGrp="1"/>
          </p:cNvSpPr>
          <p:nvPr>
            <p:ph type="chart" sz="quarter" idx="12"/>
          </p:nvPr>
        </p:nvSpPr>
        <p:spPr/>
      </p:sp>
      <p:sp>
        <p:nvSpPr>
          <p:cNvPr id="3" name="Title 2">
            <a:extLst>
              <a:ext uri="{FF2B5EF4-FFF2-40B4-BE49-F238E27FC236}">
                <a16:creationId xmlns:a16="http://schemas.microsoft.com/office/drawing/2014/main" id="{B294E148-77B1-E39A-5624-1B11ADFD4E2B}"/>
              </a:ext>
            </a:extLst>
          </p:cNvPr>
          <p:cNvSpPr>
            <a:spLocks noGrp="1"/>
          </p:cNvSpPr>
          <p:nvPr>
            <p:ph type="title"/>
          </p:nvPr>
        </p:nvSpPr>
        <p:spPr/>
        <p:txBody>
          <a:bodyPr/>
          <a:lstStyle/>
          <a:p>
            <a:r>
              <a:rPr lang="en-US" dirty="0"/>
              <a:t>MEDMORPH: Making EHR Data More available for Research and Public Health</a:t>
            </a:r>
          </a:p>
        </p:txBody>
      </p:sp>
      <p:pic>
        <p:nvPicPr>
          <p:cNvPr id="5" name="Picture 4" descr="Diagram&#10;&#10;Description automatically generated">
            <a:extLst>
              <a:ext uri="{FF2B5EF4-FFF2-40B4-BE49-F238E27FC236}">
                <a16:creationId xmlns:a16="http://schemas.microsoft.com/office/drawing/2014/main" id="{C360969A-A7B0-D74B-5357-C1CECF06DF76}"/>
              </a:ext>
            </a:extLst>
          </p:cNvPr>
          <p:cNvPicPr>
            <a:picLocks noChangeAspect="1"/>
          </p:cNvPicPr>
          <p:nvPr/>
        </p:nvPicPr>
        <p:blipFill>
          <a:blip r:embed="rId3"/>
          <a:stretch>
            <a:fillRect/>
          </a:stretch>
        </p:blipFill>
        <p:spPr>
          <a:xfrm>
            <a:off x="452485" y="1383972"/>
            <a:ext cx="5012703" cy="3759527"/>
          </a:xfrm>
          <a:prstGeom prst="rect">
            <a:avLst/>
          </a:prstGeom>
        </p:spPr>
      </p:pic>
      <p:sp>
        <p:nvSpPr>
          <p:cNvPr id="6" name="Text Placeholder 1">
            <a:extLst>
              <a:ext uri="{FF2B5EF4-FFF2-40B4-BE49-F238E27FC236}">
                <a16:creationId xmlns:a16="http://schemas.microsoft.com/office/drawing/2014/main" id="{4BA0754F-2D83-EBFC-EA7C-7B251C39E03C}"/>
              </a:ext>
            </a:extLst>
          </p:cNvPr>
          <p:cNvSpPr txBox="1">
            <a:spLocks/>
          </p:cNvSpPr>
          <p:nvPr/>
        </p:nvSpPr>
        <p:spPr>
          <a:xfrm>
            <a:off x="5175314" y="1602558"/>
            <a:ext cx="3638747" cy="284689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A “Learning Health System”</a:t>
            </a:r>
          </a:p>
          <a:p>
            <a:pPr lvl="1"/>
            <a:r>
              <a:rPr lang="en-US" dirty="0"/>
              <a:t>Hepatitis C</a:t>
            </a:r>
          </a:p>
          <a:p>
            <a:pPr lvl="1"/>
            <a:r>
              <a:rPr lang="en-US" dirty="0"/>
              <a:t>Cancer registry reporting</a:t>
            </a:r>
          </a:p>
          <a:p>
            <a:pPr lvl="1"/>
            <a:r>
              <a:rPr lang="en-US" dirty="0"/>
              <a:t>Cool Architecture!</a:t>
            </a:r>
          </a:p>
        </p:txBody>
      </p:sp>
    </p:spTree>
    <p:extLst>
      <p:ext uri="{BB962C8B-B14F-4D97-AF65-F5344CB8AC3E}">
        <p14:creationId xmlns:p14="http://schemas.microsoft.com/office/powerpoint/2010/main" val="237687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307A1E5-F90E-7EAD-723A-67489C6B35C1}"/>
              </a:ext>
            </a:extLst>
          </p:cNvPr>
          <p:cNvSpPr>
            <a:spLocks noGrp="1"/>
          </p:cNvSpPr>
          <p:nvPr>
            <p:ph type="chart" sz="quarter" idx="12"/>
          </p:nvPr>
        </p:nvSpPr>
        <p:spPr/>
      </p:sp>
      <p:sp>
        <p:nvSpPr>
          <p:cNvPr id="3" name="Title 2">
            <a:extLst>
              <a:ext uri="{FF2B5EF4-FFF2-40B4-BE49-F238E27FC236}">
                <a16:creationId xmlns:a16="http://schemas.microsoft.com/office/drawing/2014/main" id="{B294E148-77B1-E39A-5624-1B11ADFD4E2B}"/>
              </a:ext>
            </a:extLst>
          </p:cNvPr>
          <p:cNvSpPr>
            <a:spLocks noGrp="1"/>
          </p:cNvSpPr>
          <p:nvPr>
            <p:ph type="title"/>
          </p:nvPr>
        </p:nvSpPr>
        <p:spPr>
          <a:xfrm>
            <a:off x="460375" y="121534"/>
            <a:ext cx="8172210" cy="671652"/>
          </a:xfrm>
        </p:spPr>
        <p:txBody>
          <a:bodyPr/>
          <a:lstStyle/>
          <a:p>
            <a:r>
              <a:rPr lang="en-US" dirty="0"/>
              <a:t>electronic Case Reporting (</a:t>
            </a:r>
            <a:r>
              <a:rPr lang="en-US" dirty="0" err="1"/>
              <a:t>eCR</a:t>
            </a:r>
            <a:r>
              <a:rPr lang="en-US" dirty="0"/>
              <a:t>)</a:t>
            </a:r>
          </a:p>
        </p:txBody>
      </p:sp>
      <p:pic>
        <p:nvPicPr>
          <p:cNvPr id="7" name="Picture 6" descr="A picture containing graphical user interface&#10;&#10;Description automatically generated">
            <a:extLst>
              <a:ext uri="{FF2B5EF4-FFF2-40B4-BE49-F238E27FC236}">
                <a16:creationId xmlns:a16="http://schemas.microsoft.com/office/drawing/2014/main" id="{70DF74CE-D887-CF44-800D-76FB3ED4408F}"/>
              </a:ext>
            </a:extLst>
          </p:cNvPr>
          <p:cNvPicPr>
            <a:picLocks noChangeAspect="1"/>
          </p:cNvPicPr>
          <p:nvPr/>
        </p:nvPicPr>
        <p:blipFill>
          <a:blip r:embed="rId3"/>
          <a:stretch>
            <a:fillRect/>
          </a:stretch>
        </p:blipFill>
        <p:spPr>
          <a:xfrm>
            <a:off x="1361166" y="984824"/>
            <a:ext cx="7292646" cy="4102114"/>
          </a:xfrm>
          <a:prstGeom prst="rect">
            <a:avLst/>
          </a:prstGeom>
        </p:spPr>
      </p:pic>
    </p:spTree>
    <p:extLst>
      <p:ext uri="{BB962C8B-B14F-4D97-AF65-F5344CB8AC3E}">
        <p14:creationId xmlns:p14="http://schemas.microsoft.com/office/powerpoint/2010/main" val="410511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307A1E5-F90E-7EAD-723A-67489C6B35C1}"/>
              </a:ext>
            </a:extLst>
          </p:cNvPr>
          <p:cNvSpPr>
            <a:spLocks noGrp="1"/>
          </p:cNvSpPr>
          <p:nvPr>
            <p:ph type="chart" sz="quarter" idx="12"/>
          </p:nvPr>
        </p:nvSpPr>
        <p:spPr/>
      </p:sp>
      <p:sp>
        <p:nvSpPr>
          <p:cNvPr id="3" name="Title 2">
            <a:extLst>
              <a:ext uri="{FF2B5EF4-FFF2-40B4-BE49-F238E27FC236}">
                <a16:creationId xmlns:a16="http://schemas.microsoft.com/office/drawing/2014/main" id="{B294E148-77B1-E39A-5624-1B11ADFD4E2B}"/>
              </a:ext>
            </a:extLst>
          </p:cNvPr>
          <p:cNvSpPr>
            <a:spLocks noGrp="1"/>
          </p:cNvSpPr>
          <p:nvPr>
            <p:ph type="title"/>
          </p:nvPr>
        </p:nvSpPr>
        <p:spPr>
          <a:xfrm>
            <a:off x="460375" y="258824"/>
            <a:ext cx="8172210" cy="516387"/>
          </a:xfrm>
        </p:spPr>
        <p:txBody>
          <a:bodyPr/>
          <a:lstStyle/>
          <a:p>
            <a:r>
              <a:rPr lang="en-US" dirty="0"/>
              <a:t>COSRI: Clinical Opioid Summary w/ Rx Integration</a:t>
            </a:r>
          </a:p>
        </p:txBody>
      </p:sp>
      <p:pic>
        <p:nvPicPr>
          <p:cNvPr id="7" name="Picture 6">
            <a:extLst>
              <a:ext uri="{FF2B5EF4-FFF2-40B4-BE49-F238E27FC236}">
                <a16:creationId xmlns:a16="http://schemas.microsoft.com/office/drawing/2014/main" id="{51EF7874-3020-3BEC-F756-A41DA3136456}"/>
              </a:ext>
            </a:extLst>
          </p:cNvPr>
          <p:cNvPicPr>
            <a:picLocks noChangeAspect="1"/>
          </p:cNvPicPr>
          <p:nvPr/>
        </p:nvPicPr>
        <p:blipFill>
          <a:blip r:embed="rId3"/>
          <a:stretch>
            <a:fillRect/>
          </a:stretch>
        </p:blipFill>
        <p:spPr>
          <a:xfrm>
            <a:off x="0" y="895422"/>
            <a:ext cx="9144000" cy="4427316"/>
          </a:xfrm>
          <a:prstGeom prst="rect">
            <a:avLst/>
          </a:prstGeom>
        </p:spPr>
      </p:pic>
    </p:spTree>
    <p:extLst>
      <p:ext uri="{BB962C8B-B14F-4D97-AF65-F5344CB8AC3E}">
        <p14:creationId xmlns:p14="http://schemas.microsoft.com/office/powerpoint/2010/main" val="128378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1555423"/>
            <a:ext cx="8197114" cy="2678452"/>
          </a:xfrm>
        </p:spPr>
        <p:txBody>
          <a:bodyPr/>
          <a:lstStyle/>
          <a:p>
            <a:r>
              <a:rPr lang="en-US" dirty="0"/>
              <a:t>FHIR removes many hurdles, but “real” health informatics systems are difficult to build and own!</a:t>
            </a:r>
          </a:p>
          <a:p>
            <a:r>
              <a:rPr lang="en-US" dirty="0"/>
              <a:t>Enterprise-level requirements</a:t>
            </a:r>
          </a:p>
          <a:p>
            <a:r>
              <a:rPr lang="en-US" dirty="0"/>
              <a:t>Clinical Safety checklist </a:t>
            </a:r>
            <a:r>
              <a:rPr lang="en-US" sz="1600" dirty="0"/>
              <a:t>https://www.hl7.org/fhir/safety.html</a:t>
            </a:r>
          </a:p>
          <a:p>
            <a:r>
              <a:rPr lang="en-US" dirty="0"/>
              <a:t>Can be tough to innovate in standards and other project aspects simultaneously</a:t>
            </a:r>
          </a:p>
          <a:p>
            <a:r>
              <a:rPr lang="en-US" dirty="0"/>
              <a:t>Avoid displacing functional systems that use older tech </a:t>
            </a:r>
            <a:r>
              <a:rPr lang="en-US"/>
              <a:t>/ standards</a:t>
            </a:r>
            <a:endParaRPr lang="en-US" dirty="0"/>
          </a:p>
          <a:p>
            <a:pPr lvl="1"/>
            <a:endParaRPr lang="en-US" dirty="0"/>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6"/>
            <a:ext cx="8197109" cy="695944"/>
          </a:xfrm>
        </p:spPr>
        <p:txBody>
          <a:bodyPr/>
          <a:lstStyle/>
          <a:p>
            <a:r>
              <a:rPr lang="en-US" dirty="0"/>
              <a:t>CHALLENGES</a:t>
            </a:r>
          </a:p>
        </p:txBody>
      </p:sp>
    </p:spTree>
    <p:extLst>
      <p:ext uri="{BB962C8B-B14F-4D97-AF65-F5344CB8AC3E}">
        <p14:creationId xmlns:p14="http://schemas.microsoft.com/office/powerpoint/2010/main" val="128736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p:txBody>
          <a:bodyPr/>
          <a:lstStyle/>
          <a:p>
            <a:r>
              <a:rPr lang="en-US" dirty="0"/>
              <a:t>The Office of the National Coordinator for Health Information Technology’s (ONC’s) Interoperability and Information-Blocking Final Rule</a:t>
            </a:r>
          </a:p>
          <a:p>
            <a:r>
              <a:rPr lang="en-US" dirty="0"/>
              <a:t>U.S. Centers for Medicare &amp; Medicaid Services (CMS) Interoperability and Patient Access final rule (2020/2021)</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US FEDERAL MANDATES</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5"/>
            <a:ext cx="8197109" cy="780785"/>
          </a:xfrm>
        </p:spPr>
        <p:txBody>
          <a:bodyPr/>
          <a:lstStyle/>
          <a:p>
            <a:r>
              <a:rPr lang="en-US" dirty="0"/>
              <a:t>ADOPTION</a:t>
            </a:r>
          </a:p>
        </p:txBody>
      </p:sp>
    </p:spTree>
    <p:extLst>
      <p:ext uri="{BB962C8B-B14F-4D97-AF65-F5344CB8AC3E}">
        <p14:creationId xmlns:p14="http://schemas.microsoft.com/office/powerpoint/2010/main" val="189762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1982113"/>
            <a:ext cx="8197114" cy="2251761"/>
          </a:xfrm>
        </p:spPr>
        <p:txBody>
          <a:bodyPr/>
          <a:lstStyle/>
          <a:p>
            <a:pPr marL="0" indent="0">
              <a:buNone/>
            </a:pPr>
            <a:r>
              <a:rPr lang="en-US" dirty="0"/>
              <a:t>U.S. Centers for Medicare &amp; Medicaid Services (CMS) Interoperability and Patient Access final rule</a:t>
            </a:r>
          </a:p>
          <a:p>
            <a:pPr lvl="1"/>
            <a:r>
              <a:rPr lang="en-US" dirty="0"/>
              <a:t>Clinical data exchanged via the FHIR API, using the U.S. Core Data for Interoperability (USCDI)</a:t>
            </a:r>
          </a:p>
          <a:p>
            <a:pPr lvl="1"/>
            <a:r>
              <a:rPr lang="en-US" dirty="0"/>
              <a:t>CARIN Consumer Directed Payer Data Exchange - Medicare fee-for-service beneficiaries' digital access to their historical claims information through an application of their choice</a:t>
            </a:r>
          </a:p>
          <a:p>
            <a:pPr marL="0" indent="0">
              <a:buNone/>
            </a:pPr>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a:xfrm>
            <a:off x="460375" y="1578267"/>
            <a:ext cx="8184662" cy="411171"/>
          </a:xfrm>
        </p:spPr>
        <p:txBody>
          <a:bodyPr/>
          <a:lstStyle/>
          <a:p>
            <a:r>
              <a:rPr lang="en-US" dirty="0"/>
              <a:t>US FEDERAL MANDATES</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6"/>
            <a:ext cx="8197109" cy="743078"/>
          </a:xfrm>
        </p:spPr>
        <p:txBody>
          <a:bodyPr/>
          <a:lstStyle/>
          <a:p>
            <a:r>
              <a:rPr lang="en-US" dirty="0"/>
              <a:t>ADOPTION</a:t>
            </a:r>
          </a:p>
        </p:txBody>
      </p:sp>
    </p:spTree>
    <p:extLst>
      <p:ext uri="{BB962C8B-B14F-4D97-AF65-F5344CB8AC3E}">
        <p14:creationId xmlns:p14="http://schemas.microsoft.com/office/powerpoint/2010/main" val="79477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2204645"/>
            <a:ext cx="8197114" cy="2029229"/>
          </a:xfrm>
        </p:spPr>
        <p:txBody>
          <a:bodyPr/>
          <a:lstStyle/>
          <a:p>
            <a:pPr marL="0" indent="0">
              <a:buNone/>
            </a:pPr>
            <a:r>
              <a:rPr lang="en-US" dirty="0"/>
              <a:t>Open FHIR APIs</a:t>
            </a:r>
          </a:p>
          <a:p>
            <a:pPr marL="0" indent="0">
              <a:buNone/>
            </a:pPr>
            <a:r>
              <a:rPr lang="en-US" dirty="0"/>
              <a:t>One result:  open FHIR endpoints published by EMR vendors, </a:t>
            </a:r>
            <a:r>
              <a:rPr lang="en-US" dirty="0" err="1"/>
              <a:t>eg</a:t>
            </a:r>
            <a:r>
              <a:rPr lang="en-US" dirty="0"/>
              <a:t>:</a:t>
            </a:r>
          </a:p>
          <a:p>
            <a:pPr marL="0" indent="0">
              <a:buNone/>
            </a:pPr>
            <a:r>
              <a:rPr lang="en-US" dirty="0"/>
              <a:t>https://open.epic.com/MyApps/Endpoints </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a:xfrm>
            <a:off x="460375" y="1578267"/>
            <a:ext cx="8184662" cy="411171"/>
          </a:xfrm>
        </p:spPr>
        <p:txBody>
          <a:bodyPr/>
          <a:lstStyle/>
          <a:p>
            <a:r>
              <a:rPr lang="en-US" dirty="0"/>
              <a:t>US FEDERAL MANDATES</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5"/>
            <a:ext cx="8197109" cy="761931"/>
          </a:xfrm>
        </p:spPr>
        <p:txBody>
          <a:bodyPr/>
          <a:lstStyle/>
          <a:p>
            <a:r>
              <a:rPr lang="en-US" dirty="0"/>
              <a:t>ADOPTION</a:t>
            </a:r>
          </a:p>
        </p:txBody>
      </p:sp>
    </p:spTree>
    <p:extLst>
      <p:ext uri="{BB962C8B-B14F-4D97-AF65-F5344CB8AC3E}">
        <p14:creationId xmlns:p14="http://schemas.microsoft.com/office/powerpoint/2010/main" val="209914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2204645"/>
            <a:ext cx="8197114" cy="2029229"/>
          </a:xfrm>
        </p:spPr>
        <p:txBody>
          <a:bodyPr/>
          <a:lstStyle/>
          <a:p>
            <a:r>
              <a:rPr lang="en-US" dirty="0"/>
              <a:t>“Data Liberation” movement</a:t>
            </a:r>
          </a:p>
          <a:p>
            <a:pPr lvl="1"/>
            <a:r>
              <a:rPr lang="en-US" dirty="0"/>
              <a:t>Patients as a first-level participant in FHIR</a:t>
            </a:r>
          </a:p>
          <a:p>
            <a:pPr lvl="1"/>
            <a:r>
              <a:rPr lang="en-US" dirty="0"/>
              <a:t>https://www.epatientdave.com </a:t>
            </a:r>
          </a:p>
          <a:p>
            <a:pPr lvl="2"/>
            <a:r>
              <a:rPr lang="en-US" dirty="0"/>
              <a:t>Check out his “</a:t>
            </a:r>
            <a:r>
              <a:rPr lang="en-US" dirty="0" err="1"/>
              <a:t>Gimme</a:t>
            </a:r>
            <a:r>
              <a:rPr lang="en-US" dirty="0"/>
              <a:t> my data” rap!</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a:xfrm>
            <a:off x="460375" y="1578267"/>
            <a:ext cx="8184662" cy="411171"/>
          </a:xfrm>
        </p:spPr>
        <p:txBody>
          <a:bodyPr/>
          <a:lstStyle/>
          <a:p>
            <a:r>
              <a:rPr lang="en-US" dirty="0"/>
              <a:t>SOCIAL ENABLER</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5"/>
            <a:ext cx="8197109" cy="761931"/>
          </a:xfrm>
        </p:spPr>
        <p:txBody>
          <a:bodyPr/>
          <a:lstStyle/>
          <a:p>
            <a:r>
              <a:rPr lang="en-US" dirty="0"/>
              <a:t>ADOPTION</a:t>
            </a:r>
          </a:p>
        </p:txBody>
      </p:sp>
    </p:spTree>
    <p:extLst>
      <p:ext uri="{BB962C8B-B14F-4D97-AF65-F5344CB8AC3E}">
        <p14:creationId xmlns:p14="http://schemas.microsoft.com/office/powerpoint/2010/main" val="18025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47923" y="1871473"/>
            <a:ext cx="8197114" cy="2700528"/>
          </a:xfrm>
        </p:spPr>
        <p:txBody>
          <a:bodyPr/>
          <a:lstStyle/>
          <a:p>
            <a:r>
              <a:rPr lang="en-US" sz="2000" dirty="0"/>
              <a:t>Technical Program Manager, UW Clinical Informatics Research Group</a:t>
            </a:r>
          </a:p>
          <a:p>
            <a:r>
              <a:rPr lang="en-US" sz="2000" dirty="0"/>
              <a:t>MS Biomedical &amp; Health Informatics, UW School of Medicine</a:t>
            </a:r>
          </a:p>
          <a:p>
            <a:r>
              <a:rPr lang="en-US" sz="2000" dirty="0"/>
              <a:t>Health Informatics for clinical care, public health, consumer health, research...</a:t>
            </a:r>
          </a:p>
          <a:p>
            <a:r>
              <a:rPr lang="en-US" sz="2000" dirty="0"/>
              <a:t>Yes, I still do like to write software!</a:t>
            </a:r>
          </a:p>
          <a:p>
            <a:pPr marL="0" indent="0">
              <a:buNone/>
            </a:pPr>
            <a:endParaRPr lang="en-US" sz="2000" dirty="0"/>
          </a:p>
          <a:p>
            <a:r>
              <a:rPr lang="en-US" sz="2000" dirty="0"/>
              <a:t>This talk:  https://github.com/mcjustin/fhir-wadoh-talk-2022  </a:t>
            </a:r>
          </a:p>
          <a:p>
            <a:pPr marL="0" indent="0">
              <a:buNone/>
            </a:pPr>
            <a:r>
              <a:rPr lang="en-US" sz="1000" dirty="0"/>
              <a:t>https://creativecommons.org/licenses/by/3.0  (do as you wish, but attribute)</a:t>
            </a:r>
          </a:p>
        </p:txBody>
      </p:sp>
      <p:sp>
        <p:nvSpPr>
          <p:cNvPr id="4" name="Title 3"/>
          <p:cNvSpPr>
            <a:spLocks noGrp="1"/>
          </p:cNvSpPr>
          <p:nvPr>
            <p:ph type="title"/>
          </p:nvPr>
        </p:nvSpPr>
        <p:spPr>
          <a:xfrm>
            <a:off x="447922" y="369286"/>
            <a:ext cx="8197109" cy="771358"/>
          </a:xfrm>
        </p:spPr>
        <p:txBody>
          <a:bodyPr/>
          <a:lstStyle/>
          <a:p>
            <a:r>
              <a:rPr lang="en-US" dirty="0"/>
              <a:t>SPEAKER: JUSTIN MCREYNOLDS</a:t>
            </a:r>
          </a:p>
        </p:txBody>
      </p:sp>
    </p:spTree>
    <p:extLst>
      <p:ext uri="{BB962C8B-B14F-4D97-AF65-F5344CB8AC3E}">
        <p14:creationId xmlns:p14="http://schemas.microsoft.com/office/powerpoint/2010/main" val="398981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7BEA-7F97-4385-A4D2-72308F2D492C}"/>
              </a:ext>
            </a:extLst>
          </p:cNvPr>
          <p:cNvSpPr>
            <a:spLocks noGrp="1"/>
          </p:cNvSpPr>
          <p:nvPr>
            <p:ph type="title"/>
          </p:nvPr>
        </p:nvSpPr>
        <p:spPr>
          <a:xfrm>
            <a:off x="460375" y="630380"/>
            <a:ext cx="7023540" cy="2570019"/>
          </a:xfrm>
        </p:spPr>
        <p:txBody>
          <a:bodyPr/>
          <a:lstStyle/>
          <a:p>
            <a:r>
              <a:rPr lang="en-US" sz="3200" dirty="0"/>
              <a:t>Thanks for attending!</a:t>
            </a:r>
            <a:br>
              <a:rPr lang="en-US" sz="3200" dirty="0"/>
            </a:br>
            <a:r>
              <a:rPr lang="en-US" sz="3200" dirty="0"/>
              <a:t>Questions?</a:t>
            </a:r>
            <a:br>
              <a:rPr lang="en-US" sz="3200" dirty="0"/>
            </a:br>
            <a:br>
              <a:rPr lang="en-US" sz="2400" dirty="0"/>
            </a:br>
            <a:br>
              <a:rPr lang="en-US" sz="2400" dirty="0"/>
            </a:br>
            <a:r>
              <a:rPr lang="en-US" sz="2400" dirty="0"/>
              <a:t>https://github.com/mcjustin/fhir-wadoh-talk-2022 </a:t>
            </a:r>
            <a:br>
              <a:rPr lang="en-US" sz="2400" dirty="0"/>
            </a:br>
            <a:r>
              <a:rPr lang="en-US" sz="1800" dirty="0"/>
              <a:t>Justin McReynolds, University of Washington</a:t>
            </a:r>
          </a:p>
        </p:txBody>
      </p:sp>
      <p:sp>
        <p:nvSpPr>
          <p:cNvPr id="3" name="Text Placeholder 2">
            <a:extLst>
              <a:ext uri="{FF2B5EF4-FFF2-40B4-BE49-F238E27FC236}">
                <a16:creationId xmlns:a16="http://schemas.microsoft.com/office/drawing/2014/main" id="{A75E5C48-06EB-46E9-9DEF-93EA39651A27}"/>
              </a:ext>
            </a:extLst>
          </p:cNvPr>
          <p:cNvSpPr txBox="1">
            <a:spLocks/>
          </p:cNvSpPr>
          <p:nvPr/>
        </p:nvSpPr>
        <p:spPr>
          <a:xfrm>
            <a:off x="460374" y="3781139"/>
            <a:ext cx="8004553" cy="4111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“Learning on FHIR” WA State Dept. of Health</a:t>
            </a:r>
          </a:p>
        </p:txBody>
      </p:sp>
    </p:spTree>
    <p:extLst>
      <p:ext uri="{BB962C8B-B14F-4D97-AF65-F5344CB8AC3E}">
        <p14:creationId xmlns:p14="http://schemas.microsoft.com/office/powerpoint/2010/main" val="2093459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8F6FC-EBDB-4462-B67E-98649616B174}"/>
              </a:ext>
            </a:extLst>
          </p:cNvPr>
          <p:cNvSpPr>
            <a:spLocks noGrp="1"/>
          </p:cNvSpPr>
          <p:nvPr>
            <p:ph type="body" sz="quarter" idx="11"/>
          </p:nvPr>
        </p:nvSpPr>
        <p:spPr>
          <a:xfrm>
            <a:off x="304800" y="1730667"/>
            <a:ext cx="8672945" cy="2365901"/>
          </a:xfrm>
        </p:spPr>
        <p:txBody>
          <a:bodyPr/>
          <a:lstStyle/>
          <a:p>
            <a:pPr marL="0" indent="0">
              <a:buNone/>
            </a:pPr>
            <a:r>
              <a:rPr lang="en-US" dirty="0"/>
              <a:t>Get the patient w/ medical record number 123</a:t>
            </a:r>
          </a:p>
          <a:p>
            <a:pPr marL="0" indent="0">
              <a:buNone/>
            </a:pPr>
            <a:endParaRPr lang="en-US" dirty="0"/>
          </a:p>
          <a:p>
            <a:pPr marL="0" indent="0">
              <a:buNone/>
            </a:pPr>
            <a:r>
              <a:rPr lang="en-US" dirty="0">
                <a:latin typeface="Consolas" panose="020B0609020204030204" pitchFamily="49" charset="0"/>
              </a:rPr>
              <a:t>GET https://myfhirserver/Patient?identifier=MR-123</a:t>
            </a:r>
          </a:p>
        </p:txBody>
      </p:sp>
      <p:sp>
        <p:nvSpPr>
          <p:cNvPr id="3" name="Title 2">
            <a:extLst>
              <a:ext uri="{FF2B5EF4-FFF2-40B4-BE49-F238E27FC236}">
                <a16:creationId xmlns:a16="http://schemas.microsoft.com/office/drawing/2014/main" id="{5331F3FD-A6C2-413F-94B6-A0A70329D5C1}"/>
              </a:ext>
            </a:extLst>
          </p:cNvPr>
          <p:cNvSpPr>
            <a:spLocks noGrp="1"/>
          </p:cNvSpPr>
          <p:nvPr>
            <p:ph type="title"/>
          </p:nvPr>
        </p:nvSpPr>
        <p:spPr>
          <a:xfrm>
            <a:off x="460375" y="370623"/>
            <a:ext cx="8184662" cy="751168"/>
          </a:xfrm>
        </p:spPr>
        <p:txBody>
          <a:bodyPr/>
          <a:lstStyle/>
          <a:p>
            <a:r>
              <a:rPr lang="en-US" dirty="0"/>
              <a:t>A SIMPLE TECHNICAL EXAMPLE</a:t>
            </a:r>
          </a:p>
        </p:txBody>
      </p:sp>
    </p:spTree>
    <p:extLst>
      <p:ext uri="{BB962C8B-B14F-4D97-AF65-F5344CB8AC3E}">
        <p14:creationId xmlns:p14="http://schemas.microsoft.com/office/powerpoint/2010/main" val="124178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8F6FC-EBDB-4462-B67E-98649616B174}"/>
              </a:ext>
            </a:extLst>
          </p:cNvPr>
          <p:cNvSpPr>
            <a:spLocks noGrp="1"/>
          </p:cNvSpPr>
          <p:nvPr>
            <p:ph type="body" sz="quarter" idx="11"/>
          </p:nvPr>
        </p:nvSpPr>
        <p:spPr>
          <a:xfrm>
            <a:off x="277092" y="1730667"/>
            <a:ext cx="8756072" cy="2365901"/>
          </a:xfrm>
        </p:spPr>
        <p:txBody>
          <a:bodyPr/>
          <a:lstStyle/>
          <a:p>
            <a:pPr marL="0" indent="0">
              <a:buNone/>
            </a:pPr>
            <a:r>
              <a:rPr lang="en-US" dirty="0">
                <a:latin typeface="Consolas" panose="020B0609020204030204" pitchFamily="49" charset="0"/>
              </a:rPr>
              <a:t>GET https://myfhirserver/Patient?identifier=MR-123</a:t>
            </a:r>
          </a:p>
          <a:p>
            <a:pPr marL="0" indent="0">
              <a:buNone/>
            </a:pPr>
            <a:r>
              <a:rPr lang="en-US" dirty="0">
                <a:latin typeface="Open Sans"/>
              </a:rPr>
              <a:t>That returns this data in JSON (JavaScript Object Notation):</a:t>
            </a:r>
          </a:p>
          <a:p>
            <a:pPr marL="0" indent="0">
              <a:buNone/>
            </a:pP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resourceType</a:t>
            </a:r>
            <a:r>
              <a:rPr lang="en-US" sz="800" dirty="0">
                <a:latin typeface="Consolas" panose="020B0609020204030204" pitchFamily="49" charset="0"/>
              </a:rPr>
              <a:t>": "Bundle",</a:t>
            </a:r>
          </a:p>
          <a:p>
            <a:pPr marL="0" indent="0">
              <a:buNone/>
            </a:pPr>
            <a:r>
              <a:rPr lang="en-US" sz="800" dirty="0">
                <a:latin typeface="Consolas" panose="020B0609020204030204" pitchFamily="49" charset="0"/>
              </a:rPr>
              <a:t>    "id": "1.2.840.113619.21.1.1566559555105852911.10.1599847628615.341412",</a:t>
            </a:r>
          </a:p>
          <a:p>
            <a:pPr marL="0" indent="0">
              <a:buNone/>
            </a:pPr>
            <a:r>
              <a:rPr lang="en-US" sz="800" dirty="0">
                <a:latin typeface="Consolas" panose="020B0609020204030204" pitchFamily="49" charset="0"/>
              </a:rPr>
              <a:t>    "meta": {</a:t>
            </a:r>
          </a:p>
          <a:p>
            <a:pPr marL="0" indent="0">
              <a:buNone/>
            </a:pPr>
            <a:r>
              <a:rPr lang="en-US" sz="800" dirty="0">
                <a:latin typeface="Consolas" panose="020B0609020204030204" pitchFamily="49" charset="0"/>
              </a:rPr>
              <a:t>        "</a:t>
            </a:r>
            <a:r>
              <a:rPr lang="en-US" sz="800" dirty="0" err="1">
                <a:latin typeface="Consolas" panose="020B0609020204030204" pitchFamily="49" charset="0"/>
              </a:rPr>
              <a:t>lastUpdated</a:t>
            </a:r>
            <a:r>
              <a:rPr lang="en-US" sz="800" dirty="0">
                <a:latin typeface="Consolas" panose="020B0609020204030204" pitchFamily="49" charset="0"/>
              </a:rPr>
              <a:t>": "2020-09-11T18:07:08.615Z"</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"type": "</a:t>
            </a:r>
            <a:r>
              <a:rPr lang="en-US" sz="800" dirty="0" err="1">
                <a:latin typeface="Consolas" panose="020B0609020204030204" pitchFamily="49" charset="0"/>
              </a:rPr>
              <a:t>searchset</a:t>
            </a:r>
            <a:r>
              <a:rPr lang="en-US" sz="800" dirty="0">
                <a:latin typeface="Consolas" panose="020B0609020204030204" pitchFamily="49" charset="0"/>
              </a:rPr>
              <a:t>",</a:t>
            </a:r>
          </a:p>
          <a:p>
            <a:pPr marL="0" indent="0">
              <a:buNone/>
            </a:pPr>
            <a:r>
              <a:rPr lang="en-US" sz="800" dirty="0">
                <a:latin typeface="Consolas" panose="020B0609020204030204" pitchFamily="49" charset="0"/>
              </a:rPr>
              <a:t>    "total": 1,</a:t>
            </a:r>
          </a:p>
          <a:p>
            <a:pPr marL="0" indent="0">
              <a:buNone/>
            </a:pPr>
            <a:r>
              <a:rPr lang="en-US" sz="800" dirty="0">
                <a:latin typeface="Consolas" panose="020B0609020204030204" pitchFamily="49" charset="0"/>
              </a:rPr>
              <a:t>    "link":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"relation": "self",</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"https://apsandbox.fhirapi.athenahealth.com/</a:t>
            </a:r>
            <a:r>
              <a:rPr lang="en-US" sz="800" dirty="0" err="1">
                <a:latin typeface="Consolas" panose="020B0609020204030204" pitchFamily="49" charset="0"/>
              </a:rPr>
              <a:t>demoAPIServer</a:t>
            </a:r>
            <a:r>
              <a:rPr lang="en-US" sz="800" dirty="0">
                <a:latin typeface="Consolas" panose="020B0609020204030204" pitchFamily="49" charset="0"/>
              </a:rPr>
              <a:t>/</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Patient?_format</a:t>
            </a:r>
            <a:r>
              <a:rPr lang="en-US" sz="800" dirty="0">
                <a:latin typeface="Consolas" panose="020B0609020204030204" pitchFamily="49" charset="0"/>
              </a:rPr>
              <a:t>=</a:t>
            </a:r>
            <a:r>
              <a:rPr lang="en-US" sz="800" dirty="0" err="1">
                <a:latin typeface="Consolas" panose="020B0609020204030204" pitchFamily="49" charset="0"/>
              </a:rPr>
              <a:t>json&amp;identifier</a:t>
            </a:r>
            <a:r>
              <a:rPr lang="en-US" sz="800" dirty="0">
                <a:latin typeface="Consolas" panose="020B0609020204030204" pitchFamily="49" charset="0"/>
              </a:rPr>
              <a:t>=MR-123"</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"entry":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fullUrl</a:t>
            </a:r>
            <a:r>
              <a:rPr lang="en-US" sz="800" dirty="0">
                <a:latin typeface="Consolas" panose="020B0609020204030204" pitchFamily="49" charset="0"/>
              </a:rPr>
              <a:t>": "https://apsandbox.fhirapi.athenahealth.com/</a:t>
            </a:r>
            <a:r>
              <a:rPr lang="en-US" sz="800" dirty="0" err="1">
                <a:latin typeface="Consolas" panose="020B0609020204030204" pitchFamily="49" charset="0"/>
              </a:rPr>
              <a:t>demoAPIServer</a:t>
            </a:r>
            <a:r>
              <a:rPr lang="en-US" sz="800" dirty="0">
                <a:latin typeface="Consolas" panose="020B0609020204030204" pitchFamily="49" charset="0"/>
              </a:rPr>
              <a:t>/</a:t>
            </a:r>
            <a:r>
              <a:rPr lang="en-US" sz="800" dirty="0" err="1">
                <a:latin typeface="Consolas" panose="020B0609020204030204" pitchFamily="49" charset="0"/>
              </a:rPr>
              <a:t>fhir</a:t>
            </a:r>
            <a:r>
              <a:rPr lang="en-US" sz="800" dirty="0">
                <a:latin typeface="Consolas" panose="020B0609020204030204" pitchFamily="49" charset="0"/>
              </a:rPr>
              <a:t>/Patient/1239620410000620",</a:t>
            </a:r>
          </a:p>
          <a:p>
            <a:pPr marL="0" indent="0">
              <a:buNone/>
            </a:pPr>
            <a:r>
              <a:rPr lang="en-US" sz="800" dirty="0">
                <a:latin typeface="Consolas" panose="020B0609020204030204" pitchFamily="49" charset="0"/>
              </a:rPr>
              <a:t>            "resource": {</a:t>
            </a:r>
          </a:p>
          <a:p>
            <a:pPr marL="0" indent="0">
              <a:buNone/>
            </a:pPr>
            <a:r>
              <a:rPr lang="en-US" sz="800" dirty="0">
                <a:latin typeface="Consolas" panose="020B0609020204030204" pitchFamily="49" charset="0"/>
              </a:rPr>
              <a:t>                "</a:t>
            </a:r>
            <a:r>
              <a:rPr lang="en-US" sz="800" dirty="0" err="1">
                <a:latin typeface="Consolas" panose="020B0609020204030204" pitchFamily="49" charset="0"/>
              </a:rPr>
              <a:t>resourceType</a:t>
            </a:r>
            <a:r>
              <a:rPr lang="en-US" sz="800" dirty="0">
                <a:latin typeface="Consolas" panose="020B0609020204030204" pitchFamily="49" charset="0"/>
              </a:rPr>
              <a:t>": "Patient",</a:t>
            </a:r>
          </a:p>
          <a:p>
            <a:pPr marL="0" indent="0">
              <a:buNone/>
            </a:pPr>
            <a:r>
              <a:rPr lang="en-US" sz="800" dirty="0">
                <a:latin typeface="Consolas" panose="020B0609020204030204" pitchFamily="49" charset="0"/>
              </a:rPr>
              <a:t>                "id": "1239620410000620",</a:t>
            </a:r>
          </a:p>
          <a:p>
            <a:pPr marL="0" indent="0">
              <a:buNone/>
            </a:pPr>
            <a:r>
              <a:rPr lang="en-US" sz="800" dirty="0">
                <a:latin typeface="Consolas" panose="020B0609020204030204" pitchFamily="49" charset="0"/>
              </a:rPr>
              <a:t>                "meta": {</a:t>
            </a:r>
          </a:p>
          <a:p>
            <a:pPr marL="0" indent="0">
              <a:buNone/>
            </a:pPr>
            <a:r>
              <a:rPr lang="en-US" sz="800" dirty="0">
                <a:latin typeface="Consolas" panose="020B0609020204030204" pitchFamily="49" charset="0"/>
              </a:rPr>
              <a:t>                    "</a:t>
            </a:r>
            <a:r>
              <a:rPr lang="en-US" sz="800" dirty="0" err="1">
                <a:latin typeface="Consolas" panose="020B0609020204030204" pitchFamily="49" charset="0"/>
              </a:rPr>
              <a:t>lastUpdated</a:t>
            </a:r>
            <a:r>
              <a:rPr lang="en-US" sz="800" dirty="0">
                <a:latin typeface="Consolas" panose="020B0609020204030204" pitchFamily="49" charset="0"/>
              </a:rPr>
              <a:t>": "2020-08-17T18:48:37.920Z",</a:t>
            </a:r>
          </a:p>
          <a:p>
            <a:pPr marL="0" indent="0">
              <a:buNone/>
            </a:pPr>
            <a:r>
              <a:rPr lang="en-US" sz="800" dirty="0">
                <a:latin typeface="Consolas" panose="020B0609020204030204" pitchFamily="49" charset="0"/>
              </a:rPr>
              <a:t>                    "profile": [</a:t>
            </a:r>
          </a:p>
          <a:p>
            <a:pPr marL="0" indent="0">
              <a:buNone/>
            </a:pP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daf</a:t>
            </a:r>
            <a:r>
              <a:rPr lang="en-US" sz="800" dirty="0">
                <a:latin typeface="Consolas" panose="020B0609020204030204" pitchFamily="49" charset="0"/>
              </a:rPr>
              <a:t>-patient",</a:t>
            </a:r>
          </a:p>
          <a:p>
            <a:pPr marL="0" indent="0">
              <a:buNone/>
            </a:pP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/ge-patient-profile.html"</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"security":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"http://www.hl7.org/fhir/v3/Confidentiality",</a:t>
            </a:r>
          </a:p>
          <a:p>
            <a:pPr marL="0" indent="0">
              <a:buNone/>
            </a:pPr>
            <a:r>
              <a:rPr lang="en-US" sz="800" dirty="0">
                <a:latin typeface="Consolas" panose="020B0609020204030204" pitchFamily="49" charset="0"/>
              </a:rPr>
              <a:t>                            "code": "N",</a:t>
            </a:r>
          </a:p>
          <a:p>
            <a:pPr marL="0" indent="0">
              <a:buNone/>
            </a:pPr>
            <a:r>
              <a:rPr lang="en-US" sz="800" dirty="0">
                <a:latin typeface="Consolas" panose="020B0609020204030204" pitchFamily="49" charset="0"/>
              </a:rPr>
              <a:t>                            "display": "Normal"</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"text": {</a:t>
            </a:r>
          </a:p>
          <a:p>
            <a:pPr marL="0" indent="0">
              <a:buNone/>
            </a:pPr>
            <a:r>
              <a:rPr lang="en-US" sz="800" dirty="0">
                <a:latin typeface="Consolas" panose="020B0609020204030204" pitchFamily="49" charset="0"/>
              </a:rPr>
              <a:t>                    "status": "generated",</a:t>
            </a:r>
          </a:p>
          <a:p>
            <a:pPr marL="0" indent="0">
              <a:buNone/>
            </a:pPr>
            <a:r>
              <a:rPr lang="en-US" sz="800" dirty="0">
                <a:latin typeface="Consolas" panose="020B0609020204030204" pitchFamily="49" charset="0"/>
              </a:rPr>
              <a:t>                    "div": "&lt;div </a:t>
            </a:r>
            <a:r>
              <a:rPr lang="en-US" sz="800" dirty="0" err="1">
                <a:latin typeface="Consolas" panose="020B0609020204030204" pitchFamily="49" charset="0"/>
              </a:rPr>
              <a:t>xmlns</a:t>
            </a:r>
            <a:r>
              <a:rPr lang="en-US" sz="800" dirty="0">
                <a:latin typeface="Consolas" panose="020B0609020204030204" pitchFamily="49" charset="0"/>
              </a:rPr>
              <a:t>=\"http://www.w3.org/1999/xhtml\"&gt;&lt;table width=\"100%\"&gt;&lt;</a:t>
            </a:r>
            <a:r>
              <a:rPr lang="en-US" sz="800" dirty="0" err="1">
                <a:latin typeface="Consolas" panose="020B0609020204030204" pitchFamily="49" charset="0"/>
              </a:rPr>
              <a:t>tbody</a:t>
            </a:r>
            <a:r>
              <a:rPr lang="en-US" sz="800" dirty="0">
                <a:latin typeface="Consolas" panose="020B0609020204030204" pitchFamily="49" charset="0"/>
              </a:rPr>
              <a:t>&gt;&lt;tr&gt;&lt;td width=\"25%\"&gt;Justin X. McReynolds M DOB: 1976/07/04&lt;/td&gt;&lt;td width=\"42%\"&gt;330 NW Montgomery St. Portland, IL 98105 USA Phone: 2067180090 Phone: 2065556054 Fax: 2067180091 Email: Justin.McReynolds@outlook.com&lt;/td&gt;&lt;/tr&gt;&lt;/</a:t>
            </a:r>
            <a:r>
              <a:rPr lang="en-US" sz="800" dirty="0" err="1">
                <a:latin typeface="Consolas" panose="020B0609020204030204" pitchFamily="49" charset="0"/>
              </a:rPr>
              <a:t>tbody</a:t>
            </a:r>
            <a:r>
              <a:rPr lang="en-US" sz="800" dirty="0">
                <a:latin typeface="Consolas" panose="020B0609020204030204" pitchFamily="49" charset="0"/>
              </a:rPr>
              <a:t>&gt;&lt;/table&gt;&lt;/div&gt;"</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"extension":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/us-core-race",</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valueCodeableConcept</a:t>
            </a:r>
            <a:r>
              <a:rPr lang="en-US" sz="800" dirty="0">
                <a:latin typeface="Consolas" panose="020B0609020204030204" pitchFamily="49" charset="0"/>
              </a:rPr>
              <a:t>":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/v3/Race",</a:t>
            </a:r>
          </a:p>
          <a:p>
            <a:pPr marL="0" indent="0">
              <a:buNone/>
            </a:pPr>
            <a:r>
              <a:rPr lang="en-US" sz="800" dirty="0">
                <a:latin typeface="Consolas" panose="020B0609020204030204" pitchFamily="49" charset="0"/>
              </a:rPr>
              <a:t>                                    "code": "2106-3",</a:t>
            </a:r>
          </a:p>
          <a:p>
            <a:pPr marL="0" indent="0">
              <a:buNone/>
            </a:pPr>
            <a:r>
              <a:rPr lang="en-US" sz="800" dirty="0">
                <a:latin typeface="Consolas" panose="020B0609020204030204" pitchFamily="49" charset="0"/>
              </a:rPr>
              <a:t>                                    "display": "White"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/us-core-ethnicity",</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valueCodeableConcept</a:t>
            </a:r>
            <a:r>
              <a:rPr lang="en-US" sz="800" dirty="0">
                <a:latin typeface="Consolas" panose="020B0609020204030204" pitchFamily="49" charset="0"/>
              </a:rPr>
              <a:t>":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/v3/Ethnicity",</a:t>
            </a:r>
          </a:p>
          <a:p>
            <a:pPr marL="0" indent="0">
              <a:buNone/>
            </a:pPr>
            <a:r>
              <a:rPr lang="en-US" sz="800" dirty="0">
                <a:latin typeface="Consolas" panose="020B0609020204030204" pitchFamily="49" charset="0"/>
              </a:rPr>
              <a:t>                                    "code": "2186-5",</a:t>
            </a:r>
          </a:p>
          <a:p>
            <a:pPr marL="0" indent="0">
              <a:buNone/>
            </a:pPr>
            <a:r>
              <a:rPr lang="en-US" sz="800" dirty="0">
                <a:latin typeface="Consolas" panose="020B0609020204030204" pitchFamily="49" charset="0"/>
              </a:rPr>
              <a:t>                                    "display": "Not Hispanic or Latino"</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a:t>
            </a:r>
            <a:r>
              <a:rPr lang="en-US" sz="800" dirty="0">
                <a:latin typeface="Consolas" panose="020B0609020204030204" pitchFamily="49" charset="0"/>
              </a:rPr>
              <a:t>-patient-extension-RESPPROVID",</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valueReference</a:t>
            </a:r>
            <a:r>
              <a:rPr lang="en-US" sz="800" dirty="0">
                <a:latin typeface="Consolas" panose="020B0609020204030204" pitchFamily="49" charset="0"/>
              </a:rPr>
              <a:t>": {</a:t>
            </a:r>
          </a:p>
          <a:p>
            <a:pPr marL="0" indent="0">
              <a:buNone/>
            </a:pPr>
            <a:r>
              <a:rPr lang="en-US" sz="800" dirty="0">
                <a:latin typeface="Consolas" panose="020B0609020204030204" pitchFamily="49" charset="0"/>
              </a:rPr>
              <a:t>                            "reference": "Practitioner/1225652472001060"</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a:t>
            </a:r>
            <a:r>
              <a:rPr lang="en-US" sz="800" dirty="0">
                <a:latin typeface="Consolas" panose="020B0609020204030204" pitchFamily="49" charset="0"/>
              </a:rPr>
              <a:t>-patient-extension-</a:t>
            </a:r>
            <a:r>
              <a:rPr lang="en-US" sz="800" dirty="0" err="1">
                <a:latin typeface="Consolas" panose="020B0609020204030204" pitchFamily="49" charset="0"/>
              </a:rPr>
              <a:t>preferredContact</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valueString</a:t>
            </a:r>
            <a:r>
              <a:rPr lang="en-US" sz="800" dirty="0">
                <a:latin typeface="Consolas" panose="020B0609020204030204" pitchFamily="49" charset="0"/>
              </a:rPr>
              <a:t>": "E-mail"</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a:t>
            </a:r>
            <a:r>
              <a:rPr lang="en-US" sz="800" dirty="0">
                <a:latin typeface="Consolas" panose="020B0609020204030204" pitchFamily="49" charset="0"/>
              </a:rPr>
              <a:t>-patient-extension-</a:t>
            </a:r>
            <a:r>
              <a:rPr lang="en-US" sz="800" dirty="0" err="1">
                <a:latin typeface="Consolas" panose="020B0609020204030204" pitchFamily="49" charset="0"/>
              </a:rPr>
              <a:t>patientAsGuarantor</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valueBoolean</a:t>
            </a:r>
            <a:r>
              <a:rPr lang="en-US" sz="800" dirty="0">
                <a:latin typeface="Consolas" panose="020B0609020204030204" pitchFamily="49" charset="0"/>
              </a:rPr>
              <a:t>": false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a:t>
            </a:r>
            <a:r>
              <a:rPr lang="en-US" sz="800" dirty="0">
                <a:latin typeface="Consolas" panose="020B0609020204030204" pitchFamily="49" charset="0"/>
              </a:rPr>
              <a:t>-patient-extension-</a:t>
            </a:r>
            <a:r>
              <a:rPr lang="en-US" sz="800" dirty="0" err="1">
                <a:latin typeface="Consolas" panose="020B0609020204030204" pitchFamily="49" charset="0"/>
              </a:rPr>
              <a:t>guarantorDetails</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valueReference</a:t>
            </a:r>
            <a:r>
              <a:rPr lang="en-US" sz="800" dirty="0">
                <a:latin typeface="Consolas" panose="020B0609020204030204" pitchFamily="49" charset="0"/>
              </a:rPr>
              <a:t>": {</a:t>
            </a:r>
          </a:p>
          <a:p>
            <a:pPr marL="0" indent="0">
              <a:buNone/>
            </a:pPr>
            <a:r>
              <a:rPr lang="en-US" sz="800" dirty="0">
                <a:latin typeface="Consolas" panose="020B0609020204030204" pitchFamily="49" charset="0"/>
              </a:rPr>
              <a:t>                            "reference": "</a:t>
            </a:r>
            <a:r>
              <a:rPr lang="en-US" sz="800" dirty="0" err="1">
                <a:latin typeface="Consolas" panose="020B0609020204030204" pitchFamily="49" charset="0"/>
              </a:rPr>
              <a:t>RelatedPerson</a:t>
            </a:r>
            <a:r>
              <a:rPr lang="en-US" sz="800" dirty="0">
                <a:latin typeface="Consolas" panose="020B0609020204030204" pitchFamily="49" charset="0"/>
              </a:rPr>
              <a:t>/G-2_1239620410000620"</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"http://fhir.org/guides/argonaut/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argo</a:t>
            </a:r>
            <a:r>
              <a:rPr lang="en-US" sz="800" dirty="0">
                <a:latin typeface="Consolas" panose="020B0609020204030204" pitchFamily="49" charset="0"/>
              </a:rPr>
              <a:t>-race",</a:t>
            </a:r>
          </a:p>
          <a:p>
            <a:pPr marL="0" indent="0">
              <a:buNone/>
            </a:pPr>
            <a:r>
              <a:rPr lang="en-US" sz="800" dirty="0">
                <a:latin typeface="Consolas" panose="020B0609020204030204" pitchFamily="49" charset="0"/>
              </a:rPr>
              <a:t>                        "extension":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a:t>
            </a:r>
            <a:r>
              <a:rPr lang="en-US" sz="800" dirty="0" err="1">
                <a:latin typeface="Consolas" panose="020B0609020204030204" pitchFamily="49" charset="0"/>
              </a:rPr>
              <a:t>ombCategory</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valueCoding</a:t>
            </a: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/v3/Race",</a:t>
            </a:r>
          </a:p>
          <a:p>
            <a:pPr marL="0" indent="0">
              <a:buNone/>
            </a:pPr>
            <a:r>
              <a:rPr lang="en-US" sz="800" dirty="0">
                <a:latin typeface="Consolas" panose="020B0609020204030204" pitchFamily="49" charset="0"/>
              </a:rPr>
              <a:t>                                    "code": "2106-3",</a:t>
            </a:r>
          </a:p>
          <a:p>
            <a:pPr marL="0" indent="0">
              <a:buNone/>
            </a:pPr>
            <a:r>
              <a:rPr lang="en-US" sz="800" dirty="0">
                <a:latin typeface="Consolas" panose="020B0609020204030204" pitchFamily="49" charset="0"/>
              </a:rPr>
              <a:t>                                    "display": "White"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"http://fhir.org/guides/argonaut/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argo</a:t>
            </a:r>
            <a:r>
              <a:rPr lang="en-US" sz="800" dirty="0">
                <a:latin typeface="Consolas" panose="020B0609020204030204" pitchFamily="49" charset="0"/>
              </a:rPr>
              <a:t>-ethnicity",</a:t>
            </a:r>
          </a:p>
          <a:p>
            <a:pPr marL="0" indent="0">
              <a:buNone/>
            </a:pPr>
            <a:r>
              <a:rPr lang="en-US" sz="800" dirty="0">
                <a:latin typeface="Consolas" panose="020B0609020204030204" pitchFamily="49" charset="0"/>
              </a:rPr>
              <a:t>                        "extension":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a:t>
            </a:r>
            <a:r>
              <a:rPr lang="en-US" sz="800" dirty="0" err="1">
                <a:latin typeface="Consolas" panose="020B0609020204030204" pitchFamily="49" charset="0"/>
              </a:rPr>
              <a:t>ombCategory</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valueCoding</a:t>
            </a: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/v3/Ethnicity",</a:t>
            </a:r>
          </a:p>
          <a:p>
            <a:pPr marL="0" indent="0">
              <a:buNone/>
            </a:pPr>
            <a:r>
              <a:rPr lang="en-US" sz="800" dirty="0">
                <a:latin typeface="Consolas" panose="020B0609020204030204" pitchFamily="49" charset="0"/>
              </a:rPr>
              <a:t>                                    "code": "2186-5",</a:t>
            </a:r>
          </a:p>
          <a:p>
            <a:pPr marL="0" indent="0">
              <a:buNone/>
            </a:pPr>
            <a:r>
              <a:rPr lang="en-US" sz="800" dirty="0">
                <a:latin typeface="Consolas" panose="020B0609020204030204" pitchFamily="49" charset="0"/>
              </a:rPr>
              <a:t>                                    "display": "Not Hispanic or Latino"</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"http://fhir.org/guides/argonaut/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argo-birthsex</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valueCode</a:t>
            </a:r>
            <a:r>
              <a:rPr lang="en-US" sz="800" dirty="0">
                <a:latin typeface="Consolas" panose="020B0609020204030204" pitchFamily="49" charset="0"/>
              </a:rPr>
              <a:t>": "M"</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"identifier":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"type":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/v2/0203",</a:t>
            </a:r>
          </a:p>
          <a:p>
            <a:pPr marL="0" indent="0">
              <a:buNone/>
            </a:pPr>
            <a:r>
              <a:rPr lang="en-US" sz="800" dirty="0">
                <a:latin typeface="Consolas" panose="020B0609020204030204" pitchFamily="49" charset="0"/>
              </a:rPr>
              <a:t>                                    "code": "PI"</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"http://www.gehealthcare.com/fhir/cpsemr/namingsystem/PatientId/Training",</a:t>
            </a:r>
          </a:p>
          <a:p>
            <a:pPr marL="0" indent="0">
              <a:buNone/>
            </a:pPr>
            <a:r>
              <a:rPr lang="en-US" sz="800" dirty="0">
                <a:latin typeface="Consolas" panose="020B0609020204030204" pitchFamily="49" charset="0"/>
              </a:rPr>
              <a:t>                        "value": "721"</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"use": "secondary",</a:t>
            </a:r>
          </a:p>
          <a:p>
            <a:pPr marL="0" indent="0">
              <a:buNone/>
            </a:pPr>
            <a:r>
              <a:rPr lang="en-US" sz="800" dirty="0">
                <a:latin typeface="Consolas" panose="020B0609020204030204" pitchFamily="49" charset="0"/>
              </a:rPr>
              <a:t>                        "type":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/identifier-type",</a:t>
            </a:r>
          </a:p>
          <a:p>
            <a:pPr marL="0" indent="0">
              <a:buNone/>
            </a:pPr>
            <a:r>
              <a:rPr lang="en-US" sz="800" dirty="0">
                <a:latin typeface="Consolas" panose="020B0609020204030204" pitchFamily="49" charset="0"/>
              </a:rPr>
              <a:t>                                    "code": "SB"</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sid</a:t>
            </a:r>
            <a:r>
              <a:rPr lang="en-US" sz="800" dirty="0">
                <a:latin typeface="Consolas" panose="020B0609020204030204" pitchFamily="49" charset="0"/>
              </a:rPr>
              <a:t>/us-</a:t>
            </a:r>
            <a:r>
              <a:rPr lang="en-US" sz="800" dirty="0" err="1">
                <a:latin typeface="Consolas" panose="020B0609020204030204" pitchFamily="49" charset="0"/>
              </a:rPr>
              <a:t>ssn</a:t>
            </a:r>
            <a:r>
              <a:rPr lang="en-US" sz="800" dirty="0">
                <a:latin typeface="Consolas" panose="020B0609020204030204" pitchFamily="49" charset="0"/>
              </a:rPr>
              <a:t>",</a:t>
            </a:r>
          </a:p>
          <a:p>
            <a:pPr marL="0" indent="0">
              <a:buNone/>
            </a:pPr>
            <a:r>
              <a:rPr lang="en-US" sz="800" dirty="0">
                <a:latin typeface="Consolas" panose="020B0609020204030204" pitchFamily="49" charset="0"/>
              </a:rPr>
              <a:t>                        "value": "822846624"</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"type":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/v2/0203",</a:t>
            </a:r>
          </a:p>
          <a:p>
            <a:pPr marL="0" indent="0">
              <a:buNone/>
            </a:pPr>
            <a:r>
              <a:rPr lang="en-US" sz="800" dirty="0">
                <a:latin typeface="Consolas" panose="020B0609020204030204" pitchFamily="49" charset="0"/>
              </a:rPr>
              <a:t>                                    "code": "MR"</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"http://www.gehealthcare.com/fhir/cpsemr/namingsystem/MRN/Training",</a:t>
            </a:r>
          </a:p>
          <a:p>
            <a:pPr marL="0" indent="0">
              <a:buNone/>
            </a:pPr>
            <a:r>
              <a:rPr lang="en-US" sz="800" dirty="0">
                <a:latin typeface="Consolas" panose="020B0609020204030204" pitchFamily="49" charset="0"/>
              </a:rPr>
              <a:t>                        "value": "MR-123"</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"active": true,</a:t>
            </a:r>
          </a:p>
          <a:p>
            <a:pPr marL="0" indent="0">
              <a:buNone/>
            </a:pPr>
            <a:r>
              <a:rPr lang="en-US" sz="800" dirty="0">
                <a:latin typeface="Consolas" panose="020B0609020204030204" pitchFamily="49" charset="0"/>
              </a:rPr>
              <a:t>                "name":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"use": "official",</a:t>
            </a:r>
          </a:p>
          <a:p>
            <a:pPr marL="0" indent="0">
              <a:buNone/>
            </a:pPr>
            <a:r>
              <a:rPr lang="en-US" sz="800" dirty="0">
                <a:latin typeface="Consolas" panose="020B0609020204030204" pitchFamily="49" charset="0"/>
              </a:rPr>
              <a:t>                        "family": [</a:t>
            </a:r>
          </a:p>
          <a:p>
            <a:pPr marL="0" indent="0">
              <a:buNone/>
            </a:pPr>
            <a:r>
              <a:rPr lang="en-US" sz="800" dirty="0">
                <a:latin typeface="Consolas" panose="020B0609020204030204" pitchFamily="49" charset="0"/>
              </a:rPr>
              <a:t>                            "McReynolds"</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"given": [</a:t>
            </a:r>
          </a:p>
          <a:p>
            <a:pPr marL="0" indent="0">
              <a:buNone/>
            </a:pPr>
            <a:r>
              <a:rPr lang="en-US" sz="800" dirty="0">
                <a:latin typeface="Consolas" panose="020B0609020204030204" pitchFamily="49" charset="0"/>
              </a:rPr>
              <a:t>                            "Justin",</a:t>
            </a:r>
          </a:p>
          <a:p>
            <a:pPr marL="0" indent="0">
              <a:buNone/>
            </a:pPr>
            <a:r>
              <a:rPr lang="en-US" sz="800" dirty="0">
                <a:latin typeface="Consolas" panose="020B0609020204030204" pitchFamily="49" charset="0"/>
              </a:rPr>
              <a:t>                            "S."</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"use": "nickname",</a:t>
            </a:r>
          </a:p>
          <a:p>
            <a:pPr marL="0" indent="0">
              <a:buNone/>
            </a:pPr>
            <a:r>
              <a:rPr lang="en-US" sz="800" dirty="0">
                <a:latin typeface="Consolas" panose="020B0609020204030204" pitchFamily="49" charset="0"/>
              </a:rPr>
              <a:t>                        "given": [</a:t>
            </a:r>
          </a:p>
          <a:p>
            <a:pPr marL="0" indent="0">
              <a:buNone/>
            </a:pPr>
            <a:r>
              <a:rPr lang="en-US" sz="800" dirty="0">
                <a:latin typeface="Consolas" panose="020B0609020204030204" pitchFamily="49" charset="0"/>
              </a:rPr>
              <a:t>                            "Justin"</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"telecom":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"phone",</a:t>
            </a:r>
          </a:p>
          <a:p>
            <a:pPr marL="0" indent="0">
              <a:buNone/>
            </a:pPr>
            <a:r>
              <a:rPr lang="en-US" sz="800" dirty="0">
                <a:latin typeface="Consolas" panose="020B0609020204030204" pitchFamily="49" charset="0"/>
              </a:rPr>
              <a:t>                        "value": "2067180090",</a:t>
            </a:r>
          </a:p>
          <a:p>
            <a:pPr marL="0" indent="0">
              <a:buNone/>
            </a:pPr>
            <a:r>
              <a:rPr lang="en-US" sz="800" dirty="0">
                <a:latin typeface="Consolas" panose="020B0609020204030204" pitchFamily="49" charset="0"/>
              </a:rPr>
              <a:t>                        "use": "work"</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"phone",</a:t>
            </a:r>
          </a:p>
          <a:p>
            <a:pPr marL="0" indent="0">
              <a:buNone/>
            </a:pPr>
            <a:r>
              <a:rPr lang="en-US" sz="800" dirty="0">
                <a:latin typeface="Consolas" panose="020B0609020204030204" pitchFamily="49" charset="0"/>
              </a:rPr>
              <a:t>                        "value": "2065556054",</a:t>
            </a:r>
          </a:p>
          <a:p>
            <a:pPr marL="0" indent="0">
              <a:buNone/>
            </a:pPr>
            <a:r>
              <a:rPr lang="en-US" sz="800" dirty="0">
                <a:latin typeface="Consolas" panose="020B0609020204030204" pitchFamily="49" charset="0"/>
              </a:rPr>
              <a:t>                        "use": "home"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"fax",</a:t>
            </a:r>
          </a:p>
          <a:p>
            <a:pPr marL="0" indent="0">
              <a:buNone/>
            </a:pPr>
            <a:r>
              <a:rPr lang="en-US" sz="800" dirty="0">
                <a:latin typeface="Consolas" panose="020B0609020204030204" pitchFamily="49" charset="0"/>
              </a:rPr>
              <a:t>                        "value": "2067180091"</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"email",</a:t>
            </a:r>
          </a:p>
          <a:p>
            <a:pPr marL="0" indent="0">
              <a:buNone/>
            </a:pPr>
            <a:r>
              <a:rPr lang="en-US" sz="800" dirty="0">
                <a:latin typeface="Consolas" panose="020B0609020204030204" pitchFamily="49" charset="0"/>
              </a:rPr>
              <a:t>                        "value": "Justin.McReynolds@outlook.com"</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"gender": "male",</a:t>
            </a:r>
          </a:p>
          <a:p>
            <a:pPr marL="0" indent="0">
              <a:buNone/>
            </a:pPr>
            <a:r>
              <a:rPr lang="en-US" sz="800" dirty="0">
                <a:latin typeface="Consolas" panose="020B0609020204030204" pitchFamily="49" charset="0"/>
              </a:rPr>
              <a:t>                "_gender": {</a:t>
            </a:r>
          </a:p>
          <a:p>
            <a:pPr marL="0" indent="0">
              <a:buNone/>
            </a:pPr>
            <a:r>
              <a:rPr lang="en-US" sz="800" dirty="0">
                <a:latin typeface="Consolas" panose="020B0609020204030204" pitchFamily="49" charset="0"/>
              </a:rPr>
              <a:t>                    "extension":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ge-originalCode</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valueCoding</a:t>
            </a: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"http://www.gehealthcare.com/fhir/cpsemr/codesystem/gender",</a:t>
            </a:r>
          </a:p>
          <a:p>
            <a:pPr marL="0" indent="0">
              <a:buNone/>
            </a:pPr>
            <a:r>
              <a:rPr lang="en-US" sz="800" dirty="0">
                <a:latin typeface="Consolas" panose="020B0609020204030204" pitchFamily="49" charset="0"/>
              </a:rPr>
              <a:t>                                "code": "M",</a:t>
            </a:r>
          </a:p>
          <a:p>
            <a:pPr marL="0" indent="0">
              <a:buNone/>
            </a:pPr>
            <a:r>
              <a:rPr lang="en-US" sz="800" dirty="0">
                <a:latin typeface="Consolas" panose="020B0609020204030204" pitchFamily="49" charset="0"/>
              </a:rPr>
              <a:t>                                "display": "Male"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birthDate</a:t>
            </a:r>
            <a:r>
              <a:rPr lang="en-US" sz="800" dirty="0">
                <a:latin typeface="Consolas" panose="020B0609020204030204" pitchFamily="49" charset="0"/>
              </a:rPr>
              <a:t>": "1976-07-04",</a:t>
            </a:r>
          </a:p>
          <a:p>
            <a:pPr marL="0" indent="0">
              <a:buNone/>
            </a:pPr>
            <a:r>
              <a:rPr lang="en-US" sz="800" dirty="0">
                <a:latin typeface="Consolas" panose="020B0609020204030204" pitchFamily="49" charset="0"/>
              </a:rPr>
              <a:t>                "</a:t>
            </a:r>
            <a:r>
              <a:rPr lang="en-US" sz="800" dirty="0" err="1">
                <a:latin typeface="Consolas" panose="020B0609020204030204" pitchFamily="49" charset="0"/>
              </a:rPr>
              <a:t>deceasedBoolean</a:t>
            </a:r>
            <a:r>
              <a:rPr lang="en-US" sz="800" dirty="0">
                <a:latin typeface="Consolas" panose="020B0609020204030204" pitchFamily="49" charset="0"/>
              </a:rPr>
              <a:t>": false,</a:t>
            </a:r>
          </a:p>
          <a:p>
            <a:pPr marL="0" indent="0">
              <a:buNone/>
            </a:pPr>
            <a:r>
              <a:rPr lang="en-US" sz="800" dirty="0">
                <a:latin typeface="Consolas" panose="020B0609020204030204" pitchFamily="49" charset="0"/>
              </a:rPr>
              <a:t>                "address":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"line": [</a:t>
            </a:r>
          </a:p>
          <a:p>
            <a:pPr marL="0" indent="0">
              <a:buNone/>
            </a:pPr>
            <a:r>
              <a:rPr lang="en-US" sz="800" dirty="0">
                <a:latin typeface="Consolas" panose="020B0609020204030204" pitchFamily="49" charset="0"/>
              </a:rPr>
              <a:t>                            “330 NW Montgomery St."</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"city": "Portland",</a:t>
            </a:r>
          </a:p>
          <a:p>
            <a:pPr marL="0" indent="0">
              <a:buNone/>
            </a:pPr>
            <a:r>
              <a:rPr lang="en-US" sz="800" dirty="0">
                <a:latin typeface="Consolas" panose="020B0609020204030204" pitchFamily="49" charset="0"/>
              </a:rPr>
              <a:t>                        "state": "IL",</a:t>
            </a:r>
          </a:p>
          <a:p>
            <a:pPr marL="0" indent="0">
              <a:buNone/>
            </a:pPr>
            <a:r>
              <a:rPr lang="en-US" sz="800" dirty="0">
                <a:latin typeface="Consolas" panose="020B0609020204030204" pitchFamily="49" charset="0"/>
              </a:rPr>
              <a:t>                        "</a:t>
            </a:r>
            <a:r>
              <a:rPr lang="en-US" sz="800" dirty="0" err="1">
                <a:latin typeface="Consolas" panose="020B0609020204030204" pitchFamily="49" charset="0"/>
              </a:rPr>
              <a:t>postalCode</a:t>
            </a:r>
            <a:r>
              <a:rPr lang="en-US" sz="800" dirty="0">
                <a:latin typeface="Consolas" panose="020B0609020204030204" pitchFamily="49" charset="0"/>
              </a:rPr>
              <a:t>": "98105",</a:t>
            </a:r>
          </a:p>
          <a:p>
            <a:pPr marL="0" indent="0">
              <a:buNone/>
            </a:pPr>
            <a:r>
              <a:rPr lang="en-US" sz="800" dirty="0">
                <a:latin typeface="Consolas" panose="020B0609020204030204" pitchFamily="49" charset="0"/>
              </a:rPr>
              <a:t>                        "country": "USA"</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maritalStatus</a:t>
            </a:r>
            <a:r>
              <a:rPr lang="en-US" sz="800" dirty="0">
                <a:latin typeface="Consolas" panose="020B0609020204030204" pitchFamily="49" charset="0"/>
              </a:rPr>
              <a:t>":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a:t>
            </a:r>
            <a:r>
              <a:rPr lang="en-US" sz="800" dirty="0" err="1">
                <a:latin typeface="Consolas" panose="020B0609020204030204" pitchFamily="49" charset="0"/>
              </a:rPr>
              <a:t>MaritalStatus</a:t>
            </a:r>
            <a:r>
              <a:rPr lang="en-US" sz="800" dirty="0">
                <a:latin typeface="Consolas" panose="020B0609020204030204" pitchFamily="49" charset="0"/>
              </a:rPr>
              <a:t>",</a:t>
            </a:r>
          </a:p>
          <a:p>
            <a:pPr marL="0" indent="0">
              <a:buNone/>
            </a:pPr>
            <a:r>
              <a:rPr lang="en-US" sz="800" dirty="0">
                <a:latin typeface="Consolas" panose="020B0609020204030204" pitchFamily="49" charset="0"/>
              </a:rPr>
              <a:t>                            "code": "M",</a:t>
            </a:r>
          </a:p>
          <a:p>
            <a:pPr marL="0" indent="0">
              <a:buNone/>
            </a:pPr>
            <a:r>
              <a:rPr lang="en-US" sz="800" dirty="0">
                <a:latin typeface="Consolas" panose="020B0609020204030204" pitchFamily="49" charset="0"/>
              </a:rPr>
              <a:t>                            "display": "Married"</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"text": "Married"</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"photo":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"Binary/Photo-1239620410000620"</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"communication":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"language":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"urn:ietf:bcp:47",</a:t>
            </a:r>
          </a:p>
          <a:p>
            <a:pPr marL="0" indent="0">
              <a:buNone/>
            </a:pPr>
            <a:r>
              <a:rPr lang="en-US" sz="800" dirty="0">
                <a:latin typeface="Consolas" panose="020B0609020204030204" pitchFamily="49" charset="0"/>
              </a:rPr>
              <a:t>                                    "code": "</a:t>
            </a:r>
            <a:r>
              <a:rPr lang="en-US" sz="800" dirty="0" err="1">
                <a:latin typeface="Consolas" panose="020B0609020204030204" pitchFamily="49" charset="0"/>
              </a:rPr>
              <a:t>en</a:t>
            </a:r>
            <a:r>
              <a:rPr lang="en-US" sz="800" dirty="0">
                <a:latin typeface="Consolas" panose="020B0609020204030204" pitchFamily="49" charset="0"/>
              </a:rPr>
              <a:t>",</a:t>
            </a:r>
          </a:p>
          <a:p>
            <a:pPr marL="0" indent="0">
              <a:buNone/>
            </a:pPr>
            <a:r>
              <a:rPr lang="en-US" sz="800" dirty="0">
                <a:latin typeface="Consolas" panose="020B0609020204030204" pitchFamily="49" charset="0"/>
              </a:rPr>
              <a:t>                                    "display": "English"</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"text": "English"</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"preferred": true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managingOrganization</a:t>
            </a:r>
            <a:r>
              <a:rPr lang="en-US" sz="800" dirty="0">
                <a:latin typeface="Consolas" panose="020B0609020204030204" pitchFamily="49" charset="0"/>
              </a:rPr>
              <a:t>": {</a:t>
            </a:r>
          </a:p>
          <a:p>
            <a:pPr marL="0" indent="0">
              <a:buNone/>
            </a:pPr>
            <a:r>
              <a:rPr lang="en-US" sz="800" dirty="0">
                <a:latin typeface="Consolas" panose="020B0609020204030204" pitchFamily="49" charset="0"/>
              </a:rPr>
              <a:t>                    "reference": "Organization/LO-1225648184001060"</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"search": {</a:t>
            </a:r>
          </a:p>
          <a:p>
            <a:pPr marL="0" indent="0">
              <a:buNone/>
            </a:pPr>
            <a:r>
              <a:rPr lang="en-US" sz="800" dirty="0">
                <a:latin typeface="Consolas" panose="020B0609020204030204" pitchFamily="49" charset="0"/>
              </a:rPr>
              <a:t>                "mode": "match"</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a:t>
            </a:r>
          </a:p>
        </p:txBody>
      </p:sp>
      <p:sp>
        <p:nvSpPr>
          <p:cNvPr id="3" name="Title 2">
            <a:extLst>
              <a:ext uri="{FF2B5EF4-FFF2-40B4-BE49-F238E27FC236}">
                <a16:creationId xmlns:a16="http://schemas.microsoft.com/office/drawing/2014/main" id="{5331F3FD-A6C2-413F-94B6-A0A70329D5C1}"/>
              </a:ext>
            </a:extLst>
          </p:cNvPr>
          <p:cNvSpPr>
            <a:spLocks noGrp="1"/>
          </p:cNvSpPr>
          <p:nvPr>
            <p:ph type="title"/>
          </p:nvPr>
        </p:nvSpPr>
        <p:spPr>
          <a:xfrm>
            <a:off x="460375" y="370623"/>
            <a:ext cx="8184662" cy="676310"/>
          </a:xfrm>
        </p:spPr>
        <p:txBody>
          <a:bodyPr/>
          <a:lstStyle/>
          <a:p>
            <a:r>
              <a:rPr lang="en-US" dirty="0"/>
              <a:t>WEB STANDARD, HUMAN READABLE (VERBOSE)</a:t>
            </a:r>
          </a:p>
        </p:txBody>
      </p:sp>
    </p:spTree>
    <p:extLst>
      <p:ext uri="{BB962C8B-B14F-4D97-AF65-F5344CB8AC3E}">
        <p14:creationId xmlns:p14="http://schemas.microsoft.com/office/powerpoint/2010/main" val="3259277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2680855"/>
            <a:ext cx="8197114" cy="1891145"/>
          </a:xfrm>
        </p:spPr>
        <p:txBody>
          <a:bodyPr/>
          <a:lstStyle/>
          <a:p>
            <a:r>
              <a:rPr lang="en-US" dirty="0"/>
              <a:t>Clinical Reasoning</a:t>
            </a:r>
          </a:p>
          <a:p>
            <a:pPr lvl="1"/>
            <a:r>
              <a:rPr lang="en-US" dirty="0"/>
              <a:t>CDS Hooks </a:t>
            </a:r>
          </a:p>
          <a:p>
            <a:pPr marL="0" indent="0">
              <a:buNone/>
            </a:pPr>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HEAT RISES: HIGHER LEVEL OF CONTEXT</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HIGHER LEVEL STANDARDIZATION &amp; GUIDANCE</a:t>
            </a:r>
          </a:p>
        </p:txBody>
      </p:sp>
    </p:spTree>
    <p:extLst>
      <p:ext uri="{BB962C8B-B14F-4D97-AF65-F5344CB8AC3E}">
        <p14:creationId xmlns:p14="http://schemas.microsoft.com/office/powerpoint/2010/main" val="4026633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p:txBody>
          <a:bodyPr/>
          <a:lstStyle/>
          <a:p>
            <a:endParaRPr lang="en-US" dirty="0"/>
          </a:p>
          <a:p>
            <a:r>
              <a:rPr lang="en-US" dirty="0"/>
              <a:t>AI / machine learning / NLP</a:t>
            </a:r>
          </a:p>
          <a:p>
            <a:r>
              <a:rPr lang="en-US" dirty="0"/>
              <a:t>IoT</a:t>
            </a:r>
          </a:p>
          <a:p>
            <a:r>
              <a:rPr lang="en-US" dirty="0"/>
              <a:t>Sensors</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ELEMENTS OF A “REAL-TIME HEALTH SYSTEM”</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INTEGRATION POINTS WITH OTHER INNOVATIONS</a:t>
            </a:r>
          </a:p>
        </p:txBody>
      </p:sp>
    </p:spTree>
    <p:extLst>
      <p:ext uri="{BB962C8B-B14F-4D97-AF65-F5344CB8AC3E}">
        <p14:creationId xmlns:p14="http://schemas.microsoft.com/office/powerpoint/2010/main" val="2544801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17B98A-1721-6A6E-A110-24EFE1E1E38F}"/>
              </a:ext>
            </a:extLst>
          </p:cNvPr>
          <p:cNvPicPr>
            <a:picLocks noChangeAspect="1"/>
          </p:cNvPicPr>
          <p:nvPr/>
        </p:nvPicPr>
        <p:blipFill>
          <a:blip r:embed="rId3"/>
          <a:stretch>
            <a:fillRect/>
          </a:stretch>
        </p:blipFill>
        <p:spPr>
          <a:xfrm>
            <a:off x="0" y="57307"/>
            <a:ext cx="9144000" cy="5028885"/>
          </a:xfrm>
          <a:prstGeom prst="rect">
            <a:avLst/>
          </a:prstGeom>
        </p:spPr>
      </p:pic>
    </p:spTree>
    <p:extLst>
      <p:ext uri="{BB962C8B-B14F-4D97-AF65-F5344CB8AC3E}">
        <p14:creationId xmlns:p14="http://schemas.microsoft.com/office/powerpoint/2010/main" val="37678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3BB59340-A256-6FDD-AE47-C760F1F029D8}"/>
              </a:ext>
            </a:extLst>
          </p:cNvPr>
          <p:cNvSpPr>
            <a:spLocks noGrp="1"/>
          </p:cNvSpPr>
          <p:nvPr>
            <p:ph type="chart" sz="quarter" idx="12"/>
          </p:nvPr>
        </p:nvSpPr>
        <p:spPr/>
      </p:sp>
      <p:sp>
        <p:nvSpPr>
          <p:cNvPr id="3" name="Title 2">
            <a:extLst>
              <a:ext uri="{FF2B5EF4-FFF2-40B4-BE49-F238E27FC236}">
                <a16:creationId xmlns:a16="http://schemas.microsoft.com/office/drawing/2014/main" id="{73137F98-4F16-26C2-5419-C134160746E0}"/>
              </a:ext>
            </a:extLst>
          </p:cNvPr>
          <p:cNvSpPr>
            <a:spLocks noGrp="1"/>
          </p:cNvSpPr>
          <p:nvPr>
            <p:ph type="title"/>
          </p:nvPr>
        </p:nvSpPr>
        <p:spPr>
          <a:xfrm>
            <a:off x="360947" y="369733"/>
            <a:ext cx="8271638" cy="478679"/>
          </a:xfrm>
        </p:spPr>
        <p:txBody>
          <a:bodyPr/>
          <a:lstStyle/>
          <a:p>
            <a:pPr algn="ctr"/>
            <a:r>
              <a:rPr lang="en-US" dirty="0"/>
              <a:t>Example:  Patient-Mediated Data Connectivity</a:t>
            </a:r>
          </a:p>
        </p:txBody>
      </p:sp>
      <p:pic>
        <p:nvPicPr>
          <p:cNvPr id="5" name="Picture 4">
            <a:extLst>
              <a:ext uri="{FF2B5EF4-FFF2-40B4-BE49-F238E27FC236}">
                <a16:creationId xmlns:a16="http://schemas.microsoft.com/office/drawing/2014/main" id="{748B9B2F-A04E-033D-BC40-4F4A1F151921}"/>
              </a:ext>
            </a:extLst>
          </p:cNvPr>
          <p:cNvPicPr>
            <a:picLocks noChangeAspect="1"/>
          </p:cNvPicPr>
          <p:nvPr/>
        </p:nvPicPr>
        <p:blipFill>
          <a:blip r:embed="rId3"/>
          <a:stretch>
            <a:fillRect/>
          </a:stretch>
        </p:blipFill>
        <p:spPr>
          <a:xfrm>
            <a:off x="460375" y="1421876"/>
            <a:ext cx="1670091" cy="3567363"/>
          </a:xfrm>
          <a:prstGeom prst="rect">
            <a:avLst/>
          </a:prstGeom>
        </p:spPr>
      </p:pic>
      <p:pic>
        <p:nvPicPr>
          <p:cNvPr id="7" name="Picture 6">
            <a:extLst>
              <a:ext uri="{FF2B5EF4-FFF2-40B4-BE49-F238E27FC236}">
                <a16:creationId xmlns:a16="http://schemas.microsoft.com/office/drawing/2014/main" id="{92CC0BFF-3ECE-296C-610D-66F88FDFFB9C}"/>
              </a:ext>
            </a:extLst>
          </p:cNvPr>
          <p:cNvPicPr>
            <a:picLocks noChangeAspect="1"/>
          </p:cNvPicPr>
          <p:nvPr/>
        </p:nvPicPr>
        <p:blipFill>
          <a:blip r:embed="rId4"/>
          <a:stretch>
            <a:fillRect/>
          </a:stretch>
        </p:blipFill>
        <p:spPr>
          <a:xfrm>
            <a:off x="2314496" y="1421876"/>
            <a:ext cx="1679480" cy="3567363"/>
          </a:xfrm>
          <a:prstGeom prst="rect">
            <a:avLst/>
          </a:prstGeom>
        </p:spPr>
      </p:pic>
      <p:pic>
        <p:nvPicPr>
          <p:cNvPr id="11" name="Picture 10">
            <a:extLst>
              <a:ext uri="{FF2B5EF4-FFF2-40B4-BE49-F238E27FC236}">
                <a16:creationId xmlns:a16="http://schemas.microsoft.com/office/drawing/2014/main" id="{D4141B9A-3C9C-BCA1-CFC8-67CB40A66707}"/>
              </a:ext>
            </a:extLst>
          </p:cNvPr>
          <p:cNvPicPr>
            <a:picLocks noChangeAspect="1"/>
          </p:cNvPicPr>
          <p:nvPr/>
        </p:nvPicPr>
        <p:blipFill>
          <a:blip r:embed="rId5"/>
          <a:stretch>
            <a:fillRect/>
          </a:stretch>
        </p:blipFill>
        <p:spPr>
          <a:xfrm>
            <a:off x="4694911" y="1421876"/>
            <a:ext cx="1679480" cy="3569745"/>
          </a:xfrm>
          <a:prstGeom prst="rect">
            <a:avLst/>
          </a:prstGeom>
        </p:spPr>
      </p:pic>
      <p:pic>
        <p:nvPicPr>
          <p:cNvPr id="13" name="Picture 12">
            <a:extLst>
              <a:ext uri="{FF2B5EF4-FFF2-40B4-BE49-F238E27FC236}">
                <a16:creationId xmlns:a16="http://schemas.microsoft.com/office/drawing/2014/main" id="{EB936F61-CC54-EA46-3D2A-C973A57A8E19}"/>
              </a:ext>
            </a:extLst>
          </p:cNvPr>
          <p:cNvPicPr>
            <a:picLocks noChangeAspect="1"/>
          </p:cNvPicPr>
          <p:nvPr/>
        </p:nvPicPr>
        <p:blipFill>
          <a:blip r:embed="rId6"/>
          <a:stretch>
            <a:fillRect/>
          </a:stretch>
        </p:blipFill>
        <p:spPr>
          <a:xfrm>
            <a:off x="6539485" y="1421876"/>
            <a:ext cx="1784873" cy="3569745"/>
          </a:xfrm>
          <a:prstGeom prst="rect">
            <a:avLst/>
          </a:prstGeom>
        </p:spPr>
      </p:pic>
      <p:sp>
        <p:nvSpPr>
          <p:cNvPr id="15" name="Text Placeholder 2">
            <a:extLst>
              <a:ext uri="{FF2B5EF4-FFF2-40B4-BE49-F238E27FC236}">
                <a16:creationId xmlns:a16="http://schemas.microsoft.com/office/drawing/2014/main" id="{DB3765DC-9590-207F-1B3B-A872FBBCF7FA}"/>
              </a:ext>
            </a:extLst>
          </p:cNvPr>
          <p:cNvSpPr txBox="1">
            <a:spLocks/>
          </p:cNvSpPr>
          <p:nvPr/>
        </p:nvSpPr>
        <p:spPr>
          <a:xfrm>
            <a:off x="648911" y="875523"/>
            <a:ext cx="3533601" cy="411171"/>
          </a:xfrm>
          <a:prstGeom prst="rect">
            <a:avLst/>
          </a:prstGeom>
        </p:spPr>
        <p:txBody>
          <a:bodyPr>
            <a:normAutofit fontScale="92500" lnSpcReduction="10000"/>
          </a:bodyPr>
          <a:lstStyle>
            <a:lvl1pPr marL="0" indent="0" algn="l" defTabSz="457200" rtl="0" eaLnBrk="1" latinLnBrk="0" hangingPunct="1">
              <a:spcBef>
                <a:spcPct val="20000"/>
              </a:spcBef>
              <a:buFont typeface="Arial"/>
              <a:buNone/>
              <a:defRPr sz="2400" b="0" i="1" kern="1200" baseline="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FontTx/>
              <a:buNone/>
              <a:defRPr/>
            </a:pPr>
            <a:r>
              <a:rPr lang="en-US" dirty="0"/>
              <a:t>CommonHealth (Android)</a:t>
            </a:r>
          </a:p>
        </p:txBody>
      </p:sp>
      <p:sp>
        <p:nvSpPr>
          <p:cNvPr id="16" name="Text Placeholder 2">
            <a:extLst>
              <a:ext uri="{FF2B5EF4-FFF2-40B4-BE49-F238E27FC236}">
                <a16:creationId xmlns:a16="http://schemas.microsoft.com/office/drawing/2014/main" id="{76FAE138-4B02-E097-3A93-E05EE749B1CA}"/>
              </a:ext>
            </a:extLst>
          </p:cNvPr>
          <p:cNvSpPr txBox="1">
            <a:spLocks/>
          </p:cNvSpPr>
          <p:nvPr/>
        </p:nvSpPr>
        <p:spPr>
          <a:xfrm>
            <a:off x="5632735" y="875522"/>
            <a:ext cx="1955844" cy="411171"/>
          </a:xfrm>
          <a:prstGeom prst="rect">
            <a:avLst/>
          </a:prstGeom>
        </p:spPr>
        <p:txBody>
          <a:bodyPr>
            <a:normAutofit fontScale="92500" lnSpcReduction="10000"/>
          </a:bodyPr>
          <a:lstStyle>
            <a:lvl1pPr marL="0" indent="0" algn="l" defTabSz="457200" rtl="0" eaLnBrk="1" latinLnBrk="0" hangingPunct="1">
              <a:spcBef>
                <a:spcPct val="20000"/>
              </a:spcBef>
              <a:buFont typeface="Arial"/>
              <a:buNone/>
              <a:defRPr sz="2400" b="0" i="1" kern="1200" baseline="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FontTx/>
              <a:buNone/>
              <a:defRPr/>
            </a:pPr>
            <a:r>
              <a:rPr lang="en-US" dirty="0"/>
              <a:t>Apple Health</a:t>
            </a:r>
          </a:p>
        </p:txBody>
      </p:sp>
    </p:spTree>
    <p:extLst>
      <p:ext uri="{BB962C8B-B14F-4D97-AF65-F5344CB8AC3E}">
        <p14:creationId xmlns:p14="http://schemas.microsoft.com/office/powerpoint/2010/main" val="309652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p:txBody>
          <a:bodyPr/>
          <a:lstStyle/>
          <a:p>
            <a:r>
              <a:rPr lang="en-US" dirty="0"/>
              <a:t>2014: Internal APIs (RESTful ajax)</a:t>
            </a:r>
          </a:p>
          <a:p>
            <a:r>
              <a:rPr lang="en-US" dirty="0"/>
              <a:t>2015: Nascent SMART on FHIR architectures</a:t>
            </a:r>
          </a:p>
          <a:p>
            <a:r>
              <a:rPr lang="en-US" dirty="0"/>
              <a:t>2017: Integrations with ~8 partners</a:t>
            </a:r>
          </a:p>
          <a:p>
            <a:r>
              <a:rPr lang="en-US" dirty="0"/>
              <a:t>HL7 Connectathons &amp; ONC pilots along the way...</a:t>
            </a:r>
          </a:p>
          <a:p>
            <a:r>
              <a:rPr lang="en-US" dirty="0"/>
              <a:t>2019: Most new work is FHIR</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WE’VE BEEN AT IT SINCE 2014...</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5"/>
            <a:ext cx="8197109" cy="780785"/>
          </a:xfrm>
        </p:spPr>
        <p:txBody>
          <a:bodyPr/>
          <a:lstStyle/>
          <a:p>
            <a:r>
              <a:rPr lang="en-US" dirty="0"/>
              <a:t>UW CIRG’s FHIR STORY</a:t>
            </a:r>
          </a:p>
        </p:txBody>
      </p:sp>
    </p:spTree>
    <p:extLst>
      <p:ext uri="{BB962C8B-B14F-4D97-AF65-F5344CB8AC3E}">
        <p14:creationId xmlns:p14="http://schemas.microsoft.com/office/powerpoint/2010/main" val="102731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1548385"/>
            <a:ext cx="8197114" cy="3023616"/>
          </a:xfrm>
        </p:spPr>
        <p:txBody>
          <a:bodyPr/>
          <a:lstStyle/>
          <a:p>
            <a:r>
              <a:rPr lang="en-US" dirty="0"/>
              <a:t>Focus on implementers</a:t>
            </a:r>
          </a:p>
          <a:p>
            <a:r>
              <a:rPr lang="en-US" dirty="0"/>
              <a:t>Target support for common scenarios (80/20 rule)</a:t>
            </a:r>
          </a:p>
          <a:p>
            <a:r>
              <a:rPr lang="en-US" dirty="0"/>
              <a:t>Leverage cross-industry web technologies</a:t>
            </a:r>
          </a:p>
          <a:p>
            <a:r>
              <a:rPr lang="en-US" dirty="0"/>
              <a:t>Human readability as base level of interoperability</a:t>
            </a:r>
          </a:p>
          <a:p>
            <a:r>
              <a:rPr lang="en-US" dirty="0"/>
              <a:t>Make content freely available</a:t>
            </a:r>
          </a:p>
          <a:p>
            <a:r>
              <a:rPr lang="en-US" dirty="0"/>
              <a:t>Support multiple paradigms &amp; architectures</a:t>
            </a:r>
          </a:p>
          <a:p>
            <a:r>
              <a:rPr lang="en-US" dirty="0"/>
              <a:t>Demonstrate best practice governance</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sz="2800" b="1" dirty="0"/>
              <a:t>F</a:t>
            </a:r>
            <a:r>
              <a:rPr lang="en-US" sz="2800" dirty="0"/>
              <a:t>AST </a:t>
            </a:r>
            <a:r>
              <a:rPr lang="en-US" sz="2800" b="1" dirty="0"/>
              <a:t>H</a:t>
            </a:r>
            <a:r>
              <a:rPr lang="en-US" sz="2800" dirty="0"/>
              <a:t>EALTHCARE </a:t>
            </a:r>
            <a:r>
              <a:rPr lang="en-US" sz="2800" b="1" dirty="0"/>
              <a:t>I</a:t>
            </a:r>
            <a:r>
              <a:rPr lang="en-US" sz="2800" dirty="0"/>
              <a:t>NTEROPERABILITY </a:t>
            </a:r>
            <a:r>
              <a:rPr lang="en-US" sz="2800" b="1" dirty="0"/>
              <a:t>R</a:t>
            </a:r>
            <a:r>
              <a:rPr lang="en-US" sz="2800" dirty="0"/>
              <a:t>ESOURCES </a:t>
            </a:r>
            <a:br>
              <a:rPr lang="en-US" sz="2800" dirty="0"/>
            </a:br>
            <a:r>
              <a:rPr lang="en-US" sz="2800" dirty="0"/>
              <a:t>“MANIFESTO”</a:t>
            </a:r>
          </a:p>
        </p:txBody>
      </p:sp>
    </p:spTree>
    <p:extLst>
      <p:ext uri="{BB962C8B-B14F-4D97-AF65-F5344CB8AC3E}">
        <p14:creationId xmlns:p14="http://schemas.microsoft.com/office/powerpoint/2010/main" val="184576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2215298"/>
            <a:ext cx="8197114" cy="2356701"/>
          </a:xfrm>
        </p:spPr>
        <p:txBody>
          <a:bodyPr/>
          <a:lstStyle/>
          <a:p>
            <a:pPr marL="457200" indent="-457200">
              <a:buFont typeface="+mj-lt"/>
              <a:buAutoNum type="arabicPeriod"/>
            </a:pPr>
            <a:r>
              <a:rPr lang="en-US" dirty="0"/>
              <a:t>Basic framework on which the spec is built</a:t>
            </a:r>
          </a:p>
          <a:p>
            <a:pPr marL="457200" indent="-457200">
              <a:buFont typeface="+mj-lt"/>
              <a:buAutoNum type="arabicPeriod"/>
            </a:pPr>
            <a:r>
              <a:rPr lang="en-US" dirty="0"/>
              <a:t>Implementation, binding to external specs</a:t>
            </a:r>
          </a:p>
          <a:p>
            <a:pPr marL="457200" indent="-457200">
              <a:buFont typeface="+mj-lt"/>
              <a:buAutoNum type="arabicPeriod"/>
            </a:pPr>
            <a:r>
              <a:rPr lang="en-US" dirty="0"/>
              <a:t>Linking to real world concepts in healthcare</a:t>
            </a:r>
          </a:p>
          <a:p>
            <a:pPr marL="457200" indent="-457200">
              <a:buFont typeface="+mj-lt"/>
              <a:buAutoNum type="arabicPeriod"/>
            </a:pPr>
            <a:r>
              <a:rPr lang="en-US" dirty="0"/>
              <a:t>Record-keeping &amp; data exchange</a:t>
            </a:r>
          </a:p>
          <a:p>
            <a:pPr marL="457200" indent="-457200">
              <a:buFont typeface="+mj-lt"/>
              <a:buAutoNum type="arabicPeriod"/>
            </a:pPr>
            <a:r>
              <a:rPr lang="en-US" dirty="0"/>
              <a:t>The ability to reason</a:t>
            </a:r>
          </a:p>
          <a:p>
            <a:endParaRPr lang="en-US" dirty="0"/>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6"/>
            <a:ext cx="8197109" cy="724224"/>
          </a:xfrm>
        </p:spPr>
        <p:txBody>
          <a:bodyPr/>
          <a:lstStyle/>
          <a:p>
            <a:r>
              <a:rPr lang="en-US" dirty="0"/>
              <a:t>FHIR “LEVELS”</a:t>
            </a:r>
          </a:p>
        </p:txBody>
      </p:sp>
      <p:sp>
        <p:nvSpPr>
          <p:cNvPr id="8" name="Text Placeholder 2">
            <a:extLst>
              <a:ext uri="{FF2B5EF4-FFF2-40B4-BE49-F238E27FC236}">
                <a16:creationId xmlns:a16="http://schemas.microsoft.com/office/drawing/2014/main" id="{5367B9A8-C818-728E-37EF-66E8D2982958}"/>
              </a:ext>
            </a:extLst>
          </p:cNvPr>
          <p:cNvSpPr>
            <a:spLocks noGrp="1"/>
          </p:cNvSpPr>
          <p:nvPr>
            <p:ph type="body" sz="quarter" idx="12"/>
          </p:nvPr>
        </p:nvSpPr>
        <p:spPr>
          <a:xfrm>
            <a:off x="460375" y="1730667"/>
            <a:ext cx="8184662" cy="411171"/>
          </a:xfrm>
        </p:spPr>
        <p:txBody>
          <a:bodyPr/>
          <a:lstStyle/>
          <a:p>
            <a:r>
              <a:rPr lang="en-US" dirty="0"/>
              <a:t>COMPOSITIONAL HIERARCHY</a:t>
            </a:r>
          </a:p>
        </p:txBody>
      </p:sp>
    </p:spTree>
    <p:extLst>
      <p:ext uri="{BB962C8B-B14F-4D97-AF65-F5344CB8AC3E}">
        <p14:creationId xmlns:p14="http://schemas.microsoft.com/office/powerpoint/2010/main" val="349685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p:txBody>
          <a:bodyPr/>
          <a:lstStyle/>
          <a:p>
            <a:r>
              <a:rPr lang="en-US" dirty="0"/>
              <a:t>Human readable</a:t>
            </a:r>
          </a:p>
          <a:p>
            <a:r>
              <a:rPr lang="en-US" dirty="0"/>
              <a:t>E.g. Patient, Observation, Immunization, </a:t>
            </a:r>
            <a:r>
              <a:rPr lang="en-US" dirty="0" err="1"/>
              <a:t>ImmunizationEvaluation</a:t>
            </a:r>
            <a:r>
              <a:rPr lang="en-US" dirty="0"/>
              <a:t>, </a:t>
            </a:r>
            <a:r>
              <a:rPr lang="en-US" dirty="0" err="1"/>
              <a:t>PlanDefinition</a:t>
            </a:r>
            <a:r>
              <a:rPr lang="en-US" dirty="0"/>
              <a:t>, </a:t>
            </a:r>
            <a:r>
              <a:rPr lang="en-US" dirty="0" err="1"/>
              <a:t>ValueSet</a:t>
            </a:r>
            <a:endParaRPr lang="en-US" dirty="0"/>
          </a:p>
          <a:p>
            <a:r>
              <a:rPr lang="en-US" dirty="0"/>
              <a:t>Categories </a:t>
            </a:r>
            <a:r>
              <a:rPr lang="en-US" dirty="0" err="1"/>
              <a:t>eg</a:t>
            </a:r>
            <a:r>
              <a:rPr lang="en-US" dirty="0"/>
              <a:t>: Terminology, Clinical, Workflow, Financial, Administration, Security &amp; Privacy</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THE ACTUAL DATA</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6"/>
            <a:ext cx="8197109" cy="771358"/>
          </a:xfrm>
        </p:spPr>
        <p:txBody>
          <a:bodyPr/>
          <a:lstStyle/>
          <a:p>
            <a:r>
              <a:rPr lang="en-US" dirty="0"/>
              <a:t>FUNDAMENTALS: “RESOURCES” (DATA MODELS)</a:t>
            </a:r>
          </a:p>
        </p:txBody>
      </p:sp>
    </p:spTree>
    <p:extLst>
      <p:ext uri="{BB962C8B-B14F-4D97-AF65-F5344CB8AC3E}">
        <p14:creationId xmlns:p14="http://schemas.microsoft.com/office/powerpoint/2010/main" val="243131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2141838"/>
            <a:ext cx="8197114" cy="2894029"/>
          </a:xfrm>
        </p:spPr>
        <p:txBody>
          <a:bodyPr/>
          <a:lstStyle/>
          <a:p>
            <a:r>
              <a:rPr lang="en-US" dirty="0"/>
              <a:t>RESTful APIs (modern http-based comms)</a:t>
            </a:r>
          </a:p>
          <a:p>
            <a:r>
              <a:rPr lang="en-US" dirty="0"/>
              <a:t>Messaging (machine to machine, efficient, legacy)</a:t>
            </a:r>
          </a:p>
          <a:p>
            <a:r>
              <a:rPr lang="en-US" dirty="0"/>
              <a:t>Document exchange (support for legacy </a:t>
            </a:r>
            <a:r>
              <a:rPr lang="en-US" dirty="0" err="1"/>
              <a:t>eg</a:t>
            </a:r>
            <a:r>
              <a:rPr lang="en-US" dirty="0"/>
              <a:t> CCDA)</a:t>
            </a:r>
          </a:p>
          <a:p>
            <a:r>
              <a:rPr lang="en-US" dirty="0"/>
              <a:t>Bulk Data (“Flat FHIR”) large volumes for population health and research analysis (nascent)</a:t>
            </a:r>
          </a:p>
          <a:p>
            <a:r>
              <a:rPr lang="en-US" dirty="0"/>
              <a:t>See also: Subscriptions (push)</a:t>
            </a:r>
          </a:p>
          <a:p>
            <a:endParaRPr lang="en-US" dirty="0"/>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a:xfrm>
            <a:off x="447922" y="369286"/>
            <a:ext cx="8197109" cy="724224"/>
          </a:xfrm>
        </p:spPr>
        <p:txBody>
          <a:bodyPr/>
          <a:lstStyle/>
          <a:p>
            <a:r>
              <a:rPr lang="en-US" dirty="0"/>
              <a:t>FUNDAMENTALS: COMMUNICATION CHANNELS</a:t>
            </a:r>
          </a:p>
        </p:txBody>
      </p:sp>
      <p:sp>
        <p:nvSpPr>
          <p:cNvPr id="7" name="Text Placeholder 2">
            <a:extLst>
              <a:ext uri="{FF2B5EF4-FFF2-40B4-BE49-F238E27FC236}">
                <a16:creationId xmlns:a16="http://schemas.microsoft.com/office/drawing/2014/main" id="{587AAD78-7C1E-A7FF-7F3D-242EC4DAC3B9}"/>
              </a:ext>
            </a:extLst>
          </p:cNvPr>
          <p:cNvSpPr>
            <a:spLocks noGrp="1"/>
          </p:cNvSpPr>
          <p:nvPr>
            <p:ph type="body" sz="quarter" idx="12"/>
          </p:nvPr>
        </p:nvSpPr>
        <p:spPr>
          <a:xfrm>
            <a:off x="460375" y="1636399"/>
            <a:ext cx="8184662" cy="411171"/>
          </a:xfrm>
        </p:spPr>
        <p:txBody>
          <a:bodyPr/>
          <a:lstStyle/>
          <a:p>
            <a:r>
              <a:rPr lang="en-US" dirty="0"/>
              <a:t>ARCHITECTURAL PATTERNS ON TOP OF THESE FOR PUSH/PULL</a:t>
            </a:r>
          </a:p>
        </p:txBody>
      </p:sp>
    </p:spTree>
    <p:extLst>
      <p:ext uri="{BB962C8B-B14F-4D97-AF65-F5344CB8AC3E}">
        <p14:creationId xmlns:p14="http://schemas.microsoft.com/office/powerpoint/2010/main" val="149502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1602558"/>
            <a:ext cx="8197114" cy="2846892"/>
          </a:xfrm>
        </p:spPr>
        <p:txBody>
          <a:bodyPr/>
          <a:lstStyle/>
          <a:p>
            <a:endParaRPr lang="en-US" dirty="0"/>
          </a:p>
          <a:p>
            <a:r>
              <a:rPr lang="en-US" dirty="0"/>
              <a:t>SMART on FHIR – “app store for EMRs”</a:t>
            </a:r>
          </a:p>
          <a:p>
            <a:r>
              <a:rPr lang="en-US" dirty="0"/>
              <a:t>US Core</a:t>
            </a:r>
          </a:p>
          <a:p>
            <a:r>
              <a:rPr lang="en-US" dirty="0"/>
              <a:t>FHIR Bulk Data Access</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HIGHER LEVEL STANDARDIZATION &amp; GUIDANCE:</a:t>
            </a:r>
            <a:br>
              <a:rPr lang="en-US" dirty="0"/>
            </a:br>
            <a:r>
              <a:rPr lang="en-US" dirty="0"/>
              <a:t>IMPLEMENTATION GUIDES (IG)</a:t>
            </a:r>
          </a:p>
        </p:txBody>
      </p:sp>
    </p:spTree>
    <p:extLst>
      <p:ext uri="{BB962C8B-B14F-4D97-AF65-F5344CB8AC3E}">
        <p14:creationId xmlns:p14="http://schemas.microsoft.com/office/powerpoint/2010/main" val="2194352717"/>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9015</TotalTime>
  <Words>3375</Words>
  <Application>Microsoft Office PowerPoint</Application>
  <PresentationFormat>On-screen Show (16:9)</PresentationFormat>
  <Paragraphs>459</Paragraphs>
  <Slides>25</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vt:lpstr>
      <vt:lpstr>Calibri</vt:lpstr>
      <vt:lpstr>Consolas</vt:lpstr>
      <vt:lpstr>Encode Sans Normal Black</vt:lpstr>
      <vt:lpstr>Lucida Grande</vt:lpstr>
      <vt:lpstr>Open Sans</vt:lpstr>
      <vt:lpstr>Open Sans Light</vt:lpstr>
      <vt:lpstr>Uni Sans</vt:lpstr>
      <vt:lpstr>Custom Design</vt:lpstr>
      <vt:lpstr>2_Custom Design</vt:lpstr>
      <vt:lpstr>1_Custom Design</vt:lpstr>
      <vt:lpstr>What is FHIR, and how might we use it in public health?    Justin McReynolds, University of Washington</vt:lpstr>
      <vt:lpstr>SPEAKER: JUSTIN MCREYNOLDS</vt:lpstr>
      <vt:lpstr>Example:  Patient-Mediated Data Connectivity</vt:lpstr>
      <vt:lpstr>UW CIRG’s FHIR STORY</vt:lpstr>
      <vt:lpstr>FAST HEALTHCARE INTEROPERABILITY RESOURCES  “MANIFESTO”</vt:lpstr>
      <vt:lpstr>FHIR “LEVELS”</vt:lpstr>
      <vt:lpstr>FUNDAMENTALS: “RESOURCES” (DATA MODELS)</vt:lpstr>
      <vt:lpstr>FUNDAMENTALS: COMMUNICATION CHANNELS</vt:lpstr>
      <vt:lpstr>HIGHER LEVEL STANDARDIZATION &amp; GUIDANCE: IMPLEMENTATION GUIDES (IG)</vt:lpstr>
      <vt:lpstr>HIGHER LEVEL STANDARDIZATION &amp; GUIDANCE: IMPLEMENTATION GUIDES (IG) – PUBLIC HEALTH</vt:lpstr>
      <vt:lpstr>HIGHER LEVEL STANDARDIZATION &amp; GUIDANCE: PROFILES</vt:lpstr>
      <vt:lpstr>MEDMORPH: Making EHR Data More available for Research and Public Health</vt:lpstr>
      <vt:lpstr>electronic Case Reporting (eCR)</vt:lpstr>
      <vt:lpstr>COSRI: Clinical Opioid Summary w/ Rx Integration</vt:lpstr>
      <vt:lpstr>CHALLENGES</vt:lpstr>
      <vt:lpstr>ADOPTION</vt:lpstr>
      <vt:lpstr>ADOPTION</vt:lpstr>
      <vt:lpstr>ADOPTION</vt:lpstr>
      <vt:lpstr>ADOPTION</vt:lpstr>
      <vt:lpstr>Thanks for attending! Questions?   https://github.com/mcjustin/fhir-wadoh-talk-2022  Justin McReynolds, University of Washington</vt:lpstr>
      <vt:lpstr>A SIMPLE TECHNICAL EXAMPLE</vt:lpstr>
      <vt:lpstr>WEB STANDARD, HUMAN READABLE (VERBOSE)</vt:lpstr>
      <vt:lpstr>HIGHER LEVEL STANDARDIZATION &amp; GUIDANCE</vt:lpstr>
      <vt:lpstr>INTEGRATION POINTS WITH OTHER INNOVATIONS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Justin McReynolds</cp:lastModifiedBy>
  <cp:revision>28</cp:revision>
  <dcterms:created xsi:type="dcterms:W3CDTF">2014-10-14T00:51:43Z</dcterms:created>
  <dcterms:modified xsi:type="dcterms:W3CDTF">2022-06-15T18:54:53Z</dcterms:modified>
</cp:coreProperties>
</file>