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67" r:id="rId2"/>
    <p:sldMasterId id="2147483652" r:id="rId3"/>
  </p:sldMasterIdLst>
  <p:notesMasterIdLst>
    <p:notesMasterId r:id="rId23"/>
  </p:notesMasterIdLst>
  <p:sldIdLst>
    <p:sldId id="260" r:id="rId4"/>
    <p:sldId id="257" r:id="rId5"/>
    <p:sldId id="263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3" r:id="rId15"/>
    <p:sldId id="270" r:id="rId16"/>
    <p:sldId id="272" r:id="rId17"/>
    <p:sldId id="271" r:id="rId18"/>
    <p:sldId id="275" r:id="rId19"/>
    <p:sldId id="276" r:id="rId20"/>
    <p:sldId id="277" r:id="rId21"/>
    <p:sldId id="27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5C"/>
    <a:srgbClr val="E2C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A8D10-1D43-48A6-9FAD-A0689FB16BCE}" v="26" dt="2020-09-11T21:13:00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/>
    <p:restoredTop sz="82365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696" y="114"/>
      </p:cViewPr>
      <p:guideLst>
        <p:guide orient="horz" pos="1620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McReynolds" userId="7164246d73005509" providerId="LiveId" clId="{87AA8D10-1D43-48A6-9FAD-A0689FB16BCE}"/>
    <pc:docChg chg="undo redo custSel addSld delSld modSld sldOrd">
      <pc:chgData name="Justin McReynolds" userId="7164246d73005509" providerId="LiveId" clId="{87AA8D10-1D43-48A6-9FAD-A0689FB16BCE}" dt="2020-09-11T21:12:59.633" v="4302" actId="20577"/>
      <pc:docMkLst>
        <pc:docMk/>
      </pc:docMkLst>
      <pc:sldChg chg="del">
        <pc:chgData name="Justin McReynolds" userId="7164246d73005509" providerId="LiveId" clId="{87AA8D10-1D43-48A6-9FAD-A0689FB16BCE}" dt="2020-09-11T19:49:37.056" v="3924" actId="47"/>
        <pc:sldMkLst>
          <pc:docMk/>
          <pc:sldMk cId="2038487471" sldId="256"/>
        </pc:sldMkLst>
      </pc:sldChg>
      <pc:sldChg chg="addSp delSp modSp mod ord">
        <pc:chgData name="Justin McReynolds" userId="7164246d73005509" providerId="LiveId" clId="{87AA8D10-1D43-48A6-9FAD-A0689FB16BCE}" dt="2020-09-11T21:12:59.633" v="4302" actId="20577"/>
        <pc:sldMkLst>
          <pc:docMk/>
          <pc:sldMk cId="398981719" sldId="257"/>
        </pc:sldMkLst>
        <pc:spChg chg="mod">
          <ac:chgData name="Justin McReynolds" userId="7164246d73005509" providerId="LiveId" clId="{87AA8D10-1D43-48A6-9FAD-A0689FB16BCE}" dt="2020-09-11T21:12:59.633" v="4302" actId="20577"/>
          <ac:spMkLst>
            <pc:docMk/>
            <pc:sldMk cId="398981719" sldId="257"/>
            <ac:spMk id="3" creationId="{00000000-0000-0000-0000-000000000000}"/>
          </ac:spMkLst>
        </pc:spChg>
        <pc:spChg chg="mod">
          <ac:chgData name="Justin McReynolds" userId="7164246d73005509" providerId="LiveId" clId="{87AA8D10-1D43-48A6-9FAD-A0689FB16BCE}" dt="2020-09-11T16:27:51.712" v="353" actId="20577"/>
          <ac:spMkLst>
            <pc:docMk/>
            <pc:sldMk cId="398981719" sldId="257"/>
            <ac:spMk id="4" creationId="{00000000-0000-0000-0000-000000000000}"/>
          </ac:spMkLst>
        </pc:spChg>
        <pc:spChg chg="add del mod">
          <ac:chgData name="Justin McReynolds" userId="7164246d73005509" providerId="LiveId" clId="{87AA8D10-1D43-48A6-9FAD-A0689FB16BCE}" dt="2020-09-11T16:27:57.024" v="355" actId="478"/>
          <ac:spMkLst>
            <pc:docMk/>
            <pc:sldMk cId="398981719" sldId="257"/>
            <ac:spMk id="5" creationId="{A4A6E4C9-098C-4CC7-B634-31636AB2A0B3}"/>
          </ac:spMkLst>
        </pc:spChg>
        <pc:spChg chg="add del mod">
          <ac:chgData name="Justin McReynolds" userId="7164246d73005509" providerId="LiveId" clId="{87AA8D10-1D43-48A6-9FAD-A0689FB16BCE}" dt="2020-09-11T16:27:59.069" v="356" actId="478"/>
          <ac:spMkLst>
            <pc:docMk/>
            <pc:sldMk cId="398981719" sldId="257"/>
            <ac:spMk id="7" creationId="{00000000-0000-0000-0000-000000000000}"/>
          </ac:spMkLst>
        </pc:spChg>
        <pc:spChg chg="add del mod">
          <ac:chgData name="Justin McReynolds" userId="7164246d73005509" providerId="LiveId" clId="{87AA8D10-1D43-48A6-9FAD-A0689FB16BCE}" dt="2020-09-11T16:28:08.241" v="357" actId="21"/>
          <ac:spMkLst>
            <pc:docMk/>
            <pc:sldMk cId="398981719" sldId="257"/>
            <ac:spMk id="8" creationId="{03278819-C5DC-4548-9617-E577520FB8DA}"/>
          </ac:spMkLst>
        </pc:spChg>
      </pc:sldChg>
      <pc:sldChg chg="del">
        <pc:chgData name="Justin McReynolds" userId="7164246d73005509" providerId="LiveId" clId="{87AA8D10-1D43-48A6-9FAD-A0689FB16BCE}" dt="2020-09-11T19:49:40.402" v="3925" actId="47"/>
        <pc:sldMkLst>
          <pc:docMk/>
          <pc:sldMk cId="922755715" sldId="258"/>
        </pc:sldMkLst>
      </pc:sldChg>
      <pc:sldChg chg="del">
        <pc:chgData name="Justin McReynolds" userId="7164246d73005509" providerId="LiveId" clId="{87AA8D10-1D43-48A6-9FAD-A0689FB16BCE}" dt="2020-09-11T19:49:42.441" v="3926" actId="47"/>
        <pc:sldMkLst>
          <pc:docMk/>
          <pc:sldMk cId="1605385520" sldId="259"/>
        </pc:sldMkLst>
      </pc:sldChg>
      <pc:sldChg chg="addSp modSp new mod ord modNotesTx">
        <pc:chgData name="Justin McReynolds" userId="7164246d73005509" providerId="LiveId" clId="{87AA8D10-1D43-48A6-9FAD-A0689FB16BCE}" dt="2020-09-11T21:11:39.018" v="4246" actId="20577"/>
        <pc:sldMkLst>
          <pc:docMk/>
          <pc:sldMk cId="1372076729" sldId="260"/>
        </pc:sldMkLst>
        <pc:spChg chg="mod">
          <ac:chgData name="Justin McReynolds" userId="7164246d73005509" providerId="LiveId" clId="{87AA8D10-1D43-48A6-9FAD-A0689FB16BCE}" dt="2020-09-11T16:14:55.455" v="70" actId="255"/>
          <ac:spMkLst>
            <pc:docMk/>
            <pc:sldMk cId="1372076729" sldId="260"/>
            <ac:spMk id="2" creationId="{43997BEA-7F97-4385-A4D2-72308F2D492C}"/>
          </ac:spMkLst>
        </pc:spChg>
        <pc:spChg chg="add mod">
          <ac:chgData name="Justin McReynolds" userId="7164246d73005509" providerId="LiveId" clId="{87AA8D10-1D43-48A6-9FAD-A0689FB16BCE}" dt="2020-09-11T19:30:15.994" v="3115" actId="14100"/>
          <ac:spMkLst>
            <pc:docMk/>
            <pc:sldMk cId="1372076729" sldId="260"/>
            <ac:spMk id="3" creationId="{A75E5C48-06EB-46E9-9DEF-93EA39651A27}"/>
          </ac:spMkLst>
        </pc:spChg>
      </pc:sldChg>
      <pc:sldChg chg="addSp delSp modSp new mod modNotesTx">
        <pc:chgData name="Justin McReynolds" userId="7164246d73005509" providerId="LiveId" clId="{87AA8D10-1D43-48A6-9FAD-A0689FB16BCE}" dt="2020-09-11T17:05:20.153" v="1225" actId="313"/>
        <pc:sldMkLst>
          <pc:docMk/>
          <pc:sldMk cId="1845764014" sldId="261"/>
        </pc:sldMkLst>
        <pc:spChg chg="mod">
          <ac:chgData name="Justin McReynolds" userId="7164246d73005509" providerId="LiveId" clId="{87AA8D10-1D43-48A6-9FAD-A0689FB16BCE}" dt="2020-09-11T16:55:55.407" v="1115" actId="20577"/>
          <ac:spMkLst>
            <pc:docMk/>
            <pc:sldMk cId="1845764014" sldId="261"/>
            <ac:spMk id="2" creationId="{5D0AC342-83E8-4564-8046-B7A85D13BB60}"/>
          </ac:spMkLst>
        </pc:spChg>
        <pc:spChg chg="del mod">
          <ac:chgData name="Justin McReynolds" userId="7164246d73005509" providerId="LiveId" clId="{87AA8D10-1D43-48A6-9FAD-A0689FB16BCE}" dt="2020-09-11T16:51:25.890" v="1013" actId="478"/>
          <ac:spMkLst>
            <pc:docMk/>
            <pc:sldMk cId="1845764014" sldId="261"/>
            <ac:spMk id="3" creationId="{4F370D78-2ABE-4E9E-9EFF-62EF93EE0FB1}"/>
          </ac:spMkLst>
        </pc:spChg>
        <pc:spChg chg="mod">
          <ac:chgData name="Justin McReynolds" userId="7164246d73005509" providerId="LiveId" clId="{87AA8D10-1D43-48A6-9FAD-A0689FB16BCE}" dt="2020-09-11T17:05:20.153" v="1225" actId="313"/>
          <ac:spMkLst>
            <pc:docMk/>
            <pc:sldMk cId="1845764014" sldId="261"/>
            <ac:spMk id="4" creationId="{E0812C3B-B885-42B4-94F0-3DA8FEE56A08}"/>
          </ac:spMkLst>
        </pc:spChg>
        <pc:spChg chg="add del mod">
          <ac:chgData name="Justin McReynolds" userId="7164246d73005509" providerId="LiveId" clId="{87AA8D10-1D43-48A6-9FAD-A0689FB16BCE}" dt="2020-09-11T16:51:29.819" v="1014" actId="21"/>
          <ac:spMkLst>
            <pc:docMk/>
            <pc:sldMk cId="1845764014" sldId="261"/>
            <ac:spMk id="6" creationId="{F32F218B-F862-4798-A51C-619CBF7AD7DC}"/>
          </ac:spMkLst>
        </pc:spChg>
      </pc:sldChg>
      <pc:sldChg chg="addSp delSp modSp add mod modNotesTx">
        <pc:chgData name="Justin McReynolds" userId="7164246d73005509" providerId="LiveId" clId="{87AA8D10-1D43-48A6-9FAD-A0689FB16BCE}" dt="2020-09-11T18:25:06.715" v="2645" actId="20577"/>
        <pc:sldMkLst>
          <pc:docMk/>
          <pc:sldMk cId="3496859321" sldId="262"/>
        </pc:sldMkLst>
        <pc:spChg chg="mod">
          <ac:chgData name="Justin McReynolds" userId="7164246d73005509" providerId="LiveId" clId="{87AA8D10-1D43-48A6-9FAD-A0689FB16BCE}" dt="2020-09-11T18:25:06.715" v="2645" actId="20577"/>
          <ac:spMkLst>
            <pc:docMk/>
            <pc:sldMk cId="3496859321" sldId="262"/>
            <ac:spMk id="2" creationId="{5D0AC342-83E8-4564-8046-B7A85D13BB60}"/>
          </ac:spMkLst>
        </pc:spChg>
        <pc:spChg chg="del mod">
          <ac:chgData name="Justin McReynolds" userId="7164246d73005509" providerId="LiveId" clId="{87AA8D10-1D43-48A6-9FAD-A0689FB16BCE}" dt="2020-09-11T17:28:53.476" v="1967" actId="21"/>
          <ac:spMkLst>
            <pc:docMk/>
            <pc:sldMk cId="3496859321" sldId="262"/>
            <ac:spMk id="3" creationId="{4F370D78-2ABE-4E9E-9EFF-62EF93EE0FB1}"/>
          </ac:spMkLst>
        </pc:spChg>
        <pc:spChg chg="mod">
          <ac:chgData name="Justin McReynolds" userId="7164246d73005509" providerId="LiveId" clId="{87AA8D10-1D43-48A6-9FAD-A0689FB16BCE}" dt="2020-09-11T17:28:36.987" v="1966" actId="313"/>
          <ac:spMkLst>
            <pc:docMk/>
            <pc:sldMk cId="3496859321" sldId="262"/>
            <ac:spMk id="4" creationId="{E0812C3B-B885-42B4-94F0-3DA8FEE56A08}"/>
          </ac:spMkLst>
        </pc:spChg>
        <pc:spChg chg="add del mod">
          <ac:chgData name="Justin McReynolds" userId="7164246d73005509" providerId="LiveId" clId="{87AA8D10-1D43-48A6-9FAD-A0689FB16BCE}" dt="2020-09-11T17:28:59.092" v="1968" actId="21"/>
          <ac:spMkLst>
            <pc:docMk/>
            <pc:sldMk cId="3496859321" sldId="262"/>
            <ac:spMk id="6" creationId="{9DCA7922-CF36-411E-96AC-4FA0788790AD}"/>
          </ac:spMkLst>
        </pc:spChg>
        <pc:spChg chg="add mod">
          <ac:chgData name="Justin McReynolds" userId="7164246d73005509" providerId="LiveId" clId="{87AA8D10-1D43-48A6-9FAD-A0689FB16BCE}" dt="2020-09-11T17:44:15.088" v="2234" actId="1076"/>
          <ac:spMkLst>
            <pc:docMk/>
            <pc:sldMk cId="3496859321" sldId="262"/>
            <ac:spMk id="7" creationId="{99BE6208-96CA-4B0F-B63B-AA78FE39427F}"/>
          </ac:spMkLst>
        </pc:spChg>
      </pc:sldChg>
      <pc:sldChg chg="modSp add mod ord modNotesTx">
        <pc:chgData name="Justin McReynolds" userId="7164246d73005509" providerId="LiveId" clId="{87AA8D10-1D43-48A6-9FAD-A0689FB16BCE}" dt="2020-09-11T21:07:48.061" v="4239" actId="20577"/>
        <pc:sldMkLst>
          <pc:docMk/>
          <pc:sldMk cId="1027311263" sldId="263"/>
        </pc:sldMkLst>
        <pc:spChg chg="mod">
          <ac:chgData name="Justin McReynolds" userId="7164246d73005509" providerId="LiveId" clId="{87AA8D10-1D43-48A6-9FAD-A0689FB16BCE}" dt="2020-09-11T17:13:05.900" v="1237" actId="20577"/>
          <ac:spMkLst>
            <pc:docMk/>
            <pc:sldMk cId="1027311263" sldId="263"/>
            <ac:spMk id="2" creationId="{5D0AC342-83E8-4564-8046-B7A85D13BB60}"/>
          </ac:spMkLst>
        </pc:spChg>
      </pc:sldChg>
      <pc:sldChg chg="add del">
        <pc:chgData name="Justin McReynolds" userId="7164246d73005509" providerId="LiveId" clId="{87AA8D10-1D43-48A6-9FAD-A0689FB16BCE}" dt="2020-09-11T17:04:44.001" v="1220" actId="47"/>
        <pc:sldMkLst>
          <pc:docMk/>
          <pc:sldMk cId="3304034326" sldId="263"/>
        </pc:sldMkLst>
      </pc:sldChg>
      <pc:sldChg chg="modSp add mod">
        <pc:chgData name="Justin McReynolds" userId="7164246d73005509" providerId="LiveId" clId="{87AA8D10-1D43-48A6-9FAD-A0689FB16BCE}" dt="2020-09-11T17:36:48.960" v="2233" actId="20577"/>
        <pc:sldMkLst>
          <pc:docMk/>
          <pc:sldMk cId="2431317492" sldId="264"/>
        </pc:sldMkLst>
        <pc:spChg chg="mod">
          <ac:chgData name="Justin McReynolds" userId="7164246d73005509" providerId="LiveId" clId="{87AA8D10-1D43-48A6-9FAD-A0689FB16BCE}" dt="2020-09-11T17:36:23.761" v="2209" actId="20577"/>
          <ac:spMkLst>
            <pc:docMk/>
            <pc:sldMk cId="2431317492" sldId="264"/>
            <ac:spMk id="2" creationId="{5D0AC342-83E8-4564-8046-B7A85D13BB60}"/>
          </ac:spMkLst>
        </pc:spChg>
        <pc:spChg chg="mod">
          <ac:chgData name="Justin McReynolds" userId="7164246d73005509" providerId="LiveId" clId="{87AA8D10-1D43-48A6-9FAD-A0689FB16BCE}" dt="2020-09-11T17:36:48.960" v="2233" actId="20577"/>
          <ac:spMkLst>
            <pc:docMk/>
            <pc:sldMk cId="2431317492" sldId="264"/>
            <ac:spMk id="4" creationId="{E0812C3B-B885-42B4-94F0-3DA8FEE56A08}"/>
          </ac:spMkLst>
        </pc:spChg>
      </pc:sldChg>
      <pc:sldChg chg="modSp add mod">
        <pc:chgData name="Justin McReynolds" userId="7164246d73005509" providerId="LiveId" clId="{87AA8D10-1D43-48A6-9FAD-A0689FB16BCE}" dt="2020-09-11T18:20:24.085" v="2632" actId="20577"/>
        <pc:sldMkLst>
          <pc:docMk/>
          <pc:sldMk cId="1495021412" sldId="265"/>
        </pc:sldMkLst>
        <pc:spChg chg="mod">
          <ac:chgData name="Justin McReynolds" userId="7164246d73005509" providerId="LiveId" clId="{87AA8D10-1D43-48A6-9FAD-A0689FB16BCE}" dt="2020-09-11T18:20:24.085" v="2632" actId="20577"/>
          <ac:spMkLst>
            <pc:docMk/>
            <pc:sldMk cId="1495021412" sldId="265"/>
            <ac:spMk id="2" creationId="{5D0AC342-83E8-4564-8046-B7A85D13BB60}"/>
          </ac:spMkLst>
        </pc:spChg>
      </pc:sldChg>
      <pc:sldChg chg="modSp new mod">
        <pc:chgData name="Justin McReynolds" userId="7164246d73005509" providerId="LiveId" clId="{87AA8D10-1D43-48A6-9FAD-A0689FB16BCE}" dt="2020-09-11T18:12:09.695" v="2548" actId="14100"/>
        <pc:sldMkLst>
          <pc:docMk/>
          <pc:sldMk cId="1241783412" sldId="266"/>
        </pc:sldMkLst>
        <pc:spChg chg="mod">
          <ac:chgData name="Justin McReynolds" userId="7164246d73005509" providerId="LiveId" clId="{87AA8D10-1D43-48A6-9FAD-A0689FB16BCE}" dt="2020-09-11T18:12:09.695" v="2548" actId="14100"/>
          <ac:spMkLst>
            <pc:docMk/>
            <pc:sldMk cId="1241783412" sldId="266"/>
            <ac:spMk id="2" creationId="{C9B8F6FC-EBDB-4462-B67E-98649616B174}"/>
          </ac:spMkLst>
        </pc:spChg>
        <pc:spChg chg="mod">
          <ac:chgData name="Justin McReynolds" userId="7164246d73005509" providerId="LiveId" clId="{87AA8D10-1D43-48A6-9FAD-A0689FB16BCE}" dt="2020-09-11T17:45:15.820" v="2293" actId="20577"/>
          <ac:spMkLst>
            <pc:docMk/>
            <pc:sldMk cId="1241783412" sldId="266"/>
            <ac:spMk id="3" creationId="{5331F3FD-A6C2-413F-94B6-A0A70329D5C1}"/>
          </ac:spMkLst>
        </pc:spChg>
      </pc:sldChg>
      <pc:sldChg chg="modSp add mod">
        <pc:chgData name="Justin McReynolds" userId="7164246d73005509" providerId="LiveId" clId="{87AA8D10-1D43-48A6-9FAD-A0689FB16BCE}" dt="2020-09-11T18:19:49.245" v="2622" actId="20577"/>
        <pc:sldMkLst>
          <pc:docMk/>
          <pc:sldMk cId="3259277706" sldId="267"/>
        </pc:sldMkLst>
        <pc:spChg chg="mod">
          <ac:chgData name="Justin McReynolds" userId="7164246d73005509" providerId="LiveId" clId="{87AA8D10-1D43-48A6-9FAD-A0689FB16BCE}" dt="2020-09-11T18:19:49.245" v="2622" actId="20577"/>
          <ac:spMkLst>
            <pc:docMk/>
            <pc:sldMk cId="3259277706" sldId="267"/>
            <ac:spMk id="2" creationId="{C9B8F6FC-EBDB-4462-B67E-98649616B174}"/>
          </ac:spMkLst>
        </pc:spChg>
        <pc:spChg chg="mod">
          <ac:chgData name="Justin McReynolds" userId="7164246d73005509" providerId="LiveId" clId="{87AA8D10-1D43-48A6-9FAD-A0689FB16BCE}" dt="2020-09-11T18:05:01.174" v="2535" actId="20577"/>
          <ac:spMkLst>
            <pc:docMk/>
            <pc:sldMk cId="3259277706" sldId="267"/>
            <ac:spMk id="3" creationId="{5331F3FD-A6C2-413F-94B6-A0A70329D5C1}"/>
          </ac:spMkLst>
        </pc:spChg>
      </pc:sldChg>
      <pc:sldChg chg="modSp add mod ord modNotesTx">
        <pc:chgData name="Justin McReynolds" userId="7164246d73005509" providerId="LiveId" clId="{87AA8D10-1D43-48A6-9FAD-A0689FB16BCE}" dt="2020-09-11T21:08:11.755" v="4240" actId="6549"/>
        <pc:sldMkLst>
          <pc:docMk/>
          <pc:sldMk cId="2194352717" sldId="268"/>
        </pc:sldMkLst>
        <pc:spChg chg="mod">
          <ac:chgData name="Justin McReynolds" userId="7164246d73005509" providerId="LiveId" clId="{87AA8D10-1D43-48A6-9FAD-A0689FB16BCE}" dt="2020-09-11T19:26:15.030" v="3021" actId="20577"/>
          <ac:spMkLst>
            <pc:docMk/>
            <pc:sldMk cId="2194352717" sldId="268"/>
            <ac:spMk id="2" creationId="{5D0AC342-83E8-4564-8046-B7A85D13BB60}"/>
          </ac:spMkLst>
        </pc:spChg>
        <pc:spChg chg="mod">
          <ac:chgData name="Justin McReynolds" userId="7164246d73005509" providerId="LiveId" clId="{87AA8D10-1D43-48A6-9FAD-A0689FB16BCE}" dt="2020-09-11T18:31:49.825" v="2864" actId="20577"/>
          <ac:spMkLst>
            <pc:docMk/>
            <pc:sldMk cId="2194352717" sldId="268"/>
            <ac:spMk id="3" creationId="{4F370D78-2ABE-4E9E-9EFF-62EF93EE0FB1}"/>
          </ac:spMkLst>
        </pc:spChg>
        <pc:spChg chg="mod">
          <ac:chgData name="Justin McReynolds" userId="7164246d73005509" providerId="LiveId" clId="{87AA8D10-1D43-48A6-9FAD-A0689FB16BCE}" dt="2020-09-11T18:26:30.380" v="2709" actId="20577"/>
          <ac:spMkLst>
            <pc:docMk/>
            <pc:sldMk cId="2194352717" sldId="268"/>
            <ac:spMk id="4" creationId="{E0812C3B-B885-42B4-94F0-3DA8FEE56A08}"/>
          </ac:spMkLst>
        </pc:spChg>
      </pc:sldChg>
      <pc:sldChg chg="modSp add mod modNotesTx">
        <pc:chgData name="Justin McReynolds" userId="7164246d73005509" providerId="LiveId" clId="{87AA8D10-1D43-48A6-9FAD-A0689FB16BCE}" dt="2020-09-11T21:08:18.364" v="4241" actId="20577"/>
        <pc:sldMkLst>
          <pc:docMk/>
          <pc:sldMk cId="4026633189" sldId="269"/>
        </pc:sldMkLst>
        <pc:spChg chg="mod">
          <ac:chgData name="Justin McReynolds" userId="7164246d73005509" providerId="LiveId" clId="{87AA8D10-1D43-48A6-9FAD-A0689FB16BCE}" dt="2020-09-11T19:47:54.827" v="3818" actId="14100"/>
          <ac:spMkLst>
            <pc:docMk/>
            <pc:sldMk cId="4026633189" sldId="269"/>
            <ac:spMk id="2" creationId="{5D0AC342-83E8-4564-8046-B7A85D13BB60}"/>
          </ac:spMkLst>
        </pc:spChg>
      </pc:sldChg>
      <pc:sldChg chg="modSp add mod modNotesTx">
        <pc:chgData name="Justin McReynolds" userId="7164246d73005509" providerId="LiveId" clId="{87AA8D10-1D43-48A6-9FAD-A0689FB16BCE}" dt="2020-09-11T21:08:29.956" v="4242" actId="20577"/>
        <pc:sldMkLst>
          <pc:docMk/>
          <pc:sldMk cId="1897621922" sldId="270"/>
        </pc:sldMkLst>
        <pc:spChg chg="mod">
          <ac:chgData name="Justin McReynolds" userId="7164246d73005509" providerId="LiveId" clId="{87AA8D10-1D43-48A6-9FAD-A0689FB16BCE}" dt="2020-09-11T19:32:28.439" v="3164" actId="20577"/>
          <ac:spMkLst>
            <pc:docMk/>
            <pc:sldMk cId="1897621922" sldId="270"/>
            <ac:spMk id="2" creationId="{5D0AC342-83E8-4564-8046-B7A85D13BB60}"/>
          </ac:spMkLst>
        </pc:spChg>
        <pc:spChg chg="mod">
          <ac:chgData name="Justin McReynolds" userId="7164246d73005509" providerId="LiveId" clId="{87AA8D10-1D43-48A6-9FAD-A0689FB16BCE}" dt="2020-09-11T19:31:31.703" v="3161" actId="20577"/>
          <ac:spMkLst>
            <pc:docMk/>
            <pc:sldMk cId="1897621922" sldId="270"/>
            <ac:spMk id="3" creationId="{4F370D78-2ABE-4E9E-9EFF-62EF93EE0FB1}"/>
          </ac:spMkLst>
        </pc:spChg>
        <pc:spChg chg="mod">
          <ac:chgData name="Justin McReynolds" userId="7164246d73005509" providerId="LiveId" clId="{87AA8D10-1D43-48A6-9FAD-A0689FB16BCE}" dt="2020-09-11T19:31:11.730" v="3130" actId="20577"/>
          <ac:spMkLst>
            <pc:docMk/>
            <pc:sldMk cId="1897621922" sldId="270"/>
            <ac:spMk id="4" creationId="{E0812C3B-B885-42B4-94F0-3DA8FEE56A08}"/>
          </ac:spMkLst>
        </pc:spChg>
      </pc:sldChg>
      <pc:sldChg chg="modSp add mod ord modNotesTx">
        <pc:chgData name="Justin McReynolds" userId="7164246d73005509" providerId="LiveId" clId="{87AA8D10-1D43-48A6-9FAD-A0689FB16BCE}" dt="2020-09-11T19:41:10.917" v="3453" actId="20577"/>
        <pc:sldMkLst>
          <pc:docMk/>
          <pc:sldMk cId="4065899461" sldId="271"/>
        </pc:sldMkLst>
        <pc:spChg chg="mod">
          <ac:chgData name="Justin McReynolds" userId="7164246d73005509" providerId="LiveId" clId="{87AA8D10-1D43-48A6-9FAD-A0689FB16BCE}" dt="2020-09-11T19:41:10.917" v="3453" actId="20577"/>
          <ac:spMkLst>
            <pc:docMk/>
            <pc:sldMk cId="4065899461" sldId="271"/>
            <ac:spMk id="2" creationId="{5D0AC342-83E8-4564-8046-B7A85D13BB60}"/>
          </ac:spMkLst>
        </pc:spChg>
        <pc:spChg chg="mod">
          <ac:chgData name="Justin McReynolds" userId="7164246d73005509" providerId="LiveId" clId="{87AA8D10-1D43-48A6-9FAD-A0689FB16BCE}" dt="2020-09-11T19:33:25.106" v="3170" actId="1076"/>
          <ac:spMkLst>
            <pc:docMk/>
            <pc:sldMk cId="4065899461" sldId="271"/>
            <ac:spMk id="3" creationId="{4F370D78-2ABE-4E9E-9EFF-62EF93EE0FB1}"/>
          </ac:spMkLst>
        </pc:spChg>
      </pc:sldChg>
      <pc:sldChg chg="modSp add mod modNotesTx">
        <pc:chgData name="Justin McReynolds" userId="7164246d73005509" providerId="LiveId" clId="{87AA8D10-1D43-48A6-9FAD-A0689FB16BCE}" dt="2020-09-11T19:34:36.757" v="3179"/>
        <pc:sldMkLst>
          <pc:docMk/>
          <pc:sldMk cId="794772054" sldId="272"/>
        </pc:sldMkLst>
        <pc:spChg chg="mod">
          <ac:chgData name="Justin McReynolds" userId="7164246d73005509" providerId="LiveId" clId="{87AA8D10-1D43-48A6-9FAD-A0689FB16BCE}" dt="2020-09-11T19:34:33.628" v="3178" actId="21"/>
          <ac:spMkLst>
            <pc:docMk/>
            <pc:sldMk cId="794772054" sldId="272"/>
            <ac:spMk id="2" creationId="{5D0AC342-83E8-4564-8046-B7A85D13BB60}"/>
          </ac:spMkLst>
        </pc:spChg>
      </pc:sldChg>
      <pc:sldChg chg="modSp add mod">
        <pc:chgData name="Justin McReynolds" userId="7164246d73005509" providerId="LiveId" clId="{87AA8D10-1D43-48A6-9FAD-A0689FB16BCE}" dt="2020-09-11T19:37:54.463" v="3313" actId="20577"/>
        <pc:sldMkLst>
          <pc:docMk/>
          <pc:sldMk cId="2544801593" sldId="273"/>
        </pc:sldMkLst>
        <pc:spChg chg="mod">
          <ac:chgData name="Justin McReynolds" userId="7164246d73005509" providerId="LiveId" clId="{87AA8D10-1D43-48A6-9FAD-A0689FB16BCE}" dt="2020-09-11T19:37:34.145" v="3271" actId="21"/>
          <ac:spMkLst>
            <pc:docMk/>
            <pc:sldMk cId="2544801593" sldId="273"/>
            <ac:spMk id="2" creationId="{5D0AC342-83E8-4564-8046-B7A85D13BB60}"/>
          </ac:spMkLst>
        </pc:spChg>
        <pc:spChg chg="mod">
          <ac:chgData name="Justin McReynolds" userId="7164246d73005509" providerId="LiveId" clId="{87AA8D10-1D43-48A6-9FAD-A0689FB16BCE}" dt="2020-09-11T19:37:54.463" v="3313" actId="20577"/>
          <ac:spMkLst>
            <pc:docMk/>
            <pc:sldMk cId="2544801593" sldId="273"/>
            <ac:spMk id="3" creationId="{4F370D78-2ABE-4E9E-9EFF-62EF93EE0FB1}"/>
          </ac:spMkLst>
        </pc:spChg>
        <pc:spChg chg="mod">
          <ac:chgData name="Justin McReynolds" userId="7164246d73005509" providerId="LiveId" clId="{87AA8D10-1D43-48A6-9FAD-A0689FB16BCE}" dt="2020-09-11T19:37:00.093" v="3269" actId="20577"/>
          <ac:spMkLst>
            <pc:docMk/>
            <pc:sldMk cId="2544801593" sldId="273"/>
            <ac:spMk id="4" creationId="{E0812C3B-B885-42B4-94F0-3DA8FEE56A08}"/>
          </ac:spMkLst>
        </pc:spChg>
      </pc:sldChg>
      <pc:sldChg chg="modSp add del mod">
        <pc:chgData name="Justin McReynolds" userId="7164246d73005509" providerId="LiveId" clId="{87AA8D10-1D43-48A6-9FAD-A0689FB16BCE}" dt="2020-09-11T19:55:55.642" v="4238" actId="2696"/>
        <pc:sldMkLst>
          <pc:docMk/>
          <pc:sldMk cId="3714132172" sldId="274"/>
        </pc:sldMkLst>
        <pc:spChg chg="mod">
          <ac:chgData name="Justin McReynolds" userId="7164246d73005509" providerId="LiveId" clId="{87AA8D10-1D43-48A6-9FAD-A0689FB16BCE}" dt="2020-09-11T19:40:33.991" v="3438" actId="20577"/>
          <ac:spMkLst>
            <pc:docMk/>
            <pc:sldMk cId="3714132172" sldId="274"/>
            <ac:spMk id="2" creationId="{5D0AC342-83E8-4564-8046-B7A85D13BB60}"/>
          </ac:spMkLst>
        </pc:spChg>
        <pc:spChg chg="mod">
          <ac:chgData name="Justin McReynolds" userId="7164246d73005509" providerId="LiveId" clId="{87AA8D10-1D43-48A6-9FAD-A0689FB16BCE}" dt="2020-09-11T19:39:08.471" v="3325" actId="20577"/>
          <ac:spMkLst>
            <pc:docMk/>
            <pc:sldMk cId="3714132172" sldId="274"/>
            <ac:spMk id="3" creationId="{4F370D78-2ABE-4E9E-9EFF-62EF93EE0FB1}"/>
          </ac:spMkLst>
        </pc:spChg>
      </pc:sldChg>
      <pc:sldChg chg="modSp add mod modNotesTx">
        <pc:chgData name="Justin McReynolds" userId="7164246d73005509" providerId="LiveId" clId="{87AA8D10-1D43-48A6-9FAD-A0689FB16BCE}" dt="2020-09-11T19:55:29.699" v="4236" actId="20577"/>
        <pc:sldMkLst>
          <pc:docMk/>
          <pc:sldMk cId="3015058415" sldId="275"/>
        </pc:sldMkLst>
        <pc:spChg chg="mod">
          <ac:chgData name="Justin McReynolds" userId="7164246d73005509" providerId="LiveId" clId="{87AA8D10-1D43-48A6-9FAD-A0689FB16BCE}" dt="2020-09-11T19:55:16.895" v="4200" actId="20577"/>
          <ac:spMkLst>
            <pc:docMk/>
            <pc:sldMk cId="3015058415" sldId="275"/>
            <ac:spMk id="3" creationId="{4F370D78-2ABE-4E9E-9EFF-62EF93EE0FB1}"/>
          </ac:spMkLst>
        </pc:spChg>
      </pc:sldChg>
      <pc:sldChg chg="modSp add mod modNotesTx">
        <pc:chgData name="Justin McReynolds" userId="7164246d73005509" providerId="LiveId" clId="{87AA8D10-1D43-48A6-9FAD-A0689FB16BCE}" dt="2020-09-11T19:55:35.654" v="4237"/>
        <pc:sldMkLst>
          <pc:docMk/>
          <pc:sldMk cId="1802554245" sldId="276"/>
        </pc:sldMkLst>
        <pc:spChg chg="mod">
          <ac:chgData name="Justin McReynolds" userId="7164246d73005509" providerId="LiveId" clId="{87AA8D10-1D43-48A6-9FAD-A0689FB16BCE}" dt="2020-09-11T19:45:10.407" v="3629" actId="20577"/>
          <ac:spMkLst>
            <pc:docMk/>
            <pc:sldMk cId="1802554245" sldId="276"/>
            <ac:spMk id="2" creationId="{5D0AC342-83E8-4564-8046-B7A85D13BB60}"/>
          </ac:spMkLst>
        </pc:spChg>
        <pc:spChg chg="mod">
          <ac:chgData name="Justin McReynolds" userId="7164246d73005509" providerId="LiveId" clId="{87AA8D10-1D43-48A6-9FAD-A0689FB16BCE}" dt="2020-09-11T19:42:29.471" v="3479" actId="20577"/>
          <ac:spMkLst>
            <pc:docMk/>
            <pc:sldMk cId="1802554245" sldId="276"/>
            <ac:spMk id="3" creationId="{4F370D78-2ABE-4E9E-9EFF-62EF93EE0FB1}"/>
          </ac:spMkLst>
        </pc:spChg>
      </pc:sldChg>
      <pc:sldChg chg="modSp add mod modNotesTx">
        <pc:chgData name="Justin McReynolds" userId="7164246d73005509" providerId="LiveId" clId="{87AA8D10-1D43-48A6-9FAD-A0689FB16BCE}" dt="2020-09-11T19:54:37.561" v="4189" actId="20577"/>
        <pc:sldMkLst>
          <pc:docMk/>
          <pc:sldMk cId="1287360578" sldId="277"/>
        </pc:sldMkLst>
        <pc:spChg chg="mod">
          <ac:chgData name="Justin McReynolds" userId="7164246d73005509" providerId="LiveId" clId="{87AA8D10-1D43-48A6-9FAD-A0689FB16BCE}" dt="2020-09-11T19:54:30.060" v="4179" actId="14100"/>
          <ac:spMkLst>
            <pc:docMk/>
            <pc:sldMk cId="1287360578" sldId="277"/>
            <ac:spMk id="2" creationId="{5D0AC342-83E8-4564-8046-B7A85D13BB60}"/>
          </ac:spMkLst>
        </pc:spChg>
        <pc:spChg chg="mod">
          <ac:chgData name="Justin McReynolds" userId="7164246d73005509" providerId="LiveId" clId="{87AA8D10-1D43-48A6-9FAD-A0689FB16BCE}" dt="2020-09-11T19:54:37.561" v="4189" actId="20577"/>
          <ac:spMkLst>
            <pc:docMk/>
            <pc:sldMk cId="1287360578" sldId="277"/>
            <ac:spMk id="3" creationId="{4F370D78-2ABE-4E9E-9EFF-62EF93EE0FB1}"/>
          </ac:spMkLst>
        </pc:spChg>
        <pc:spChg chg="mod">
          <ac:chgData name="Justin McReynolds" userId="7164246d73005509" providerId="LiveId" clId="{87AA8D10-1D43-48A6-9FAD-A0689FB16BCE}" dt="2020-09-11T19:46:38.613" v="3640" actId="20577"/>
          <ac:spMkLst>
            <pc:docMk/>
            <pc:sldMk cId="1287360578" sldId="277"/>
            <ac:spMk id="4" creationId="{E0812C3B-B885-42B4-94F0-3DA8FEE56A08}"/>
          </ac:spMkLst>
        </pc:spChg>
      </pc:sldChg>
      <pc:sldChg chg="modSp add mod ord modNotesTx">
        <pc:chgData name="Justin McReynolds" userId="7164246d73005509" providerId="LiveId" clId="{87AA8D10-1D43-48A6-9FAD-A0689FB16BCE}" dt="2020-09-11T21:08:56.884" v="4243" actId="20577"/>
        <pc:sldMkLst>
          <pc:docMk/>
          <pc:sldMk cId="2093459768" sldId="278"/>
        </pc:sldMkLst>
        <pc:spChg chg="mod">
          <ac:chgData name="Justin McReynolds" userId="7164246d73005509" providerId="LiveId" clId="{87AA8D10-1D43-48A6-9FAD-A0689FB16BCE}" dt="2020-09-11T19:52:26.695" v="4120" actId="20577"/>
          <ac:spMkLst>
            <pc:docMk/>
            <pc:sldMk cId="2093459768" sldId="278"/>
            <ac:spMk id="2" creationId="{43997BEA-7F97-4385-A4D2-72308F2D49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99412-3713-4D63-8336-1C6E3F5E6B0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E8FAC-173E-451C-A77C-987367C6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epic.com/MyApps/Endpoint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https://creativecommons.org/licenses/by/3.0/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5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82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(2020/2021)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https://open.epic.com/MyApps/Endpoints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06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PATIENT-MEDIATED DATA CONNECTIVITY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PATIENT-MEDIATED DATA CONNECTIVITY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https://www.hl7.org/fhir/safety.html</a:t>
            </a:r>
          </a:p>
          <a:p>
            <a:r>
              <a:rPr lang="en-US" dirty="0"/>
              <a:t>simultaneously (COVID-19 example).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Focused on implementation –Fast and easy to implement Solutions have been created in </a:t>
            </a:r>
            <a:r>
              <a:rPr lang="en-US" dirty="0" err="1"/>
              <a:t>oneday</a:t>
            </a:r>
            <a:r>
              <a:rPr lang="en-US" dirty="0"/>
              <a:t>!</a:t>
            </a:r>
          </a:p>
          <a:p>
            <a:r>
              <a:rPr lang="en-US" dirty="0"/>
              <a:t>Supported by large implementation libraries – Examples are available to accelerate development</a:t>
            </a:r>
          </a:p>
          <a:p>
            <a:r>
              <a:rPr lang="en-US" dirty="0"/>
              <a:t>Provides Interoperability out-of-the-box – Base resources can be used as </a:t>
            </a:r>
            <a:r>
              <a:rPr lang="en-US" dirty="0" err="1"/>
              <a:t>is,or</a:t>
            </a:r>
            <a:r>
              <a:rPr lang="en-US" dirty="0"/>
              <a:t> adapted as needed</a:t>
            </a:r>
          </a:p>
          <a:p>
            <a:r>
              <a:rPr lang="en-US" dirty="0"/>
              <a:t>Evolved from HL7 standards at the heart of Meaningful use – FHIR supports all of them</a:t>
            </a:r>
          </a:p>
          <a:p>
            <a:r>
              <a:rPr lang="en-US" dirty="0"/>
              <a:t>Leverages Web standards – XML, JSON, HTTP, Atom, OAuth, and many more</a:t>
            </a:r>
          </a:p>
          <a:p>
            <a:r>
              <a:rPr lang="en-US" dirty="0"/>
              <a:t>Supports REST and Service Oriented </a:t>
            </a:r>
            <a:r>
              <a:rPr lang="en-US" dirty="0" err="1"/>
              <a:t>Architectures,as</a:t>
            </a:r>
            <a:r>
              <a:rPr lang="en-US" dirty="0"/>
              <a:t> well as message and document exchanges</a:t>
            </a:r>
          </a:p>
          <a:p>
            <a:r>
              <a:rPr lang="en-US" dirty="0"/>
              <a:t>Specifications are concise and easily understood, by both clinicians and developers with little or no clinical experience. This reduces application development time and cost.</a:t>
            </a:r>
          </a:p>
          <a:p>
            <a:r>
              <a:rPr lang="en-US" dirty="0"/>
              <a:t>FHIR is licensed (under Creative Commons) to be free and </a:t>
            </a:r>
            <a:r>
              <a:rPr lang="en-US" dirty="0" err="1"/>
              <a:t>withoutrestrictions</a:t>
            </a:r>
            <a:r>
              <a:rPr lang="en-US" dirty="0"/>
              <a:t> </a:t>
            </a:r>
          </a:p>
          <a:p>
            <a:r>
              <a:rPr lang="en-US" dirty="0"/>
              <a:t>From: http://www.hl7.org/documentcenter/public/standards/FHIR/FHIR%20for%20the%20C-Suite.4Sep19.pdf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https://hl7.org/fhir/ </a:t>
            </a:r>
            <a:br>
              <a:rPr lang="en-US" dirty="0"/>
            </a:br>
            <a:r>
              <a:rPr lang="en-US" dirty="0"/>
              <a:t>FHIR community does indeed have something to say, and work towards, all these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5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dev tools in your browser sometime and look at the network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dev tools in your browser sometime and look at the network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http://www.fhir.org/guides/registry/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https://www.hl7.org/fhir/safety.html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E8FAC-173E-451C-A77C-987367C610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1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</p:spTree>
    <p:extLst>
      <p:ext uri="{BB962C8B-B14F-4D97-AF65-F5344CB8AC3E}">
        <p14:creationId xmlns:p14="http://schemas.microsoft.com/office/powerpoint/2010/main" val="17553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81608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440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009"/>
            <a:ext cx="2425226" cy="213273"/>
          </a:xfrm>
          <a:prstGeom prst="rect">
            <a:avLst/>
          </a:prstGeom>
        </p:spPr>
      </p:pic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07402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2" y="369285"/>
            <a:ext cx="8197109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675530"/>
            <a:ext cx="2540000" cy="172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ENCODE NORMAL BLACK, 50 PT.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71510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3" name="Picture 12" descr="UW_W 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69733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96565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014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369733"/>
            <a:ext cx="8184657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293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9039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2C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6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4" r:id="rId3"/>
    <p:sldLayoutId id="2147483675" r:id="rId4"/>
    <p:sldLayoutId id="21474836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53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7BEA-7F97-4385-A4D2-72308F2D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FHIR, and how might you use it?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 high-level overview with something of interest for everyone, from students to the C-suite.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Justin McReynolds, University of Washington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5C48-06EB-46E9-9DEF-93EA39651A27}"/>
              </a:ext>
            </a:extLst>
          </p:cNvPr>
          <p:cNvSpPr txBox="1">
            <a:spLocks/>
          </p:cNvSpPr>
          <p:nvPr/>
        </p:nvSpPr>
        <p:spPr>
          <a:xfrm>
            <a:off x="460374" y="3781139"/>
            <a:ext cx="8004553" cy="4111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https://www.uwfhir.org </a:t>
            </a:r>
          </a:p>
        </p:txBody>
      </p:sp>
    </p:spTree>
    <p:extLst>
      <p:ext uri="{BB962C8B-B14F-4D97-AF65-F5344CB8AC3E}">
        <p14:creationId xmlns:p14="http://schemas.microsoft.com/office/powerpoint/2010/main" val="137207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Implementation Guides (IG) - scores of these</a:t>
            </a:r>
          </a:p>
          <a:p>
            <a:pPr lvl="1"/>
            <a:r>
              <a:rPr lang="en-US" dirty="0"/>
              <a:t>SMART on FHIR – “app store for EMR’s”</a:t>
            </a:r>
          </a:p>
          <a:p>
            <a:pPr lvl="1"/>
            <a:r>
              <a:rPr lang="en-US" dirty="0"/>
              <a:t>FHIR Bulk Data Access</a:t>
            </a:r>
          </a:p>
          <a:p>
            <a:pPr lvl="1"/>
            <a:r>
              <a:rPr lang="en-US" dirty="0"/>
              <a:t>CARIN Blue Button</a:t>
            </a:r>
          </a:p>
          <a:p>
            <a:pPr lvl="1"/>
            <a:r>
              <a:rPr lang="en-US" dirty="0"/>
              <a:t>Data Exchange for Quality Measures (Da Vinci)</a:t>
            </a:r>
          </a:p>
          <a:p>
            <a:pPr lvl="1"/>
            <a:r>
              <a:rPr lang="en-US" dirty="0"/>
              <a:t>Electronic Case 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HEAT RISES: HIGHER LEVEL OF 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LEVEL STANDARDIZATION &amp; GUIDANCE</a:t>
            </a:r>
          </a:p>
        </p:txBody>
      </p:sp>
    </p:spTree>
    <p:extLst>
      <p:ext uri="{BB962C8B-B14F-4D97-AF65-F5344CB8AC3E}">
        <p14:creationId xmlns:p14="http://schemas.microsoft.com/office/powerpoint/2010/main" val="219435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2680855"/>
            <a:ext cx="8197114" cy="1891145"/>
          </a:xfrm>
        </p:spPr>
        <p:txBody>
          <a:bodyPr/>
          <a:lstStyle/>
          <a:p>
            <a:r>
              <a:rPr lang="en-US" dirty="0"/>
              <a:t>Clinical Reasoning</a:t>
            </a:r>
          </a:p>
          <a:p>
            <a:pPr lvl="1"/>
            <a:r>
              <a:rPr lang="en-US" dirty="0"/>
              <a:t>CDS Hooks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HEAT RISES: HIGHER LEVEL OF 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LEVEL STANDARDIZATION &amp; GUIDANCE</a:t>
            </a:r>
          </a:p>
        </p:txBody>
      </p:sp>
    </p:spTree>
    <p:extLst>
      <p:ext uri="{BB962C8B-B14F-4D97-AF65-F5344CB8AC3E}">
        <p14:creationId xmlns:p14="http://schemas.microsoft.com/office/powerpoint/2010/main" val="402663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AI / machine learning / NLP</a:t>
            </a:r>
          </a:p>
          <a:p>
            <a:r>
              <a:rPr lang="en-US" dirty="0"/>
              <a:t>IoT</a:t>
            </a:r>
          </a:p>
          <a:p>
            <a:r>
              <a:rPr lang="en-US" dirty="0"/>
              <a:t>Sensors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ELEMENTS OF A “REAL-TIME HEALTH SYSTEM”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POINTS WITH OTHER INNOVATIONS</a:t>
            </a:r>
          </a:p>
        </p:txBody>
      </p:sp>
    </p:spTree>
    <p:extLst>
      <p:ext uri="{BB962C8B-B14F-4D97-AF65-F5344CB8AC3E}">
        <p14:creationId xmlns:p14="http://schemas.microsoft.com/office/powerpoint/2010/main" val="254480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Office of the National Coordinator for Health Information Technology’s (ONC’s) Interoperability and Information-Blocking Final Rule</a:t>
            </a:r>
          </a:p>
          <a:p>
            <a:r>
              <a:rPr lang="en-US" dirty="0"/>
              <a:t>U.S. Centers for Medicare &amp; Medicaid Services (CMS) Interoperability and Patient Access final rule (2020/2021)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 FEDERAL MANDATES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</a:t>
            </a:r>
          </a:p>
        </p:txBody>
      </p:sp>
    </p:spTree>
    <p:extLst>
      <p:ext uri="{BB962C8B-B14F-4D97-AF65-F5344CB8AC3E}">
        <p14:creationId xmlns:p14="http://schemas.microsoft.com/office/powerpoint/2010/main" val="189762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7" y="1982113"/>
            <a:ext cx="8197114" cy="22517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U.S. Centers for Medicare &amp; Medicaid Services (CMS) Interoperability and Patient Access final rule</a:t>
            </a:r>
          </a:p>
          <a:p>
            <a:pPr lvl="1"/>
            <a:r>
              <a:rPr lang="en-US" dirty="0"/>
              <a:t>Clinical data exchanged via the FHIR API, using the U.S. Core Data for Interoperability (USCDI)</a:t>
            </a:r>
          </a:p>
          <a:p>
            <a:pPr lvl="1"/>
            <a:r>
              <a:rPr lang="en-US" dirty="0"/>
              <a:t>CARIN Consumer Directed Payer Data Exchange - Medicare fee-for-service beneficiaries' digital access to their historical claims information through an application of their choice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375" y="1578267"/>
            <a:ext cx="8184662" cy="411171"/>
          </a:xfrm>
        </p:spPr>
        <p:txBody>
          <a:bodyPr/>
          <a:lstStyle/>
          <a:p>
            <a:r>
              <a:rPr lang="en-US" dirty="0"/>
              <a:t>US FEDERAL MANDATES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</a:t>
            </a:r>
          </a:p>
        </p:txBody>
      </p:sp>
    </p:spTree>
    <p:extLst>
      <p:ext uri="{BB962C8B-B14F-4D97-AF65-F5344CB8AC3E}">
        <p14:creationId xmlns:p14="http://schemas.microsoft.com/office/powerpoint/2010/main" val="79477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7" y="2204645"/>
            <a:ext cx="8197114" cy="2029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FHIR APIs</a:t>
            </a:r>
          </a:p>
          <a:p>
            <a:pPr marL="0" indent="0">
              <a:buNone/>
            </a:pPr>
            <a:r>
              <a:rPr lang="en-US" dirty="0"/>
              <a:t>One result:  open FHIR endpoints published by EMR vendors,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https://open.epic.com/MyApps/Endpoints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375" y="1578267"/>
            <a:ext cx="8184662" cy="411171"/>
          </a:xfrm>
        </p:spPr>
        <p:txBody>
          <a:bodyPr/>
          <a:lstStyle/>
          <a:p>
            <a:r>
              <a:rPr lang="en-US" dirty="0"/>
              <a:t>US FEDERAL MANDATES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</a:t>
            </a:r>
          </a:p>
        </p:txBody>
      </p:sp>
    </p:spTree>
    <p:extLst>
      <p:ext uri="{BB962C8B-B14F-4D97-AF65-F5344CB8AC3E}">
        <p14:creationId xmlns:p14="http://schemas.microsoft.com/office/powerpoint/2010/main" val="406589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7" y="2204645"/>
            <a:ext cx="8197114" cy="2029229"/>
          </a:xfrm>
        </p:spPr>
        <p:txBody>
          <a:bodyPr/>
          <a:lstStyle/>
          <a:p>
            <a:r>
              <a:rPr lang="en-US" dirty="0"/>
              <a:t>Apple Health – iOS integration of data from multiple clinical organizations</a:t>
            </a:r>
          </a:p>
          <a:p>
            <a:endParaRPr lang="en-US" dirty="0"/>
          </a:p>
          <a:p>
            <a:r>
              <a:rPr lang="en-US" dirty="0"/>
              <a:t>https://1up.health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375" y="1578267"/>
            <a:ext cx="8184662" cy="411171"/>
          </a:xfrm>
        </p:spPr>
        <p:txBody>
          <a:bodyPr/>
          <a:lstStyle/>
          <a:p>
            <a:r>
              <a:rPr lang="en-US" dirty="0"/>
              <a:t>COMMERCIAL / CONSUMER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</a:t>
            </a:r>
          </a:p>
        </p:txBody>
      </p:sp>
    </p:spTree>
    <p:extLst>
      <p:ext uri="{BB962C8B-B14F-4D97-AF65-F5344CB8AC3E}">
        <p14:creationId xmlns:p14="http://schemas.microsoft.com/office/powerpoint/2010/main" val="301505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7" y="2204645"/>
            <a:ext cx="8197114" cy="2029229"/>
          </a:xfrm>
        </p:spPr>
        <p:txBody>
          <a:bodyPr/>
          <a:lstStyle/>
          <a:p>
            <a:r>
              <a:rPr lang="en-US" dirty="0"/>
              <a:t>“Data Liberation” movement</a:t>
            </a:r>
          </a:p>
          <a:p>
            <a:pPr lvl="1"/>
            <a:r>
              <a:rPr lang="en-US" dirty="0"/>
              <a:t>Patients as a first-level participant in FHIR</a:t>
            </a:r>
          </a:p>
          <a:p>
            <a:pPr lvl="1"/>
            <a:r>
              <a:rPr lang="en-US" dirty="0"/>
              <a:t>https://www.epatientdave.com </a:t>
            </a:r>
          </a:p>
          <a:p>
            <a:pPr lvl="2"/>
            <a:r>
              <a:rPr lang="en-US" dirty="0"/>
              <a:t>Check out his “</a:t>
            </a:r>
            <a:r>
              <a:rPr lang="en-US" dirty="0" err="1"/>
              <a:t>Gimme</a:t>
            </a:r>
            <a:r>
              <a:rPr lang="en-US" dirty="0"/>
              <a:t> my data” rap!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375" y="1578267"/>
            <a:ext cx="8184662" cy="411171"/>
          </a:xfrm>
        </p:spPr>
        <p:txBody>
          <a:bodyPr/>
          <a:lstStyle/>
          <a:p>
            <a:r>
              <a:rPr lang="en-US" dirty="0"/>
              <a:t>SOCIAL ENABLER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</a:t>
            </a:r>
          </a:p>
        </p:txBody>
      </p:sp>
    </p:spTree>
    <p:extLst>
      <p:ext uri="{BB962C8B-B14F-4D97-AF65-F5344CB8AC3E}">
        <p14:creationId xmlns:p14="http://schemas.microsoft.com/office/powerpoint/2010/main" val="180255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7" y="1989439"/>
            <a:ext cx="8197114" cy="2244436"/>
          </a:xfrm>
        </p:spPr>
        <p:txBody>
          <a:bodyPr/>
          <a:lstStyle/>
          <a:p>
            <a:r>
              <a:rPr lang="en-US" dirty="0"/>
              <a:t>FHIR removes many hurdles, but “real” health informatics systems are difficult to build and own!</a:t>
            </a:r>
          </a:p>
          <a:p>
            <a:r>
              <a:rPr lang="en-US" dirty="0"/>
              <a:t>Enterprise-level requirements</a:t>
            </a:r>
          </a:p>
          <a:p>
            <a:r>
              <a:rPr lang="en-US" dirty="0"/>
              <a:t>Clinical Safety checklist</a:t>
            </a:r>
          </a:p>
          <a:p>
            <a:pPr lvl="1"/>
            <a:r>
              <a:rPr lang="en-US" dirty="0"/>
              <a:t>https://www.hl7.org/fhir/safety.html</a:t>
            </a:r>
          </a:p>
          <a:p>
            <a:r>
              <a:rPr lang="en-US" dirty="0"/>
              <a:t>Can be tough to innovate in standards, and other parts of projects simultaneously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375" y="1578267"/>
            <a:ext cx="8184662" cy="411171"/>
          </a:xfrm>
        </p:spPr>
        <p:txBody>
          <a:bodyPr/>
          <a:lstStyle/>
          <a:p>
            <a:r>
              <a:rPr lang="en-US" dirty="0"/>
              <a:t>DON’T BURN ANYONE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28736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7BEA-7F97-4385-A4D2-72308F2D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30380"/>
            <a:ext cx="7023540" cy="2570019"/>
          </a:xfrm>
        </p:spPr>
        <p:txBody>
          <a:bodyPr/>
          <a:lstStyle/>
          <a:p>
            <a:r>
              <a:rPr lang="en-US" sz="3200" dirty="0"/>
              <a:t>Thank you for your attention!</a:t>
            </a:r>
            <a:br>
              <a:rPr lang="en-US" sz="3200" dirty="0"/>
            </a:br>
            <a:r>
              <a:rPr lang="en-US" sz="3200" dirty="0"/>
              <a:t>Questions?</a:t>
            </a:r>
            <a:br>
              <a:rPr lang="en-US" sz="32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Check out the remaining sessions!</a:t>
            </a:r>
            <a:br>
              <a:rPr lang="en-US" sz="2400" dirty="0"/>
            </a:br>
            <a:r>
              <a:rPr lang="en-US" sz="1800" dirty="0"/>
              <a:t>Justin McReynolds, University of Washington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5C48-06EB-46E9-9DEF-93EA39651A27}"/>
              </a:ext>
            </a:extLst>
          </p:cNvPr>
          <p:cNvSpPr txBox="1">
            <a:spLocks/>
          </p:cNvSpPr>
          <p:nvPr/>
        </p:nvSpPr>
        <p:spPr>
          <a:xfrm>
            <a:off x="460374" y="3781139"/>
            <a:ext cx="8004553" cy="4111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https://www.uwfhir.org </a:t>
            </a:r>
          </a:p>
        </p:txBody>
      </p:sp>
    </p:spTree>
    <p:extLst>
      <p:ext uri="{BB962C8B-B14F-4D97-AF65-F5344CB8AC3E}">
        <p14:creationId xmlns:p14="http://schemas.microsoft.com/office/powerpoint/2010/main" val="209345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7923" y="1871473"/>
            <a:ext cx="8197114" cy="2700528"/>
          </a:xfrm>
        </p:spPr>
        <p:txBody>
          <a:bodyPr/>
          <a:lstStyle/>
          <a:p>
            <a:r>
              <a:rPr lang="en-US" sz="2000" dirty="0"/>
              <a:t>Technical Program Manager, UW Clinical Informatics Research Group</a:t>
            </a:r>
          </a:p>
          <a:p>
            <a:r>
              <a:rPr lang="en-US" sz="2000" dirty="0"/>
              <a:t>MS Biomedical &amp; Health Informatics, UW School of Medicine</a:t>
            </a:r>
          </a:p>
          <a:p>
            <a:r>
              <a:rPr lang="en-US" sz="2000" dirty="0"/>
              <a:t>Health Informatics for clinical, consumer, population, research...</a:t>
            </a:r>
          </a:p>
          <a:p>
            <a:r>
              <a:rPr lang="en-US" sz="2000" dirty="0"/>
              <a:t>Yes, I still do like to write software!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talk:  https://github.com/mcjustin/uwfhir-talk-2020  </a:t>
            </a:r>
          </a:p>
          <a:p>
            <a:pPr marL="0" indent="0">
              <a:buNone/>
            </a:pPr>
            <a:r>
              <a:rPr lang="en-US" sz="1000" dirty="0"/>
              <a:t>https://creativecommons.org/licenses/by</a:t>
            </a:r>
            <a:r>
              <a:rPr lang="en-US" sz="1000"/>
              <a:t>/3.0  </a:t>
            </a:r>
            <a:r>
              <a:rPr lang="en-US" sz="1000" dirty="0"/>
              <a:t>(do as you wish, but attribute)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SPEAKER: JUSTIN MCREYNOLDS</a:t>
            </a:r>
          </a:p>
        </p:txBody>
      </p:sp>
    </p:spTree>
    <p:extLst>
      <p:ext uri="{BB962C8B-B14F-4D97-AF65-F5344CB8AC3E}">
        <p14:creationId xmlns:p14="http://schemas.microsoft.com/office/powerpoint/2010/main" val="39898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2014: Internal APIs (RESTful ajax)</a:t>
            </a:r>
          </a:p>
          <a:p>
            <a:r>
              <a:rPr lang="en-US" dirty="0"/>
              <a:t>2015: Nascent SMART on FHIR architectures</a:t>
            </a:r>
          </a:p>
          <a:p>
            <a:r>
              <a:rPr lang="en-US" dirty="0"/>
              <a:t>2017: Integrations with ~8 partners</a:t>
            </a:r>
          </a:p>
          <a:p>
            <a:r>
              <a:rPr lang="en-US" dirty="0"/>
              <a:t>HL7 </a:t>
            </a:r>
            <a:r>
              <a:rPr lang="en-US" dirty="0" err="1"/>
              <a:t>Connectathons</a:t>
            </a:r>
            <a:r>
              <a:rPr lang="en-US" dirty="0"/>
              <a:t> &amp; ONC pilots along the way...</a:t>
            </a:r>
          </a:p>
          <a:p>
            <a:r>
              <a:rPr lang="en-US" dirty="0"/>
              <a:t>2020: Most new work is FHIR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WE’VE BEEN AT IT SINCE 2014...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 CIRG’s FHIR STORY</a:t>
            </a:r>
          </a:p>
        </p:txBody>
      </p:sp>
    </p:spTree>
    <p:extLst>
      <p:ext uri="{BB962C8B-B14F-4D97-AF65-F5344CB8AC3E}">
        <p14:creationId xmlns:p14="http://schemas.microsoft.com/office/powerpoint/2010/main" val="102731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1548385"/>
            <a:ext cx="8197114" cy="3023616"/>
          </a:xfrm>
        </p:spPr>
        <p:txBody>
          <a:bodyPr/>
          <a:lstStyle/>
          <a:p>
            <a:r>
              <a:rPr lang="en-US" dirty="0"/>
              <a:t>Focus on implementers</a:t>
            </a:r>
          </a:p>
          <a:p>
            <a:r>
              <a:rPr lang="en-US" dirty="0"/>
              <a:t>Target support for common scenarios</a:t>
            </a:r>
          </a:p>
          <a:p>
            <a:r>
              <a:rPr lang="en-US" dirty="0"/>
              <a:t>Leverage cross-industry web technologies</a:t>
            </a:r>
          </a:p>
          <a:p>
            <a:r>
              <a:rPr lang="en-US" dirty="0"/>
              <a:t>Human readability as base level of interoperability</a:t>
            </a:r>
          </a:p>
          <a:p>
            <a:r>
              <a:rPr lang="en-US" dirty="0"/>
              <a:t>Make content freely available</a:t>
            </a:r>
          </a:p>
          <a:p>
            <a:r>
              <a:rPr lang="en-US" dirty="0"/>
              <a:t>Support multiple paradigms &amp; architectures</a:t>
            </a:r>
          </a:p>
          <a:p>
            <a:r>
              <a:rPr lang="en-US" dirty="0"/>
              <a:t>Demonstrate best practice governance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</a:t>
            </a:r>
            <a:r>
              <a:rPr lang="en-US" sz="2800" dirty="0"/>
              <a:t>AST </a:t>
            </a:r>
            <a:r>
              <a:rPr lang="en-US" sz="2800" b="1" dirty="0"/>
              <a:t>H</a:t>
            </a:r>
            <a:r>
              <a:rPr lang="en-US" sz="2800" dirty="0"/>
              <a:t>EALTHCARE </a:t>
            </a:r>
            <a:r>
              <a:rPr lang="en-US" sz="2800" b="1" dirty="0"/>
              <a:t>I</a:t>
            </a:r>
            <a:r>
              <a:rPr lang="en-US" sz="2800" dirty="0"/>
              <a:t>NTEROPERABILITY </a:t>
            </a:r>
            <a:r>
              <a:rPr lang="en-US" sz="2800" b="1" dirty="0"/>
              <a:t>R</a:t>
            </a:r>
            <a:r>
              <a:rPr lang="en-US" sz="2800" dirty="0"/>
              <a:t>ESOURCES </a:t>
            </a:r>
            <a:br>
              <a:rPr lang="en-US" sz="2800" dirty="0"/>
            </a:br>
            <a:r>
              <a:rPr lang="en-US" sz="2800" dirty="0"/>
              <a:t>“MANIFESTO”</a:t>
            </a:r>
          </a:p>
        </p:txBody>
      </p:sp>
    </p:spTree>
    <p:extLst>
      <p:ext uri="{BB962C8B-B14F-4D97-AF65-F5344CB8AC3E}">
        <p14:creationId xmlns:p14="http://schemas.microsoft.com/office/powerpoint/2010/main" val="18457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3" y="2141838"/>
            <a:ext cx="8197114" cy="2430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 framework on which the specification is built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Supports implementation, external 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Linking to real world concepts in healthcare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Record-keeping &amp; data exchange for healthcare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ability to reason about the healthcare process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“LEVELS”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9BE6208-96CA-4B0F-B63B-AA78FE3942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375" y="1640612"/>
            <a:ext cx="8184662" cy="411171"/>
          </a:xfrm>
        </p:spPr>
        <p:txBody>
          <a:bodyPr/>
          <a:lstStyle/>
          <a:p>
            <a:r>
              <a:rPr lang="en-US" dirty="0"/>
              <a:t>REACHING FOR THE GRAIL...</a:t>
            </a:r>
          </a:p>
        </p:txBody>
      </p:sp>
    </p:spTree>
    <p:extLst>
      <p:ext uri="{BB962C8B-B14F-4D97-AF65-F5344CB8AC3E}">
        <p14:creationId xmlns:p14="http://schemas.microsoft.com/office/powerpoint/2010/main" val="349685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RESTful APIs (modern http-based comms)</a:t>
            </a:r>
          </a:p>
          <a:p>
            <a:r>
              <a:rPr lang="en-US" dirty="0"/>
              <a:t>Messaging (machine to machine, efficient, legacy)</a:t>
            </a:r>
          </a:p>
          <a:p>
            <a:r>
              <a:rPr lang="en-US" dirty="0"/>
              <a:t>Document exchange (support for legacy </a:t>
            </a:r>
            <a:r>
              <a:rPr lang="en-US" dirty="0" err="1"/>
              <a:t>eg</a:t>
            </a:r>
            <a:r>
              <a:rPr lang="en-US" dirty="0"/>
              <a:t> CCDA)</a:t>
            </a:r>
          </a:p>
          <a:p>
            <a:r>
              <a:rPr lang="en-US" dirty="0"/>
              <a:t>Bulk Data (“Flat FHIR”) large volumes for population health and research analysis (nascent)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BASE LAYER TO KEEP YOU WARM...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CAPACITIES: COMM CHANNELS</a:t>
            </a:r>
          </a:p>
        </p:txBody>
      </p:sp>
    </p:spTree>
    <p:extLst>
      <p:ext uri="{BB962C8B-B14F-4D97-AF65-F5344CB8AC3E}">
        <p14:creationId xmlns:p14="http://schemas.microsoft.com/office/powerpoint/2010/main" val="149502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AC342-83E8-4564-8046-B7A85D13BB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is the actual data</a:t>
            </a:r>
          </a:p>
          <a:p>
            <a:r>
              <a:rPr lang="en-US" dirty="0"/>
              <a:t>E.g. Patients, Observation, Appointment, </a:t>
            </a:r>
            <a:r>
              <a:rPr lang="en-US" dirty="0" err="1"/>
              <a:t>CarePlan</a:t>
            </a:r>
            <a:endParaRPr lang="en-US" dirty="0"/>
          </a:p>
          <a:p>
            <a:r>
              <a:rPr lang="en-US" dirty="0"/>
              <a:t>Categories </a:t>
            </a:r>
            <a:r>
              <a:rPr lang="en-US" dirty="0" err="1"/>
              <a:t>eg</a:t>
            </a:r>
            <a:r>
              <a:rPr lang="en-US" dirty="0"/>
              <a:t>: Terminology, Clinical, Workflow, Financial, Administration, Security &amp; Privacy</a:t>
            </a:r>
          </a:p>
          <a:p>
            <a:r>
              <a:rPr lang="en-US" dirty="0"/>
              <a:t>Human readable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0D78-2ABE-4E9E-9EFF-62EF93EE0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BASE LAYER TO KEEP YOU WARM...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12C3B-B885-42B4-94F0-3DA8FEE5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FUNDAMENTALS: “RESOURCES” (DATA MODELS)</a:t>
            </a:r>
          </a:p>
        </p:txBody>
      </p:sp>
    </p:spTree>
    <p:extLst>
      <p:ext uri="{BB962C8B-B14F-4D97-AF65-F5344CB8AC3E}">
        <p14:creationId xmlns:p14="http://schemas.microsoft.com/office/powerpoint/2010/main" val="243131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8F6FC-EBDB-4462-B67E-98649616B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1730667"/>
            <a:ext cx="8672945" cy="23659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the patient w/ medical record number 123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 https://myfhirserver/Patient?identifier=MR-123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1F3FD-A6C2-413F-94B6-A0A7032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TECHNICAL EXAMPLE</a:t>
            </a:r>
          </a:p>
        </p:txBody>
      </p:sp>
    </p:spTree>
    <p:extLst>
      <p:ext uri="{BB962C8B-B14F-4D97-AF65-F5344CB8AC3E}">
        <p14:creationId xmlns:p14="http://schemas.microsoft.com/office/powerpoint/2010/main" val="124178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8F6FC-EBDB-4462-B67E-98649616B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7092" y="1730667"/>
            <a:ext cx="8756072" cy="23659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 https://myfhirserver/Patient?identifier=MR-123</a:t>
            </a:r>
          </a:p>
          <a:p>
            <a:pPr marL="0" indent="0">
              <a:buNone/>
            </a:pPr>
            <a:r>
              <a:rPr lang="en-US" dirty="0">
                <a:latin typeface="Open Sans"/>
              </a:rPr>
              <a:t>That returns this data in JSON (JavaScript Object Notation):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"</a:t>
            </a:r>
            <a:r>
              <a:rPr lang="en-US" sz="800" dirty="0" err="1">
                <a:latin typeface="Consolas" panose="020B0609020204030204" pitchFamily="49" charset="0"/>
              </a:rPr>
              <a:t>resourceType</a:t>
            </a:r>
            <a:r>
              <a:rPr lang="en-US" sz="800" dirty="0">
                <a:latin typeface="Consolas" panose="020B0609020204030204" pitchFamily="49" charset="0"/>
              </a:rPr>
              <a:t>": "Bundle",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"id": "1.2.840.113619.21.1.1566559555105852911.10.1599847628615.341412",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"meta":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"</a:t>
            </a:r>
            <a:r>
              <a:rPr lang="en-US" sz="800" dirty="0" err="1">
                <a:latin typeface="Consolas" panose="020B0609020204030204" pitchFamily="49" charset="0"/>
              </a:rPr>
              <a:t>lastUpdated</a:t>
            </a:r>
            <a:r>
              <a:rPr lang="en-US" sz="800" dirty="0">
                <a:latin typeface="Consolas" panose="020B0609020204030204" pitchFamily="49" charset="0"/>
              </a:rPr>
              <a:t>": "2020-09-11T18:07:08.615Z"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"type": "</a:t>
            </a:r>
            <a:r>
              <a:rPr lang="en-US" sz="800" dirty="0" err="1">
                <a:latin typeface="Consolas" panose="020B0609020204030204" pitchFamily="49" charset="0"/>
              </a:rPr>
              <a:t>searchset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"total": 1,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"link":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"relation": "self",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"https://apsandbox.fhirapi.athenahealth.com/</a:t>
            </a:r>
            <a:r>
              <a:rPr lang="en-US" sz="800" dirty="0" err="1">
                <a:latin typeface="Consolas" panose="020B0609020204030204" pitchFamily="49" charset="0"/>
              </a:rPr>
              <a:t>demoAPIServer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Patient?_format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latin typeface="Consolas" panose="020B0609020204030204" pitchFamily="49" charset="0"/>
              </a:rPr>
              <a:t>json&amp;identifier</a:t>
            </a:r>
            <a:r>
              <a:rPr lang="en-US" sz="800" dirty="0">
                <a:latin typeface="Consolas" panose="020B0609020204030204" pitchFamily="49" charset="0"/>
              </a:rPr>
              <a:t>=MR-123"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"entry":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"</a:t>
            </a:r>
            <a:r>
              <a:rPr lang="en-US" sz="800" dirty="0" err="1">
                <a:latin typeface="Consolas" panose="020B0609020204030204" pitchFamily="49" charset="0"/>
              </a:rPr>
              <a:t>fullUrl</a:t>
            </a:r>
            <a:r>
              <a:rPr lang="en-US" sz="800" dirty="0">
                <a:latin typeface="Consolas" panose="020B0609020204030204" pitchFamily="49" charset="0"/>
              </a:rPr>
              <a:t>": "https://apsandbox.fhirapi.athenahealth.com/</a:t>
            </a:r>
            <a:r>
              <a:rPr lang="en-US" sz="800" dirty="0" err="1">
                <a:latin typeface="Consolas" panose="020B0609020204030204" pitchFamily="49" charset="0"/>
              </a:rPr>
              <a:t>demoAPIServer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/Patient/1239620410000620",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"resource":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</a:t>
            </a:r>
            <a:r>
              <a:rPr lang="en-US" sz="800" dirty="0" err="1">
                <a:latin typeface="Consolas" panose="020B0609020204030204" pitchFamily="49" charset="0"/>
              </a:rPr>
              <a:t>resourceType</a:t>
            </a:r>
            <a:r>
              <a:rPr lang="en-US" sz="800" dirty="0">
                <a:latin typeface="Consolas" panose="020B0609020204030204" pitchFamily="49" charset="0"/>
              </a:rPr>
              <a:t>": "Patient",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"id": "1239620410000620",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"meta":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"</a:t>
            </a:r>
            <a:r>
              <a:rPr lang="en-US" sz="800" dirty="0" err="1">
                <a:latin typeface="Consolas" panose="020B0609020204030204" pitchFamily="49" charset="0"/>
              </a:rPr>
              <a:t>lastUpdated</a:t>
            </a:r>
            <a:r>
              <a:rPr lang="en-US" sz="800" dirty="0">
                <a:latin typeface="Consolas" panose="020B0609020204030204" pitchFamily="49" charset="0"/>
              </a:rPr>
              <a:t>": "2020-08-17T18:48:37.920Z",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"profile":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daf</a:t>
            </a:r>
            <a:r>
              <a:rPr lang="en-US" sz="800" dirty="0">
                <a:latin typeface="Consolas" panose="020B0609020204030204" pitchFamily="49" charset="0"/>
              </a:rPr>
              <a:t>-patient",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/ge-patient-profile.html"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"security":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"system": "http://www.hl7.org/fhir/v3/Confidentiality",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"code": "N",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"display": "Normal"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"text":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"status": "generated",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"div": "&lt;div </a:t>
            </a:r>
            <a:r>
              <a:rPr lang="en-US" sz="800" dirty="0" err="1">
                <a:latin typeface="Consolas" panose="020B0609020204030204" pitchFamily="49" charset="0"/>
              </a:rPr>
              <a:t>xmlns</a:t>
            </a:r>
            <a:r>
              <a:rPr lang="en-US" sz="800" dirty="0">
                <a:latin typeface="Consolas" panose="020B0609020204030204" pitchFamily="49" charset="0"/>
              </a:rPr>
              <a:t>=\"http://www.w3.org/1999/xhtml\"&gt;&lt;table width=\"100%\"&gt;&lt;</a:t>
            </a:r>
            <a:r>
              <a:rPr lang="en-US" sz="800" dirty="0" err="1">
                <a:latin typeface="Consolas" panose="020B0609020204030204" pitchFamily="49" charset="0"/>
              </a:rPr>
              <a:t>tbody</a:t>
            </a:r>
            <a:r>
              <a:rPr lang="en-US" sz="800" dirty="0">
                <a:latin typeface="Consolas" panose="020B0609020204030204" pitchFamily="49" charset="0"/>
              </a:rPr>
              <a:t>&gt;&lt;tr&gt;&lt;td width=\"25%\"&gt;Justin X. McReynolds M DOB: 1976/07/04&lt;/td&gt;&lt;td width=\"42%\"&gt;330 NW Montgomery St. Portland, IL 98105 USA Phone: 2067180090 Phone: 2065556054 Fax: 2067180091 Email: Justin.McReynolds@outlook.com&lt;/td&gt;&lt;/tr&gt;&lt;/</a:t>
            </a:r>
            <a:r>
              <a:rPr lang="en-US" sz="800" dirty="0" err="1">
                <a:latin typeface="Consolas" panose="020B0609020204030204" pitchFamily="49" charset="0"/>
              </a:rPr>
              <a:t>tbody</a:t>
            </a:r>
            <a:r>
              <a:rPr lang="en-US" sz="800" dirty="0">
                <a:latin typeface="Consolas" panose="020B0609020204030204" pitchFamily="49" charset="0"/>
              </a:rPr>
              <a:t>&gt;&lt;/table&gt;&lt;/div&gt;"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"extension":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/us-core-race",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valueCodeableConcept</a:t>
            </a:r>
            <a:r>
              <a:rPr lang="en-US" sz="8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"coding":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"system":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/v3/Race",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"code": "2106-3",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"display": "White"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/us-core-ethnicity",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valueCodeableConcept</a:t>
            </a:r>
            <a:r>
              <a:rPr lang="en-US" sz="8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"coding":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"system":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/v3/Ethnicity",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"code": "2186-5",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"display": "Not Hispanic or Latino"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ge</a:t>
            </a:r>
            <a:r>
              <a:rPr lang="en-US" sz="800" dirty="0">
                <a:latin typeface="Consolas" panose="020B0609020204030204" pitchFamily="49" charset="0"/>
              </a:rPr>
              <a:t>-patient-extension-RESPPROVID",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valueReference</a:t>
            </a:r>
            <a:r>
              <a:rPr lang="en-US" sz="8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"reference": "Practitioner/1225652472001060"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ge</a:t>
            </a:r>
            <a:r>
              <a:rPr lang="en-US" sz="800" dirty="0">
                <a:latin typeface="Consolas" panose="020B0609020204030204" pitchFamily="49" charset="0"/>
              </a:rPr>
              <a:t>-patient-extension-</a:t>
            </a:r>
            <a:r>
              <a:rPr lang="en-US" sz="800" dirty="0" err="1">
                <a:latin typeface="Consolas" panose="020B0609020204030204" pitchFamily="49" charset="0"/>
              </a:rPr>
              <a:t>preferredContact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valueString</a:t>
            </a:r>
            <a:r>
              <a:rPr lang="en-US" sz="800" dirty="0">
                <a:latin typeface="Consolas" panose="020B0609020204030204" pitchFamily="49" charset="0"/>
              </a:rPr>
              <a:t>": "E-mail"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ge</a:t>
            </a:r>
            <a:r>
              <a:rPr lang="en-US" sz="800" dirty="0">
                <a:latin typeface="Consolas" panose="020B0609020204030204" pitchFamily="49" charset="0"/>
              </a:rPr>
              <a:t>-patient-extension-</a:t>
            </a:r>
            <a:r>
              <a:rPr lang="en-US" sz="800" dirty="0" err="1">
                <a:latin typeface="Consolas" panose="020B0609020204030204" pitchFamily="49" charset="0"/>
              </a:rPr>
              <a:t>patientAsGuarantor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valueBoolean</a:t>
            </a:r>
            <a:r>
              <a:rPr lang="en-US" sz="800" dirty="0">
                <a:latin typeface="Consolas" panose="020B0609020204030204" pitchFamily="49" charset="0"/>
              </a:rPr>
              <a:t>": false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ge</a:t>
            </a:r>
            <a:r>
              <a:rPr lang="en-US" sz="800" dirty="0">
                <a:latin typeface="Consolas" panose="020B0609020204030204" pitchFamily="49" charset="0"/>
              </a:rPr>
              <a:t>-patient-extension-</a:t>
            </a:r>
            <a:r>
              <a:rPr lang="en-US" sz="800" dirty="0" err="1">
                <a:latin typeface="Consolas" panose="020B0609020204030204" pitchFamily="49" charset="0"/>
              </a:rPr>
              <a:t>guarantorDetails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valueReference</a:t>
            </a:r>
            <a:r>
              <a:rPr lang="en-US" sz="8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"reference": "</a:t>
            </a:r>
            <a:r>
              <a:rPr lang="en-US" sz="800" dirty="0" err="1">
                <a:latin typeface="Consolas" panose="020B0609020204030204" pitchFamily="49" charset="0"/>
              </a:rPr>
              <a:t>RelatedPerson</a:t>
            </a:r>
            <a:r>
              <a:rPr lang="en-US" sz="800" dirty="0">
                <a:latin typeface="Consolas" panose="020B0609020204030204" pitchFamily="49" charset="0"/>
              </a:rPr>
              <a:t>/G-2_1239620410000620"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"http://fhir.org/guides/argonaut/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argo</a:t>
            </a:r>
            <a:r>
              <a:rPr lang="en-US" sz="800" dirty="0">
                <a:latin typeface="Consolas" panose="020B0609020204030204" pitchFamily="49" charset="0"/>
              </a:rPr>
              <a:t>-race",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"extension":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</a:t>
            </a:r>
            <a:r>
              <a:rPr lang="en-US" sz="800" dirty="0" err="1">
                <a:latin typeface="Consolas" panose="020B0609020204030204" pitchFamily="49" charset="0"/>
              </a:rPr>
              <a:t>ombCategory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valueCoding</a:t>
            </a:r>
            <a:r>
              <a:rPr lang="en-US" sz="8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"system":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/v3/Race",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"code": "2106-3",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"display": "White"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"http://fhir.org/guides/argonaut/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argo</a:t>
            </a:r>
            <a:r>
              <a:rPr lang="en-US" sz="800" dirty="0">
                <a:latin typeface="Consolas" panose="020B0609020204030204" pitchFamily="49" charset="0"/>
              </a:rPr>
              <a:t>-ethnicity",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"extension":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</a:t>
            </a:r>
            <a:r>
              <a:rPr lang="en-US" sz="800" dirty="0" err="1">
                <a:latin typeface="Consolas" panose="020B0609020204030204" pitchFamily="49" charset="0"/>
              </a:rPr>
              <a:t>ombCategory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valueCoding</a:t>
            </a:r>
            <a:r>
              <a:rPr lang="en-US" sz="8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"system":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/v3/Ethnicity",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"code": "2186-5",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"display": "Not Hispanic or Latino"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"http://fhir.org/guides/argonaut/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argo-birthsex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valueCode</a:t>
            </a:r>
            <a:r>
              <a:rPr lang="en-US" sz="800" dirty="0">
                <a:latin typeface="Consolas" panose="020B0609020204030204" pitchFamily="49" charset="0"/>
              </a:rPr>
              <a:t>": "M"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"identifier":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"type":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"coding":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"system":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/v2/0203",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"code": "PI"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"system": "http://www.gehealthcare.com/fhir/cpsemr/namingsystem/PatientId/Training",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"value": "721"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"use": "secondary",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"type":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"coding":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"system":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/identifier-type",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"code": "SB"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"system":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sid</a:t>
            </a:r>
            <a:r>
              <a:rPr lang="en-US" sz="800" dirty="0">
                <a:latin typeface="Consolas" panose="020B0609020204030204" pitchFamily="49" charset="0"/>
              </a:rPr>
              <a:t>/us-</a:t>
            </a:r>
            <a:r>
              <a:rPr lang="en-US" sz="800" dirty="0" err="1">
                <a:latin typeface="Consolas" panose="020B0609020204030204" pitchFamily="49" charset="0"/>
              </a:rPr>
              <a:t>ssn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"value": "822846624"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"type":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"coding":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"system":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/v2/0203",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"code": "MR"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"system": "http://www.gehealthcare.com/fhir/cpsemr/namingsystem/MRN/Training",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"value": "MR-123"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"active": true,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"name":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"use": "official",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"family":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"McReynolds"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"given":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"Justin",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"S."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"use": "nickname",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"given":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"Justin"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"telecom":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"system": "phone",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"value": "2067180090",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"use": "work"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"system": "phone",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"value": "2065556054",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"use": "home"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"system": "fax",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"value": "2067180091"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"system": "email",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"value": "Justin.McReynolds@outlook.com"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"gender": "male",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"_gender":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"extension":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StructureDefinition</a:t>
            </a:r>
            <a:r>
              <a:rPr lang="en-US" sz="800" dirty="0">
                <a:latin typeface="Consolas" panose="020B0609020204030204" pitchFamily="49" charset="0"/>
              </a:rPr>
              <a:t>/</a:t>
            </a:r>
            <a:r>
              <a:rPr lang="en-US" sz="800" dirty="0" err="1">
                <a:latin typeface="Consolas" panose="020B0609020204030204" pitchFamily="49" charset="0"/>
              </a:rPr>
              <a:t>ge-originalCode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</a:t>
            </a:r>
            <a:r>
              <a:rPr lang="en-US" sz="800" dirty="0" err="1">
                <a:latin typeface="Consolas" panose="020B0609020204030204" pitchFamily="49" charset="0"/>
              </a:rPr>
              <a:t>valueCoding</a:t>
            </a:r>
            <a:r>
              <a:rPr lang="en-US" sz="8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"system": "http://www.gehealthcare.com/fhir/cpsemr/codesystem/gender",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"code": "M",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"display": "Male"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</a:t>
            </a:r>
            <a:r>
              <a:rPr lang="en-US" sz="800" dirty="0" err="1">
                <a:latin typeface="Consolas" panose="020B0609020204030204" pitchFamily="49" charset="0"/>
              </a:rPr>
              <a:t>birthDate</a:t>
            </a:r>
            <a:r>
              <a:rPr lang="en-US" sz="800" dirty="0">
                <a:latin typeface="Consolas" panose="020B0609020204030204" pitchFamily="49" charset="0"/>
              </a:rPr>
              <a:t>": "1976-07-04",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</a:t>
            </a:r>
            <a:r>
              <a:rPr lang="en-US" sz="800" dirty="0" err="1">
                <a:latin typeface="Consolas" panose="020B0609020204030204" pitchFamily="49" charset="0"/>
              </a:rPr>
              <a:t>deceasedBoolean</a:t>
            </a:r>
            <a:r>
              <a:rPr lang="en-US" sz="800" dirty="0">
                <a:latin typeface="Consolas" panose="020B06090202040302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"address":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"line":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“330 NW Montgomery St."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"city": "Portland",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"state": "IL",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postalCode</a:t>
            </a:r>
            <a:r>
              <a:rPr lang="en-US" sz="800" dirty="0">
                <a:latin typeface="Consolas" panose="020B0609020204030204" pitchFamily="49" charset="0"/>
              </a:rPr>
              <a:t>": "98105",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"country": "USA"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</a:t>
            </a:r>
            <a:r>
              <a:rPr lang="en-US" sz="800" dirty="0" err="1">
                <a:latin typeface="Consolas" panose="020B0609020204030204" pitchFamily="49" charset="0"/>
              </a:rPr>
              <a:t>maritalStatus</a:t>
            </a:r>
            <a:r>
              <a:rPr lang="en-US" sz="8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"coding":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"system": "http://hl7.org/</a:t>
            </a:r>
            <a:r>
              <a:rPr lang="en-US" sz="800" dirty="0" err="1">
                <a:latin typeface="Consolas" panose="020B0609020204030204" pitchFamily="49" charset="0"/>
              </a:rPr>
              <a:t>fhir</a:t>
            </a:r>
            <a:r>
              <a:rPr lang="en-US" sz="800" dirty="0">
                <a:latin typeface="Consolas" panose="020B0609020204030204" pitchFamily="49" charset="0"/>
              </a:rPr>
              <a:t>/v3/</a:t>
            </a:r>
            <a:r>
              <a:rPr lang="en-US" sz="800" dirty="0" err="1">
                <a:latin typeface="Consolas" panose="020B0609020204030204" pitchFamily="49" charset="0"/>
              </a:rPr>
              <a:t>MaritalStatus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"code": "M",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"display": "Married"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"text": "Married"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"photo":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</a:t>
            </a:r>
            <a:r>
              <a:rPr lang="en-US" sz="800" dirty="0" err="1">
                <a:latin typeface="Consolas" panose="020B0609020204030204" pitchFamily="49" charset="0"/>
              </a:rPr>
              <a:t>url</a:t>
            </a:r>
            <a:r>
              <a:rPr lang="en-US" sz="800" dirty="0">
                <a:latin typeface="Consolas" panose="020B0609020204030204" pitchFamily="49" charset="0"/>
              </a:rPr>
              <a:t>": "Binary/Photo-1239620410000620"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"communication":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"language":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"coding": [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"system": "urn:ietf:bcp:47",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"code": "</a:t>
            </a:r>
            <a:r>
              <a:rPr lang="en-US" sz="800" dirty="0" err="1">
                <a:latin typeface="Consolas" panose="020B0609020204030204" pitchFamily="49" charset="0"/>
              </a:rPr>
              <a:t>en</a:t>
            </a:r>
            <a:r>
              <a:rPr lang="en-US" sz="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    "display": "English"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    "text": "English"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    "preferred": true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],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</a:t>
            </a:r>
            <a:r>
              <a:rPr lang="en-US" sz="800" dirty="0" err="1">
                <a:latin typeface="Consolas" panose="020B0609020204030204" pitchFamily="49" charset="0"/>
              </a:rPr>
              <a:t>managingOrganization</a:t>
            </a:r>
            <a:r>
              <a:rPr lang="en-US" sz="8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    "reference": "Organization/LO-1225648184001060"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"search": {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    "mode": "match"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1F3FD-A6C2-413F-94B6-A0A7032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STANDARD, HUMAN READABLE (VERBOSE)</a:t>
            </a:r>
          </a:p>
        </p:txBody>
      </p:sp>
    </p:spTree>
    <p:extLst>
      <p:ext uri="{BB962C8B-B14F-4D97-AF65-F5344CB8AC3E}">
        <p14:creationId xmlns:p14="http://schemas.microsoft.com/office/powerpoint/2010/main" val="32592777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2621</Words>
  <Application>Microsoft Office PowerPoint</Application>
  <PresentationFormat>On-screen Show (16:9)</PresentationFormat>
  <Paragraphs>398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Consolas</vt:lpstr>
      <vt:lpstr>Encode Sans Normal Black</vt:lpstr>
      <vt:lpstr>Lucida Grande</vt:lpstr>
      <vt:lpstr>Open Sans</vt:lpstr>
      <vt:lpstr>Open Sans Light</vt:lpstr>
      <vt:lpstr>Uni Sans</vt:lpstr>
      <vt:lpstr>Custom Design</vt:lpstr>
      <vt:lpstr>2_Custom Design</vt:lpstr>
      <vt:lpstr>1_Custom Design</vt:lpstr>
      <vt:lpstr>What is FHIR, and how might you use it?   A high-level overview with something of interest for everyone, from students to the C-suite.  Justin McReynolds, University of Washington</vt:lpstr>
      <vt:lpstr>SPEAKER: JUSTIN MCREYNOLDS</vt:lpstr>
      <vt:lpstr>UW CIRG’s FHIR STORY</vt:lpstr>
      <vt:lpstr>FAST HEALTHCARE INTEROPERABILITY RESOURCES  “MANIFESTO”</vt:lpstr>
      <vt:lpstr>FHIR “LEVELS”</vt:lpstr>
      <vt:lpstr>FUNDAMENTAL CAPACITIES: COMM CHANNELS</vt:lpstr>
      <vt:lpstr>FUNDAMENTALS: “RESOURCES” (DATA MODELS)</vt:lpstr>
      <vt:lpstr>A SIMPLE TECHNICAL EXAMPLE</vt:lpstr>
      <vt:lpstr>WEB STANDARD, HUMAN READABLE (VERBOSE)</vt:lpstr>
      <vt:lpstr>HIGHER LEVEL STANDARDIZATION &amp; GUIDANCE</vt:lpstr>
      <vt:lpstr>HIGHER LEVEL STANDARDIZATION &amp; GUIDANCE</vt:lpstr>
      <vt:lpstr>INTEGRATION POINTS WITH OTHER INNOVATIONS</vt:lpstr>
      <vt:lpstr>ADOPTION</vt:lpstr>
      <vt:lpstr>ADOPTION</vt:lpstr>
      <vt:lpstr>ADOPTION</vt:lpstr>
      <vt:lpstr>ADOPTION</vt:lpstr>
      <vt:lpstr>ADOPTION</vt:lpstr>
      <vt:lpstr>CHALLENGES</vt:lpstr>
      <vt:lpstr>Thank you for your attention! Questions?   Check out the remaining sessions! Justin McReynolds, University of Washington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Justin McReynolds</cp:lastModifiedBy>
  <cp:revision>28</cp:revision>
  <dcterms:created xsi:type="dcterms:W3CDTF">2014-10-14T00:51:43Z</dcterms:created>
  <dcterms:modified xsi:type="dcterms:W3CDTF">2020-09-11T21:13:02Z</dcterms:modified>
</cp:coreProperties>
</file>