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20" r:id="rId3"/>
    <p:sldId id="421" r:id="rId4"/>
    <p:sldId id="422" r:id="rId5"/>
    <p:sldId id="423" r:id="rId6"/>
    <p:sldId id="424" r:id="rId7"/>
    <p:sldId id="425" r:id="rId8"/>
    <p:sldId id="426" r:id="rId9"/>
    <p:sldId id="427" r:id="rId10"/>
    <p:sldId id="419"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2" d="100"/>
          <a:sy n="92" d="100"/>
        </p:scale>
        <p:origin x="1056" y="67"/>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ck-isaac/azure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atalog.data.gov/dataset/age-adjusted-death-rates-for-the-top-10-leading-causes-of-death-united-states-201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Service Fabric</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Lim, Isaac</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N/A</a:t>
            </a:r>
          </a:p>
          <a:p>
            <a:r>
              <a:rPr lang="en-US" dirty="0"/>
              <a:t>15 minutes (</a:t>
            </a:r>
            <a:r>
              <a:rPr lang="en-US"/>
              <a:t>long): N/A</a:t>
            </a:r>
            <a:endParaRPr lang="en-US" dirty="0"/>
          </a:p>
          <a:p>
            <a:r>
              <a:rPr lang="en-US" dirty="0"/>
              <a:t>GitHub Repository with all artifacts: </a:t>
            </a:r>
            <a:r>
              <a:rPr lang="en-US" dirty="0">
                <a:hlinkClick r:id="rId2"/>
              </a:rPr>
              <a:t>https://github.com/mck-isaac/azurefinal</a:t>
            </a:r>
            <a:r>
              <a:rPr lang="en-US" dirty="0"/>
              <a:t>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r>
              <a:rPr lang="en-US" dirty="0"/>
              <a:t>Microsoft Azure Service Fabric gives the user the ability to easily package and deploy applications and services. As well, Service Fabric clusters provide high scalability and reliability for these applications and services. </a:t>
            </a:r>
          </a:p>
          <a:p>
            <a:r>
              <a:rPr lang="en-US" dirty="0"/>
              <a:t>Service Fabric is highly customizable. For instance, you can create a cluster that has multiple VMs each being a node, or you can have a single VM with multiple nodes attached. </a:t>
            </a:r>
          </a:p>
          <a:p>
            <a:r>
              <a:rPr lang="en-US" dirty="0"/>
              <a:t>Applications can be deployed quickly once a Service Fabric cluster is created, unlike traditional deployments where a VM needs to be created every time. </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Problem Statement</a:t>
            </a:r>
          </a:p>
        </p:txBody>
      </p:sp>
      <p:sp>
        <p:nvSpPr>
          <p:cNvPr id="7" name="Content Placeholder 6"/>
          <p:cNvSpPr>
            <a:spLocks noGrp="1"/>
          </p:cNvSpPr>
          <p:nvPr>
            <p:ph idx="1"/>
          </p:nvPr>
        </p:nvSpPr>
        <p:spPr/>
        <p:txBody>
          <a:bodyPr/>
          <a:lstStyle/>
          <a:p>
            <a:r>
              <a:rPr lang="en-US" dirty="0"/>
              <a:t>A Company is wanting to expand their infrastructure, and one of the initiatives is to create a scalable service fabric for their client facing web service. Create a service fabric cluster containing 1 node and deploy a web service application which will return a row from the dataset.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Tree>
    <p:extLst>
      <p:ext uri="{BB962C8B-B14F-4D97-AF65-F5344CB8AC3E}">
        <p14:creationId xmlns:p14="http://schemas.microsoft.com/office/powerpoint/2010/main" val="1534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Steps</a:t>
            </a:r>
          </a:p>
        </p:txBody>
      </p:sp>
      <p:sp>
        <p:nvSpPr>
          <p:cNvPr id="7" name="Content Placeholder 6"/>
          <p:cNvSpPr>
            <a:spLocks noGrp="1"/>
          </p:cNvSpPr>
          <p:nvPr>
            <p:ph idx="1"/>
          </p:nvPr>
        </p:nvSpPr>
        <p:spPr/>
        <p:txBody>
          <a:bodyPr/>
          <a:lstStyle/>
          <a:p>
            <a:pPr lvl="0"/>
            <a:r>
              <a:rPr lang="en-US" dirty="0"/>
              <a:t>Install Service Fabric SDK</a:t>
            </a:r>
          </a:p>
          <a:p>
            <a:pPr lvl="0"/>
            <a:r>
              <a:rPr lang="en-US" dirty="0"/>
              <a:t>Create Service Fabric Cluster</a:t>
            </a:r>
          </a:p>
          <a:p>
            <a:pPr lvl="0"/>
            <a:r>
              <a:rPr lang="en-US" dirty="0"/>
              <a:t>Create sample application</a:t>
            </a:r>
          </a:p>
          <a:p>
            <a:pPr lvl="0"/>
            <a:r>
              <a:rPr lang="en-US" dirty="0"/>
              <a:t>Deploy application to Service Fabric Cluster</a:t>
            </a:r>
          </a:p>
          <a:p>
            <a:pPr lvl="0"/>
            <a:r>
              <a:rPr lang="en-US" dirty="0"/>
              <a:t>Run application web service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Tree>
    <p:extLst>
      <p:ext uri="{BB962C8B-B14F-4D97-AF65-F5344CB8AC3E}">
        <p14:creationId xmlns:p14="http://schemas.microsoft.com/office/powerpoint/2010/main" val="227141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Dataset</a:t>
            </a:r>
          </a:p>
        </p:txBody>
      </p:sp>
      <p:sp>
        <p:nvSpPr>
          <p:cNvPr id="7" name="Content Placeholder 6"/>
          <p:cNvSpPr>
            <a:spLocks noGrp="1"/>
          </p:cNvSpPr>
          <p:nvPr>
            <p:ph idx="1"/>
          </p:nvPr>
        </p:nvSpPr>
        <p:spPr/>
        <p:txBody>
          <a:bodyPr/>
          <a:lstStyle/>
          <a:p>
            <a:pPr lvl="0"/>
            <a:r>
              <a:rPr lang="en-US" dirty="0"/>
              <a:t>Dataset used was leading causes of deaths in the US</a:t>
            </a:r>
          </a:p>
          <a:p>
            <a:r>
              <a:rPr lang="en-US" u="sng" dirty="0">
                <a:hlinkClick r:id="rId2"/>
              </a:rPr>
              <a:t>https://catalog.data.gov/dataset/age-adjusted-death-rates-for-the-top-10-leading-causes-of-death-united-states-2013</a:t>
            </a:r>
            <a:endParaRPr lang="en-US" dirty="0"/>
          </a:p>
          <a:p>
            <a:pPr lvl="0"/>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pic>
        <p:nvPicPr>
          <p:cNvPr id="8" name="Picture 7">
            <a:extLst>
              <a:ext uri="{FF2B5EF4-FFF2-40B4-BE49-F238E27FC236}">
                <a16:creationId xmlns:a16="http://schemas.microsoft.com/office/drawing/2014/main" id="{32B6065C-4A0C-4E4F-ABD0-4F4EF13FEB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8005156" cy="2599555"/>
          </a:xfrm>
          <a:prstGeom prst="rect">
            <a:avLst/>
          </a:prstGeom>
          <a:noFill/>
          <a:ln>
            <a:noFill/>
          </a:ln>
        </p:spPr>
      </p:pic>
    </p:spTree>
    <p:extLst>
      <p:ext uri="{BB962C8B-B14F-4D97-AF65-F5344CB8AC3E}">
        <p14:creationId xmlns:p14="http://schemas.microsoft.com/office/powerpoint/2010/main" val="297965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Service Fabric Cluster</a:t>
            </a:r>
          </a:p>
        </p:txBody>
      </p:sp>
      <p:sp>
        <p:nvSpPr>
          <p:cNvPr id="7" name="Content Placeholder 6"/>
          <p:cNvSpPr>
            <a:spLocks noGrp="1"/>
          </p:cNvSpPr>
          <p:nvPr>
            <p:ph idx="1"/>
          </p:nvPr>
        </p:nvSpPr>
        <p:spPr/>
        <p:txBody>
          <a:bodyPr/>
          <a:lstStyle/>
          <a:p>
            <a:pPr lvl="0"/>
            <a:r>
              <a:rPr lang="en-US" dirty="0"/>
              <a:t>The Service Fabric cluster created in Azure gives flexibility with how applications are distributed</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pic>
        <p:nvPicPr>
          <p:cNvPr id="3" name="Picture 2">
            <a:extLst>
              <a:ext uri="{FF2B5EF4-FFF2-40B4-BE49-F238E27FC236}">
                <a16:creationId xmlns:a16="http://schemas.microsoft.com/office/drawing/2014/main" id="{FFC5E162-1EAD-4CF3-99FF-BF8142564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7259063" cy="3515216"/>
          </a:xfrm>
          <a:prstGeom prst="rect">
            <a:avLst/>
          </a:prstGeom>
        </p:spPr>
      </p:pic>
    </p:spTree>
    <p:extLst>
      <p:ext uri="{BB962C8B-B14F-4D97-AF65-F5344CB8AC3E}">
        <p14:creationId xmlns:p14="http://schemas.microsoft.com/office/powerpoint/2010/main" val="37116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Service Fabric Cluster</a:t>
            </a:r>
          </a:p>
        </p:txBody>
      </p:sp>
      <p:sp>
        <p:nvSpPr>
          <p:cNvPr id="7" name="Content Placeholder 6"/>
          <p:cNvSpPr>
            <a:spLocks noGrp="1"/>
          </p:cNvSpPr>
          <p:nvPr>
            <p:ph idx="1"/>
          </p:nvPr>
        </p:nvSpPr>
        <p:spPr/>
        <p:txBody>
          <a:bodyPr/>
          <a:lstStyle/>
          <a:p>
            <a:pPr lvl="0"/>
            <a:r>
              <a:rPr lang="en-US" dirty="0"/>
              <a:t>The Service Fabric Cluster dashboard explorer</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pic>
        <p:nvPicPr>
          <p:cNvPr id="8" name="Picture 7">
            <a:extLst>
              <a:ext uri="{FF2B5EF4-FFF2-40B4-BE49-F238E27FC236}">
                <a16:creationId xmlns:a16="http://schemas.microsoft.com/office/drawing/2014/main" id="{FF43B6DE-E7C8-4D19-85A4-87A20239CA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194622" cy="4267200"/>
          </a:xfrm>
          <a:prstGeom prst="rect">
            <a:avLst/>
          </a:prstGeom>
          <a:noFill/>
          <a:ln>
            <a:noFill/>
          </a:ln>
        </p:spPr>
      </p:pic>
    </p:spTree>
    <p:extLst>
      <p:ext uri="{BB962C8B-B14F-4D97-AF65-F5344CB8AC3E}">
        <p14:creationId xmlns:p14="http://schemas.microsoft.com/office/powerpoint/2010/main" val="322177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Code</a:t>
            </a:r>
          </a:p>
        </p:txBody>
      </p:sp>
      <p:sp>
        <p:nvSpPr>
          <p:cNvPr id="7" name="Content Placeholder 6"/>
          <p:cNvSpPr>
            <a:spLocks noGrp="1"/>
          </p:cNvSpPr>
          <p:nvPr>
            <p:ph idx="1"/>
          </p:nvPr>
        </p:nvSpPr>
        <p:spPr/>
        <p:txBody>
          <a:bodyPr/>
          <a:lstStyle/>
          <a:p>
            <a:pPr lvl="0"/>
            <a:r>
              <a:rPr lang="en-US" dirty="0"/>
              <a:t>The application that is then deployed to the cluster grabs a random row in the dataset and presents it to the client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pic>
        <p:nvPicPr>
          <p:cNvPr id="10" name="Picture 9">
            <a:extLst>
              <a:ext uri="{FF2B5EF4-FFF2-40B4-BE49-F238E27FC236}">
                <a16:creationId xmlns:a16="http://schemas.microsoft.com/office/drawing/2014/main" id="{39818E26-2751-41EB-9E1C-939D84C2B048}"/>
              </a:ext>
            </a:extLst>
          </p:cNvPr>
          <p:cNvPicPr>
            <a:picLocks noChangeAspect="1"/>
          </p:cNvPicPr>
          <p:nvPr/>
        </p:nvPicPr>
        <p:blipFill>
          <a:blip r:embed="rId2"/>
          <a:stretch>
            <a:fillRect/>
          </a:stretch>
        </p:blipFill>
        <p:spPr>
          <a:xfrm>
            <a:off x="1752600" y="1524000"/>
            <a:ext cx="5181600" cy="5216376"/>
          </a:xfrm>
          <a:prstGeom prst="rect">
            <a:avLst/>
          </a:prstGeom>
        </p:spPr>
      </p:pic>
    </p:spTree>
    <p:extLst>
      <p:ext uri="{BB962C8B-B14F-4D97-AF65-F5344CB8AC3E}">
        <p14:creationId xmlns:p14="http://schemas.microsoft.com/office/powerpoint/2010/main" val="25452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Lessons Learned, Pros/Cons</a:t>
            </a:r>
          </a:p>
        </p:txBody>
      </p:sp>
      <p:sp>
        <p:nvSpPr>
          <p:cNvPr id="7" name="Content Placeholder 6"/>
          <p:cNvSpPr>
            <a:spLocks noGrp="1"/>
          </p:cNvSpPr>
          <p:nvPr>
            <p:ph idx="1"/>
          </p:nvPr>
        </p:nvSpPr>
        <p:spPr/>
        <p:txBody>
          <a:bodyPr/>
          <a:lstStyle/>
          <a:p>
            <a:pPr lvl="0"/>
            <a:r>
              <a:rPr lang="en-US" dirty="0"/>
              <a:t>Azure Service Fabric provide for a very customizable and fast deployment of applications which can alleviate the problem of standing up VMs for every need</a:t>
            </a:r>
          </a:p>
          <a:p>
            <a:pPr lvl="0"/>
            <a:r>
              <a:rPr lang="en-US" dirty="0"/>
              <a:t>For secured clusters, the need to distribute a certificate was necessary. This was something that I could not get the client computer to communicate properly</a:t>
            </a:r>
          </a:p>
          <a:p>
            <a:pPr lvl="0"/>
            <a:r>
              <a:rPr lang="en-US" dirty="0"/>
              <a:t>The cluster deployment can sometimes take a long time, and every time there was a change in the configuration it seemed to take a long time to update</a:t>
            </a:r>
          </a:p>
          <a:p>
            <a:pPr marL="0" lv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@Lim, Isaac</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spTree>
    <p:extLst>
      <p:ext uri="{BB962C8B-B14F-4D97-AF65-F5344CB8AC3E}">
        <p14:creationId xmlns:p14="http://schemas.microsoft.com/office/powerpoint/2010/main" val="423670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9372</TotalTime>
  <Words>433</Words>
  <Application>Microsoft Office PowerPoint</Application>
  <PresentationFormat>On-screen Show (4:3)</PresentationFormat>
  <Paragraphs>54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 Final Project  Service Fabric  </vt:lpstr>
      <vt:lpstr>Introduction</vt:lpstr>
      <vt:lpstr>Problem Statement</vt:lpstr>
      <vt:lpstr>Steps</vt:lpstr>
      <vt:lpstr>Dataset</vt:lpstr>
      <vt:lpstr>Service Fabric Cluster</vt:lpstr>
      <vt:lpstr>Service Fabric Cluster</vt:lpstr>
      <vt:lpstr>Code</vt:lpstr>
      <vt:lpstr>Lessons Learned, Pros/Cons</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Lim, Isaac</cp:lastModifiedBy>
  <cp:revision>882</cp:revision>
  <cp:lastPrinted>2012-11-30T20:59:45Z</cp:lastPrinted>
  <dcterms:created xsi:type="dcterms:W3CDTF">2006-08-16T00:00:00Z</dcterms:created>
  <dcterms:modified xsi:type="dcterms:W3CDTF">2018-02-11T03:31:29Z</dcterms:modified>
</cp:coreProperties>
</file>