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61" r:id="rId3"/>
    <p:sldId id="304" r:id="rId4"/>
    <p:sldId id="305" r:id="rId5"/>
    <p:sldId id="263" r:id="rId6"/>
    <p:sldId id="264" r:id="rId7"/>
    <p:sldId id="291" r:id="rId8"/>
    <p:sldId id="292" r:id="rId9"/>
    <p:sldId id="298" r:id="rId10"/>
    <p:sldId id="299" r:id="rId11"/>
    <p:sldId id="300" r:id="rId12"/>
    <p:sldId id="301" r:id="rId13"/>
    <p:sldId id="303" r:id="rId14"/>
  </p:sldIdLst>
  <p:sldSz cx="9144000" cy="5143500" type="screen16x9"/>
  <p:notesSz cx="6858000" cy="9144000"/>
  <p:embeddedFontLst>
    <p:embeddedFont>
      <p:font typeface="배달의민족 주아" panose="02020603020101020101" pitchFamily="18" charset="-127"/>
      <p:regular r:id="rId16"/>
    </p:embeddedFont>
    <p:embeddedFont>
      <p:font typeface="Georgia" panose="02040502050405020303" pitchFamily="18" charset="0"/>
      <p:regular r:id="rId17"/>
      <p:bold r:id="rId18"/>
      <p:italic r:id="rId19"/>
      <p:boldItalic r:id="rId20"/>
    </p:embeddedFont>
    <p:embeddedFont>
      <p:font typeface="Roboto Slab" panose="020B0600000101010101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ADD2BE-D0F3-46ED-A0BE-2332052C2427}">
  <a:tblStyle styleId="{88ADD2BE-D0F3-46ED-A0BE-2332052C24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B7DDB2-A729-435D-8956-4EC6CEC2242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106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682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912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968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145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572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5371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920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17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169100" y="400050"/>
            <a:ext cx="7554900" cy="384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33400" y="1440375"/>
            <a:ext cx="5041200" cy="3150600"/>
          </a:xfrm>
          <a:prstGeom prst="rect">
            <a:avLst/>
          </a:prstGeom>
          <a:ln w="1143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203050" y="1132549"/>
            <a:ext cx="5185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▣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3012775" y="1052499"/>
            <a:ext cx="2597400" cy="32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▣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766774" y="1052499"/>
            <a:ext cx="2597400" cy="32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▣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1442950" y="1551975"/>
            <a:ext cx="22335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▣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3790875" y="1551975"/>
            <a:ext cx="22335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▣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3"/>
          </p:nvPr>
        </p:nvSpPr>
        <p:spPr>
          <a:xfrm>
            <a:off x="6138800" y="1551975"/>
            <a:ext cx="22335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▣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03050" y="1132549"/>
            <a:ext cx="5185200" cy="3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□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■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▣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●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○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■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●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○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■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ctrTitle"/>
          </p:nvPr>
        </p:nvSpPr>
        <p:spPr>
          <a:xfrm>
            <a:off x="533400" y="1440375"/>
            <a:ext cx="4215809" cy="315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br>
              <a:rPr 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br>
              <a:rPr 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br>
              <a:rPr 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br>
              <a:rPr 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br>
              <a:rPr 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br>
              <a:rPr 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br>
              <a:rPr 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sz="5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ToDoList</a:t>
            </a:r>
            <a:r>
              <a:rPr lang="ko-KR" altLang="en-US" sz="5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이용한 </a:t>
            </a:r>
            <a:r>
              <a:rPr lang="en-US" altLang="ko-KR" sz="5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CRUD</a:t>
            </a:r>
            <a:br>
              <a:rPr lang="en-US" altLang="ko-KR" sz="5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5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미니 프로젝트</a:t>
            </a:r>
            <a:b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김민찬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endParaRPr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430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화면구현</a:t>
            </a:r>
            <a:endParaRPr sz="1600" dirty="0"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5F126C-A404-4F6A-898B-BA4B02FA04DA}"/>
              </a:ext>
            </a:extLst>
          </p:cNvPr>
          <p:cNvSpPr/>
          <p:nvPr/>
        </p:nvSpPr>
        <p:spPr>
          <a:xfrm>
            <a:off x="1589314" y="3621315"/>
            <a:ext cx="6712857" cy="677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r>
              <a:rPr lang="ko-KR" altLang="en-US" dirty="0"/>
              <a:t>에 저장된 </a:t>
            </a:r>
            <a:r>
              <a:rPr lang="en-US" altLang="ko-KR" dirty="0" err="1"/>
              <a:t>ToDoItem</a:t>
            </a:r>
            <a:r>
              <a:rPr lang="ko-KR" altLang="en-US" dirty="0"/>
              <a:t>의 전체보기</a:t>
            </a:r>
            <a:r>
              <a:rPr lang="en-US" altLang="ko-KR" dirty="0"/>
              <a:t>(</a:t>
            </a:r>
            <a:r>
              <a:rPr lang="en-US" altLang="ko-KR" dirty="0" err="1"/>
              <a:t>initToDoList</a:t>
            </a:r>
            <a:r>
              <a:rPr lang="en-US" altLang="ko-KR" dirty="0"/>
              <a:t>), </a:t>
            </a:r>
            <a:r>
              <a:rPr lang="ko-KR" altLang="en-US" dirty="0"/>
              <a:t>추가버튼을 눌러 </a:t>
            </a:r>
            <a:r>
              <a:rPr lang="ko-KR" altLang="en-US" dirty="0" err="1"/>
              <a:t>할일</a:t>
            </a:r>
            <a:r>
              <a:rPr lang="ko-KR" altLang="en-US" dirty="0"/>
              <a:t> 추가</a:t>
            </a:r>
            <a:r>
              <a:rPr lang="en-US" altLang="ko-KR" dirty="0"/>
              <a:t>(</a:t>
            </a:r>
            <a:r>
              <a:rPr lang="en-US" altLang="ko-KR" dirty="0" err="1"/>
              <a:t>createToDo</a:t>
            </a:r>
            <a:r>
              <a:rPr lang="en-US" altLang="ko-KR" dirty="0"/>
              <a:t>)</a:t>
            </a:r>
            <a:r>
              <a:rPr lang="ko-KR" altLang="en-US" dirty="0"/>
              <a:t>를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148181-8D95-44E8-89E6-569E7014B0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7" b="13029"/>
          <a:stretch/>
        </p:blipFill>
        <p:spPr>
          <a:xfrm>
            <a:off x="2880571" y="709822"/>
            <a:ext cx="5421600" cy="278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77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430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화면구현</a:t>
            </a:r>
            <a:endParaRPr sz="1600" dirty="0"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5F126C-A404-4F6A-898B-BA4B02FA04DA}"/>
              </a:ext>
            </a:extLst>
          </p:cNvPr>
          <p:cNvSpPr/>
          <p:nvPr/>
        </p:nvSpPr>
        <p:spPr>
          <a:xfrm>
            <a:off x="1589314" y="3657600"/>
            <a:ext cx="6712857" cy="677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  <a:r>
              <a:rPr lang="en-US" altLang="ko-KR" dirty="0"/>
              <a:t>(</a:t>
            </a:r>
            <a:r>
              <a:rPr lang="ko-KR" altLang="en-US" dirty="0"/>
              <a:t>체크박스</a:t>
            </a:r>
            <a:r>
              <a:rPr lang="en-US" altLang="ko-KR" dirty="0"/>
              <a:t>-</a:t>
            </a:r>
            <a:r>
              <a:rPr lang="en-US" altLang="ko-KR" dirty="0" err="1"/>
              <a:t>markDone</a:t>
            </a:r>
            <a:r>
              <a:rPr lang="en-US" altLang="ko-KR" dirty="0"/>
              <a:t>)</a:t>
            </a:r>
            <a:r>
              <a:rPr lang="ko-KR" altLang="en-US" dirty="0"/>
              <a:t>을 수행</a:t>
            </a:r>
            <a:endParaRPr lang="en-US" altLang="ko-KR" dirty="0"/>
          </a:p>
          <a:p>
            <a:pPr algn="ctr"/>
            <a:r>
              <a:rPr lang="ko-KR" altLang="en-US" dirty="0"/>
              <a:t>체크박스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회색글씨로</a:t>
            </a:r>
            <a:r>
              <a:rPr lang="ko-KR" altLang="en-US" dirty="0"/>
              <a:t> 변경되며 표시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8D5962-566B-49A8-984A-7745510CA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657" y="707222"/>
            <a:ext cx="5348515" cy="273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01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430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화면구현</a:t>
            </a:r>
            <a:endParaRPr sz="1600" dirty="0"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5F126C-A404-4F6A-898B-BA4B02FA04DA}"/>
              </a:ext>
            </a:extLst>
          </p:cNvPr>
          <p:cNvSpPr/>
          <p:nvPr/>
        </p:nvSpPr>
        <p:spPr>
          <a:xfrm>
            <a:off x="1589314" y="3657600"/>
            <a:ext cx="6712857" cy="677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createToDo</a:t>
            </a:r>
            <a:r>
              <a:rPr lang="en-US" altLang="ko-KR" dirty="0"/>
              <a:t>)</a:t>
            </a:r>
            <a:r>
              <a:rPr lang="ko-KR" altLang="en-US" dirty="0"/>
              <a:t>로 추가된 것을 삭제버튼</a:t>
            </a:r>
            <a:r>
              <a:rPr lang="en-US" altLang="ko-KR" dirty="0"/>
              <a:t>(</a:t>
            </a:r>
            <a:r>
              <a:rPr lang="en-US" altLang="ko-KR" dirty="0" err="1"/>
              <a:t>deleteToDo</a:t>
            </a:r>
            <a:r>
              <a:rPr lang="en-US" altLang="ko-KR" dirty="0"/>
              <a:t>) </a:t>
            </a:r>
            <a:r>
              <a:rPr lang="ko-KR" altLang="en-US" dirty="0" err="1"/>
              <a:t>클릭시</a:t>
            </a:r>
            <a:r>
              <a:rPr lang="ko-KR" altLang="en-US" dirty="0"/>
              <a:t> 삭제 되도록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7651E6-DA93-4728-9DC9-2D5EB2469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658" y="705778"/>
            <a:ext cx="5348514" cy="268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19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430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GitHub</a:t>
            </a:r>
            <a:endParaRPr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5F126C-A404-4F6A-898B-BA4B02FA04DA}"/>
              </a:ext>
            </a:extLst>
          </p:cNvPr>
          <p:cNvSpPr/>
          <p:nvPr/>
        </p:nvSpPr>
        <p:spPr>
          <a:xfrm>
            <a:off x="1586700" y="1919620"/>
            <a:ext cx="6712857" cy="1304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 err="1"/>
              <a:t>깃허브</a:t>
            </a:r>
            <a:r>
              <a:rPr lang="en-US" altLang="ko-KR" dirty="0"/>
              <a:t>:https://github.com/mck0324/</a:t>
            </a:r>
            <a:r>
              <a:rPr lang="en-US" altLang="ko-KR" dirty="0" err="1"/>
              <a:t>MyToDoListProject.git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685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533400" y="400050"/>
            <a:ext cx="2106600" cy="4000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프로젝트에 사용된 기술</a:t>
            </a:r>
            <a:endParaRPr sz="1400" b="1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2516372" y="1132549"/>
            <a:ext cx="5871878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□"/>
            </a:pP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통합 개발 환경</a:t>
            </a:r>
            <a:r>
              <a:rPr lang="en-US" alt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(IDE) : </a:t>
            </a:r>
            <a:r>
              <a:rPr lang="en-US" altLang="ko-KR" sz="1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Intellij</a:t>
            </a:r>
            <a:r>
              <a:rPr lang="en-US" alt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IDEA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□"/>
            </a:pP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</a:t>
            </a:r>
            <a:r>
              <a:rPr lang="en-US" alt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스프링 부트</a:t>
            </a:r>
            <a:endParaRPr lang="en-US" altLang="ko-KR" sz="1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□"/>
            </a:pP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데이터베이스 </a:t>
            </a:r>
            <a:r>
              <a:rPr lang="en-US" alt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Mongo DB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□"/>
            </a:pP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개발 도구 </a:t>
            </a:r>
            <a:r>
              <a:rPr lang="en-US" alt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HTML,CSS,Javascript,Node.js,Vue.js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□"/>
            </a:pP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테스트 도구 </a:t>
            </a:r>
            <a:r>
              <a:rPr lang="en-US" alt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1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PostMan</a:t>
            </a:r>
            <a:endParaRPr lang="en-US" altLang="ko-KR" sz="1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□"/>
            </a:pP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미리 </a:t>
            </a:r>
            <a:r>
              <a:rPr lang="en-US" alt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Gradle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설치</a:t>
            </a:r>
            <a:endParaRPr lang="en-US" altLang="ko-KR" sz="1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533400" y="400050"/>
            <a:ext cx="2106600" cy="4000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MyToDoList</a:t>
            </a:r>
            <a:r>
              <a:rPr lang="en-US" sz="1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파일구성</a:t>
            </a:r>
            <a:endParaRPr sz="1400" b="1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F45CF4-1437-43CF-B3AA-411DD963F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582" y="738063"/>
            <a:ext cx="2601184" cy="3891516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68319EB-D13D-462C-83CC-F91F83ABE91D}"/>
              </a:ext>
            </a:extLst>
          </p:cNvPr>
          <p:cNvCxnSpPr/>
          <p:nvPr/>
        </p:nvCxnSpPr>
        <p:spPr>
          <a:xfrm flipV="1">
            <a:off x="4054549" y="1637414"/>
            <a:ext cx="1779181" cy="609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DE16D7A-9A18-4B06-AF36-F95B4518EC85}"/>
              </a:ext>
            </a:extLst>
          </p:cNvPr>
          <p:cNvCxnSpPr>
            <a:cxnSpLocks/>
          </p:cNvCxnSpPr>
          <p:nvPr/>
        </p:nvCxnSpPr>
        <p:spPr>
          <a:xfrm flipV="1">
            <a:off x="4054549" y="2070251"/>
            <a:ext cx="1818167" cy="3934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568CD63-1657-4E5F-AFA7-97B2B5BAA261}"/>
              </a:ext>
            </a:extLst>
          </p:cNvPr>
          <p:cNvCxnSpPr>
            <a:cxnSpLocks/>
          </p:cNvCxnSpPr>
          <p:nvPr/>
        </p:nvCxnSpPr>
        <p:spPr>
          <a:xfrm flipV="1">
            <a:off x="4181315" y="2482332"/>
            <a:ext cx="1818167" cy="3934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59E26D-B62C-46A2-BE8D-AFAA7E36ECCA}"/>
              </a:ext>
            </a:extLst>
          </p:cNvPr>
          <p:cNvCxnSpPr>
            <a:cxnSpLocks/>
          </p:cNvCxnSpPr>
          <p:nvPr/>
        </p:nvCxnSpPr>
        <p:spPr>
          <a:xfrm flipV="1">
            <a:off x="4238847" y="3033342"/>
            <a:ext cx="1803990" cy="768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01DF642-E55D-4423-B9C9-B4757BFE2170}"/>
              </a:ext>
            </a:extLst>
          </p:cNvPr>
          <p:cNvCxnSpPr>
            <a:cxnSpLocks/>
          </p:cNvCxnSpPr>
          <p:nvPr/>
        </p:nvCxnSpPr>
        <p:spPr>
          <a:xfrm flipV="1">
            <a:off x="4238847" y="2786058"/>
            <a:ext cx="1818167" cy="2049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D00FE5B-574B-49F8-9097-70019DD5D32C}"/>
              </a:ext>
            </a:extLst>
          </p:cNvPr>
          <p:cNvCxnSpPr>
            <a:cxnSpLocks/>
          </p:cNvCxnSpPr>
          <p:nvPr/>
        </p:nvCxnSpPr>
        <p:spPr>
          <a:xfrm>
            <a:off x="4195492" y="3178388"/>
            <a:ext cx="1803990" cy="1190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F087F25-2D3F-411A-8242-D2563732EAEF}"/>
              </a:ext>
            </a:extLst>
          </p:cNvPr>
          <p:cNvCxnSpPr>
            <a:cxnSpLocks/>
          </p:cNvCxnSpPr>
          <p:nvPr/>
        </p:nvCxnSpPr>
        <p:spPr>
          <a:xfrm>
            <a:off x="4224670" y="3311509"/>
            <a:ext cx="1745635" cy="6220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C8C0012-7A5F-4ED9-882C-ECCEA7A74461}"/>
              </a:ext>
            </a:extLst>
          </p:cNvPr>
          <p:cNvSpPr txBox="1"/>
          <p:nvPr/>
        </p:nvSpPr>
        <p:spPr>
          <a:xfrm>
            <a:off x="5872716" y="1430263"/>
            <a:ext cx="2243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Response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위한 추상 클래스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A4E41C-E693-406B-9152-0DBB3E4499A1}"/>
              </a:ext>
            </a:extLst>
          </p:cNvPr>
          <p:cNvSpPr txBox="1"/>
          <p:nvPr/>
        </p:nvSpPr>
        <p:spPr>
          <a:xfrm>
            <a:off x="5970305" y="1868804"/>
            <a:ext cx="20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MongoDB config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클래스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5A828D-0335-458B-9E21-FCA6B08F63E6}"/>
              </a:ext>
            </a:extLst>
          </p:cNvPr>
          <p:cNvSpPr txBox="1"/>
          <p:nvPr/>
        </p:nvSpPr>
        <p:spPr>
          <a:xfrm>
            <a:off x="6111948" y="2307345"/>
            <a:ext cx="969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ACDEE7-96A8-40CC-A3B4-E1900855E1C0}"/>
              </a:ext>
            </a:extLst>
          </p:cNvPr>
          <p:cNvSpPr txBox="1"/>
          <p:nvPr/>
        </p:nvSpPr>
        <p:spPr>
          <a:xfrm>
            <a:off x="5970305" y="1868804"/>
            <a:ext cx="2243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MongoDB config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클래스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0FB4E1-E0C1-4132-8441-212AD421EB1C}"/>
              </a:ext>
            </a:extLst>
          </p:cNvPr>
          <p:cNvSpPr txBox="1"/>
          <p:nvPr/>
        </p:nvSpPr>
        <p:spPr>
          <a:xfrm>
            <a:off x="5950689" y="2688645"/>
            <a:ext cx="2916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ToDoItem</a:t>
            </a:r>
            <a:r>
              <a:rPr lang="ko-KR" altLang="en-US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</a:t>
            </a:r>
            <a:r>
              <a:rPr lang="en-US" altLang="ko-KR" sz="1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ToDoItemResponse</a:t>
            </a:r>
            <a:r>
              <a:rPr lang="ko-KR" altLang="en-US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바꿔주는 클래스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E1097D-73F7-4925-86A4-BEBE536CB64E}"/>
              </a:ext>
            </a:extLst>
          </p:cNvPr>
          <p:cNvSpPr txBox="1"/>
          <p:nvPr/>
        </p:nvSpPr>
        <p:spPr>
          <a:xfrm>
            <a:off x="6111948" y="2870611"/>
            <a:ext cx="2243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JPA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리파지토리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0E6C25-4714-406A-9DD0-79A7ECDB46B2}"/>
              </a:ext>
            </a:extLst>
          </p:cNvPr>
          <p:cNvSpPr txBox="1"/>
          <p:nvPr/>
        </p:nvSpPr>
        <p:spPr>
          <a:xfrm>
            <a:off x="6039416" y="3157620"/>
            <a:ext cx="2243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Request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포함되어 날아오는 데이터 모델 클래스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22177-13D7-43BA-9E94-F1066FC7F6AE}"/>
              </a:ext>
            </a:extLst>
          </p:cNvPr>
          <p:cNvSpPr txBox="1"/>
          <p:nvPr/>
        </p:nvSpPr>
        <p:spPr>
          <a:xfrm>
            <a:off x="5999482" y="3775933"/>
            <a:ext cx="2243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Response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포함되어 브라우저로 전달 될 모델 클래스</a:t>
            </a:r>
          </a:p>
        </p:txBody>
      </p:sp>
    </p:spTree>
    <p:extLst>
      <p:ext uri="{BB962C8B-B14F-4D97-AF65-F5344CB8AC3E}">
        <p14:creationId xmlns:p14="http://schemas.microsoft.com/office/powerpoint/2010/main" val="424264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533400" y="400050"/>
            <a:ext cx="2106600" cy="4000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To-do-frontend </a:t>
            </a:r>
            <a:r>
              <a:rPr lang="ko-KR" altLang="en-US" sz="1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</a:t>
            </a:r>
            <a:endParaRPr sz="1400" b="1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80F59E-ECE8-43F6-8E4D-F2360E5C3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309" y="715757"/>
            <a:ext cx="1829691" cy="3864387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C8F29BA-F45D-4756-86CB-C4A463AB3C40}"/>
              </a:ext>
            </a:extLst>
          </p:cNvPr>
          <p:cNvCxnSpPr/>
          <p:nvPr/>
        </p:nvCxnSpPr>
        <p:spPr>
          <a:xfrm flipV="1">
            <a:off x="3593805" y="1495647"/>
            <a:ext cx="2431311" cy="4253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2188482-59F2-49BE-BA4A-4F53DFA36A51}"/>
              </a:ext>
            </a:extLst>
          </p:cNvPr>
          <p:cNvCxnSpPr>
            <a:cxnSpLocks/>
          </p:cNvCxnSpPr>
          <p:nvPr/>
        </p:nvCxnSpPr>
        <p:spPr>
          <a:xfrm flipV="1">
            <a:off x="3845442" y="1850065"/>
            <a:ext cx="2470298" cy="2020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DD68C19-E9E1-439A-9766-B1DE4F9BB500}"/>
              </a:ext>
            </a:extLst>
          </p:cNvPr>
          <p:cNvCxnSpPr>
            <a:cxnSpLocks/>
          </p:cNvCxnSpPr>
          <p:nvPr/>
        </p:nvCxnSpPr>
        <p:spPr>
          <a:xfrm>
            <a:off x="3845442" y="2317898"/>
            <a:ext cx="247029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777CB8B-9C18-4BCA-9959-7E3EA8303500}"/>
              </a:ext>
            </a:extLst>
          </p:cNvPr>
          <p:cNvCxnSpPr>
            <a:cxnSpLocks/>
          </p:cNvCxnSpPr>
          <p:nvPr/>
        </p:nvCxnSpPr>
        <p:spPr>
          <a:xfrm>
            <a:off x="3657154" y="2441945"/>
            <a:ext cx="2530995" cy="2060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CAC46C0-5B78-4DA4-9391-5E1DA7972693}"/>
              </a:ext>
            </a:extLst>
          </p:cNvPr>
          <p:cNvCxnSpPr>
            <a:cxnSpLocks/>
          </p:cNvCxnSpPr>
          <p:nvPr/>
        </p:nvCxnSpPr>
        <p:spPr>
          <a:xfrm>
            <a:off x="3809554" y="2567584"/>
            <a:ext cx="2506186" cy="5866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CF12C91-838A-463A-A509-8D59F6EE61C5}"/>
              </a:ext>
            </a:extLst>
          </p:cNvPr>
          <p:cNvCxnSpPr>
            <a:cxnSpLocks/>
          </p:cNvCxnSpPr>
          <p:nvPr/>
        </p:nvCxnSpPr>
        <p:spPr>
          <a:xfrm>
            <a:off x="3681963" y="2690789"/>
            <a:ext cx="2417581" cy="8604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B5248EC-109D-4B50-B138-A488C8EB2D1E}"/>
              </a:ext>
            </a:extLst>
          </p:cNvPr>
          <p:cNvCxnSpPr>
            <a:cxnSpLocks/>
          </p:cNvCxnSpPr>
          <p:nvPr/>
        </p:nvCxnSpPr>
        <p:spPr>
          <a:xfrm>
            <a:off x="3669558" y="2817269"/>
            <a:ext cx="2277586" cy="11593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4954D49-C25D-4124-8684-441C99EF2755}"/>
              </a:ext>
            </a:extLst>
          </p:cNvPr>
          <p:cNvSpPr txBox="1"/>
          <p:nvPr/>
        </p:nvSpPr>
        <p:spPr>
          <a:xfrm>
            <a:off x="6025116" y="1346786"/>
            <a:ext cx="258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css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/.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png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같은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관련 리소스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2C151D-FF63-4EFA-A6F1-A37AAFFD9E37}"/>
              </a:ext>
            </a:extLst>
          </p:cNvPr>
          <p:cNvSpPr txBox="1"/>
          <p:nvPr/>
        </p:nvSpPr>
        <p:spPr>
          <a:xfrm>
            <a:off x="6305752" y="1681715"/>
            <a:ext cx="2352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템플릿과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Vue.js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C0A56E-4782-4D2E-AF7E-D28176825DCC}"/>
              </a:ext>
            </a:extLst>
          </p:cNvPr>
          <p:cNvSpPr txBox="1"/>
          <p:nvPr/>
        </p:nvSpPr>
        <p:spPr>
          <a:xfrm>
            <a:off x="6315741" y="2157557"/>
            <a:ext cx="2296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ToDoItem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조직을 넣을 컴포넌트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4F3E2E-DE62-4018-B99D-9EF607C9E218}"/>
              </a:ext>
            </a:extLst>
          </p:cNvPr>
          <p:cNvSpPr txBox="1"/>
          <p:nvPr/>
        </p:nvSpPr>
        <p:spPr>
          <a:xfrm>
            <a:off x="6234669" y="2540029"/>
            <a:ext cx="2296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Vue.js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라우팅 정보들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23180E-C65C-4D05-BAB3-670B9F373BFE}"/>
              </a:ext>
            </a:extLst>
          </p:cNvPr>
          <p:cNvSpPr txBox="1"/>
          <p:nvPr/>
        </p:nvSpPr>
        <p:spPr>
          <a:xfrm>
            <a:off x="6361171" y="2982301"/>
            <a:ext cx="2296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Vue 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라우터를 이용해 경로를 설정하는 자바스크립트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76DA56-1463-49AD-86EF-0CB302E5E975}"/>
              </a:ext>
            </a:extLst>
          </p:cNvPr>
          <p:cNvSpPr txBox="1"/>
          <p:nvPr/>
        </p:nvSpPr>
        <p:spPr>
          <a:xfrm>
            <a:off x="6170428" y="3409728"/>
            <a:ext cx="2296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기본템플릿</a:t>
            </a:r>
            <a:endParaRPr lang="ko-KR" altLang="en-US" sz="10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BF808-D230-4E9F-908F-E98BC279A92E}"/>
              </a:ext>
            </a:extLst>
          </p:cNvPr>
          <p:cNvSpPr txBox="1"/>
          <p:nvPr/>
        </p:nvSpPr>
        <p:spPr>
          <a:xfrm>
            <a:off x="6025116" y="3840615"/>
            <a:ext cx="22966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Vue 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앱 초기화 시키는 자바스크립트</a:t>
            </a:r>
          </a:p>
        </p:txBody>
      </p:sp>
    </p:spTree>
    <p:extLst>
      <p:ext uri="{BB962C8B-B14F-4D97-AF65-F5344CB8AC3E}">
        <p14:creationId xmlns:p14="http://schemas.microsoft.com/office/powerpoint/2010/main" val="120544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4000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Spring</a:t>
            </a:r>
            <a:r>
              <a:rPr lang="ko-KR" altLang="en-US" sz="1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initializr</a:t>
            </a:r>
            <a:r>
              <a:rPr lang="en-US" altLang="ko-KR" sz="1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설정법</a:t>
            </a:r>
            <a:endParaRPr sz="1400" b="1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0058E1-1361-478E-B54E-2F5973653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205" y="716644"/>
            <a:ext cx="5626395" cy="283806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20F55E-11E0-4586-972C-DFE4A372AE5A}"/>
              </a:ext>
            </a:extLst>
          </p:cNvPr>
          <p:cNvSpPr/>
          <p:nvPr/>
        </p:nvSpPr>
        <p:spPr>
          <a:xfrm>
            <a:off x="1299029" y="3810000"/>
            <a:ext cx="7155542" cy="616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Spring </a:t>
            </a:r>
            <a:r>
              <a:rPr lang="en-US" altLang="ko-KR" dirty="0" err="1">
                <a:solidFill>
                  <a:schemeClr val="tx1"/>
                </a:solidFill>
              </a:rPr>
              <a:t>initializr</a:t>
            </a:r>
            <a:r>
              <a:rPr lang="ko-KR" altLang="en-US" dirty="0">
                <a:solidFill>
                  <a:schemeClr val="tx1"/>
                </a:solidFill>
              </a:rPr>
              <a:t>에서 미리 </a:t>
            </a:r>
            <a:r>
              <a:rPr lang="en-US" altLang="ko-KR" dirty="0">
                <a:solidFill>
                  <a:schemeClr val="tx1"/>
                </a:solidFill>
              </a:rPr>
              <a:t>Dependencies</a:t>
            </a:r>
            <a:r>
              <a:rPr lang="ko-KR" altLang="en-US" dirty="0">
                <a:solidFill>
                  <a:schemeClr val="tx1"/>
                </a:solidFill>
              </a:rPr>
              <a:t>를 추가했기 때문에 </a:t>
            </a:r>
            <a:r>
              <a:rPr lang="en-US" altLang="ko-KR" dirty="0" err="1">
                <a:solidFill>
                  <a:schemeClr val="tx1"/>
                </a:solidFill>
              </a:rPr>
              <a:t>build.gradle</a:t>
            </a:r>
            <a:r>
              <a:rPr lang="ko-KR" altLang="en-US" dirty="0">
                <a:solidFill>
                  <a:schemeClr val="tx1"/>
                </a:solidFill>
              </a:rPr>
              <a:t>에서 스프링에 관련된 </a:t>
            </a:r>
            <a:r>
              <a:rPr lang="en-US" altLang="ko-KR" dirty="0">
                <a:solidFill>
                  <a:schemeClr val="tx1"/>
                </a:solidFill>
              </a:rPr>
              <a:t>Dependencies</a:t>
            </a:r>
            <a:r>
              <a:rPr lang="ko-KR" altLang="en-US" dirty="0">
                <a:solidFill>
                  <a:schemeClr val="tx1"/>
                </a:solidFill>
              </a:rPr>
              <a:t>를 추가 되어 있는 것을 볼 수 있다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430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초기설정</a:t>
            </a:r>
            <a:endParaRPr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ECF177-F14A-4ADE-B867-F8D88E2C3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451" y="709239"/>
            <a:ext cx="5839149" cy="27088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D5F126C-A404-4F6A-898B-BA4B02FA04DA}"/>
              </a:ext>
            </a:extLst>
          </p:cNvPr>
          <p:cNvSpPr/>
          <p:nvPr/>
        </p:nvSpPr>
        <p:spPr>
          <a:xfrm>
            <a:off x="1589314" y="3657600"/>
            <a:ext cx="6712857" cy="677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스프링부트의</a:t>
            </a:r>
            <a:r>
              <a:rPr lang="ko-KR" altLang="en-US" dirty="0"/>
              <a:t> 장점으로 </a:t>
            </a:r>
            <a:r>
              <a:rPr lang="en-US" altLang="ko-KR" dirty="0"/>
              <a:t>embedded Tomcat</a:t>
            </a:r>
            <a:r>
              <a:rPr lang="ko-KR" altLang="en-US" dirty="0"/>
              <a:t>이 포함되어 있으므로 </a:t>
            </a:r>
            <a:r>
              <a:rPr lang="en-US" altLang="ko-KR" dirty="0"/>
              <a:t>Tomcat</a:t>
            </a:r>
            <a:r>
              <a:rPr lang="ko-KR" altLang="en-US" dirty="0"/>
              <a:t>을 설치할 필요가 없다</a:t>
            </a:r>
            <a:r>
              <a:rPr lang="en-US" altLang="ko-KR" dirty="0"/>
              <a:t>! </a:t>
            </a:r>
            <a:r>
              <a:rPr lang="ko-KR" altLang="en-US" dirty="0"/>
              <a:t>그러므로</a:t>
            </a:r>
            <a:r>
              <a:rPr lang="en-US" altLang="ko-KR" dirty="0"/>
              <a:t> Spring</a:t>
            </a:r>
            <a:r>
              <a:rPr lang="ko-KR" altLang="en-US" dirty="0"/>
              <a:t>과 다르게 </a:t>
            </a:r>
            <a:r>
              <a:rPr lang="en-US" altLang="ko-KR" dirty="0"/>
              <a:t>main</a:t>
            </a:r>
            <a:r>
              <a:rPr lang="ko-KR" altLang="en-US" dirty="0"/>
              <a:t>을 바로 실행이 가능하다</a:t>
            </a:r>
            <a:r>
              <a:rPr lang="en-US" altLang="ko-KR" dirty="0"/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430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초기설정</a:t>
            </a:r>
            <a:endParaRPr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5F126C-A404-4F6A-898B-BA4B02FA04DA}"/>
              </a:ext>
            </a:extLst>
          </p:cNvPr>
          <p:cNvSpPr/>
          <p:nvPr/>
        </p:nvSpPr>
        <p:spPr>
          <a:xfrm>
            <a:off x="1589314" y="3657600"/>
            <a:ext cx="6712857" cy="677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설정이 잘 되었는지 확인하기 위해 </a:t>
            </a:r>
            <a:r>
              <a:rPr lang="en-US" altLang="ko-KR" dirty="0"/>
              <a:t>IDE</a:t>
            </a:r>
            <a:r>
              <a:rPr lang="ko-KR" altLang="en-US" dirty="0"/>
              <a:t>에서 </a:t>
            </a:r>
            <a:r>
              <a:rPr lang="en-US" altLang="ko-KR" dirty="0"/>
              <a:t>RUN </a:t>
            </a:r>
            <a:r>
              <a:rPr lang="ko-KR" altLang="en-US" dirty="0"/>
              <a:t>또는 </a:t>
            </a:r>
            <a:r>
              <a:rPr lang="en-US" altLang="ko-KR" dirty="0"/>
              <a:t>CMD</a:t>
            </a:r>
            <a:r>
              <a:rPr lang="ko-KR" altLang="en-US" dirty="0"/>
              <a:t>창에서 </a:t>
            </a:r>
            <a:r>
              <a:rPr lang="en-US" altLang="ko-KR" dirty="0"/>
              <a:t>“</a:t>
            </a:r>
            <a:r>
              <a:rPr lang="en-US" altLang="ko-KR" dirty="0" err="1"/>
              <a:t>gradlew</a:t>
            </a:r>
            <a:r>
              <a:rPr lang="en-US" altLang="ko-KR" dirty="0"/>
              <a:t> </a:t>
            </a:r>
            <a:r>
              <a:rPr lang="en-US" altLang="ko-KR" dirty="0" err="1"/>
              <a:t>bootRun</a:t>
            </a:r>
            <a:r>
              <a:rPr lang="en-US" altLang="ko-KR" dirty="0"/>
              <a:t>” </a:t>
            </a:r>
            <a:r>
              <a:rPr lang="ko-KR" altLang="en-US" dirty="0"/>
              <a:t>입력 후 일정한 퍼센트까지 가면 움직임이 멈춘다는 것은 실행 된 것이므로 </a:t>
            </a:r>
            <a:r>
              <a:rPr lang="en-US" altLang="ko-KR" dirty="0"/>
              <a:t>localhost:8080</a:t>
            </a:r>
            <a:r>
              <a:rPr lang="ko-KR" altLang="en-US" dirty="0"/>
              <a:t>을 확인한다</a:t>
            </a:r>
            <a:r>
              <a:rPr lang="en-US" altLang="ko-KR" dirty="0"/>
              <a:t>. </a:t>
            </a:r>
            <a:r>
              <a:rPr lang="ko-KR" altLang="en-US" dirty="0"/>
              <a:t>위에 화면이 나오면 초기설정 끝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5F9E47-DE10-4672-9809-61084048C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417" y="704605"/>
            <a:ext cx="5844184" cy="171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3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430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초기설정</a:t>
            </a:r>
            <a:endParaRPr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ECF177-F14A-4ADE-B867-F8D88E2C3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451" y="709239"/>
            <a:ext cx="5839149" cy="27088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D5F126C-A404-4F6A-898B-BA4B02FA04DA}"/>
              </a:ext>
            </a:extLst>
          </p:cNvPr>
          <p:cNvSpPr/>
          <p:nvPr/>
        </p:nvSpPr>
        <p:spPr>
          <a:xfrm>
            <a:off x="1589314" y="3657600"/>
            <a:ext cx="6712857" cy="677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스프링부트의</a:t>
            </a:r>
            <a:r>
              <a:rPr lang="ko-KR" altLang="en-US" dirty="0"/>
              <a:t> 장점으로 </a:t>
            </a:r>
            <a:r>
              <a:rPr lang="en-US" altLang="ko-KR" dirty="0"/>
              <a:t>embedded Tomcat</a:t>
            </a:r>
            <a:r>
              <a:rPr lang="ko-KR" altLang="en-US" dirty="0"/>
              <a:t>이 포함되어 있으므로 </a:t>
            </a:r>
            <a:r>
              <a:rPr lang="en-US" altLang="ko-KR" dirty="0"/>
              <a:t>Tomcat</a:t>
            </a:r>
            <a:r>
              <a:rPr lang="ko-KR" altLang="en-US" dirty="0"/>
              <a:t>을 설치할 필요가 없다</a:t>
            </a:r>
            <a:r>
              <a:rPr lang="en-US" altLang="ko-KR" dirty="0"/>
              <a:t>! </a:t>
            </a:r>
            <a:r>
              <a:rPr lang="ko-KR" altLang="en-US" dirty="0"/>
              <a:t>그러므로</a:t>
            </a:r>
            <a:r>
              <a:rPr lang="en-US" altLang="ko-KR" dirty="0"/>
              <a:t> Spring</a:t>
            </a:r>
            <a:r>
              <a:rPr lang="ko-KR" altLang="en-US" dirty="0"/>
              <a:t>과 다르게 </a:t>
            </a:r>
            <a:r>
              <a:rPr lang="en-US" altLang="ko-KR" dirty="0"/>
              <a:t>main</a:t>
            </a:r>
            <a:r>
              <a:rPr lang="ko-KR" altLang="en-US" dirty="0"/>
              <a:t>을 바로 실행이 가능하다</a:t>
            </a:r>
            <a:r>
              <a:rPr lang="en-US" altLang="ko-KR" dirty="0"/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664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430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화면구현</a:t>
            </a:r>
            <a:endParaRPr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5F126C-A404-4F6A-898B-BA4B02FA04DA}"/>
              </a:ext>
            </a:extLst>
          </p:cNvPr>
          <p:cNvSpPr/>
          <p:nvPr/>
        </p:nvSpPr>
        <p:spPr>
          <a:xfrm>
            <a:off x="1589314" y="3657600"/>
            <a:ext cx="6712857" cy="677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To-do-frontend</a:t>
            </a:r>
            <a:r>
              <a:rPr lang="ko-KR" altLang="en-US" sz="1200" dirty="0"/>
              <a:t>의 </a:t>
            </a:r>
            <a:r>
              <a:rPr lang="en-US" altLang="ko-KR" sz="1200" dirty="0"/>
              <a:t>main.js</a:t>
            </a:r>
            <a:r>
              <a:rPr lang="ko-KR" altLang="en-US" sz="1200" dirty="0"/>
              <a:t>에 추가했던 </a:t>
            </a:r>
            <a:r>
              <a:rPr lang="en-US" altLang="ko-KR" sz="1200" dirty="0"/>
              <a:t>bootstrap</a:t>
            </a:r>
            <a:r>
              <a:rPr lang="ko-KR" altLang="en-US" sz="1200" dirty="0"/>
              <a:t>을 이용해 화면에 </a:t>
            </a:r>
            <a:r>
              <a:rPr lang="en-US" altLang="ko-KR" sz="1200" dirty="0"/>
              <a:t>to-do-list</a:t>
            </a:r>
            <a:r>
              <a:rPr lang="ko-KR" altLang="en-US" sz="1200" dirty="0"/>
              <a:t>박스를 표시</a:t>
            </a:r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3F7572-AE52-4F0B-AFD4-4D4054DBB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086" y="705192"/>
            <a:ext cx="5421085" cy="283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9403"/>
      </p:ext>
    </p:extLst>
  </p:cSld>
  <p:clrMapOvr>
    <a:masterClrMapping/>
  </p:clrMapOvr>
</p:sld>
</file>

<file path=ppt/theme/theme1.xml><?xml version="1.0" encoding="utf-8"?>
<a:theme xmlns:a="http://schemas.openxmlformats.org/drawingml/2006/main" name="Lysander template">
  <a:themeElements>
    <a:clrScheme name="Custom 347">
      <a:dk1>
        <a:srgbClr val="111111"/>
      </a:dk1>
      <a:lt1>
        <a:srgbClr val="FFFFFF"/>
      </a:lt1>
      <a:dk2>
        <a:srgbClr val="999999"/>
      </a:dk2>
      <a:lt2>
        <a:srgbClr val="EFEFEF"/>
      </a:lt2>
      <a:accent1>
        <a:srgbClr val="FF0000"/>
      </a:accent1>
      <a:accent2>
        <a:srgbClr val="CC0000"/>
      </a:accent2>
      <a:accent3>
        <a:srgbClr val="434343"/>
      </a:accent3>
      <a:accent4>
        <a:srgbClr val="999999"/>
      </a:accent4>
      <a:accent5>
        <a:srgbClr val="CCCCCC"/>
      </a:accent5>
      <a:accent6>
        <a:srgbClr val="EFEFEF"/>
      </a:accent6>
      <a:hlink>
        <a:srgbClr val="11111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344</Words>
  <Application>Microsoft Office PowerPoint</Application>
  <PresentationFormat>화면 슬라이드 쇼(16:9)</PresentationFormat>
  <Paragraphs>57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배달의민족 주아</vt:lpstr>
      <vt:lpstr>Arial</vt:lpstr>
      <vt:lpstr>Georgia</vt:lpstr>
      <vt:lpstr>Roboto Slab</vt:lpstr>
      <vt:lpstr>Lysander template</vt:lpstr>
      <vt:lpstr>        ToDoList를 이용한 CRUD 미니 프로젝트 -김민찬-</vt:lpstr>
      <vt:lpstr>프로젝트에 사용된 기술</vt:lpstr>
      <vt:lpstr>MyToDoList 파일구성</vt:lpstr>
      <vt:lpstr>To-do-frontend 구성</vt:lpstr>
      <vt:lpstr>Spring initializr 설정법</vt:lpstr>
      <vt:lpstr>초기설정</vt:lpstr>
      <vt:lpstr>초기설정</vt:lpstr>
      <vt:lpstr>초기설정</vt:lpstr>
      <vt:lpstr>화면구현</vt:lpstr>
      <vt:lpstr>화면구현</vt:lpstr>
      <vt:lpstr>화면구현</vt:lpstr>
      <vt:lpstr>화면구현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ToDoList를 이용한 CRUD 미니 프로젝트 -김민찬-</dc:title>
  <dc:creator>minchan kim</dc:creator>
  <cp:lastModifiedBy>kim minchan</cp:lastModifiedBy>
  <cp:revision>8</cp:revision>
  <dcterms:modified xsi:type="dcterms:W3CDTF">2021-11-28T14:49:42Z</dcterms:modified>
</cp:coreProperties>
</file>