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4" r:id="rId9"/>
    <p:sldId id="285" r:id="rId10"/>
    <p:sldId id="291" r:id="rId11"/>
    <p:sldId id="287" r:id="rId12"/>
    <p:sldId id="288" r:id="rId13"/>
    <p:sldId id="290" r:id="rId14"/>
    <p:sldId id="289" r:id="rId15"/>
    <p:sldId id="260" r:id="rId16"/>
  </p:sldIdLst>
  <p:sldSz cx="9144000" cy="5143500" type="screen16x9"/>
  <p:notesSz cx="6858000" cy="9144000"/>
  <p:embeddedFontLst>
    <p:embeddedFont>
      <p:font typeface="Lora" pitchFamily="2" charset="0"/>
      <p:regular r:id="rId18"/>
      <p:bold r:id="rId19"/>
      <p:italic r:id="rId20"/>
      <p:boldItalic r:id="rId21"/>
    </p:embeddedFont>
    <p:embeddedFont>
      <p:font typeface="Quattrocento Sans" panose="020B0600000101010101" charset="0"/>
      <p:regular r:id="rId22"/>
      <p:bold r:id="rId23"/>
      <p:italic r:id="rId24"/>
      <p:boldItalic r:id="rId25"/>
    </p:embeddedFont>
    <p:embeddedFont>
      <p:font typeface="배달의민족 주아" panose="02020603020101020101" pitchFamily="18" charset="-127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385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493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612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562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983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14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336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232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70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931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422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70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70957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532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500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7213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1901190"/>
            <a:ext cx="4523700" cy="6362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스프링 미니 쇼핑몰 프로젝트</a:t>
            </a:r>
            <a:endParaRPr sz="3200" b="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1381250" y="529471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장바구니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수량 수정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grpSp>
        <p:nvGrpSpPr>
          <p:cNvPr id="378" name="Google Shape;378;p33"/>
          <p:cNvGrpSpPr/>
          <p:nvPr/>
        </p:nvGrpSpPr>
        <p:grpSpPr>
          <a:xfrm>
            <a:off x="863549" y="612577"/>
            <a:ext cx="270226" cy="238344"/>
            <a:chOff x="5247525" y="3007275"/>
            <a:chExt cx="517575" cy="456510"/>
          </a:xfrm>
        </p:grpSpPr>
        <p:sp>
          <p:nvSpPr>
            <p:cNvPr id="379" name="Google Shape;379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FAA8C68-9156-4C28-A73B-6CBF99E4BB92}"/>
              </a:ext>
            </a:extLst>
          </p:cNvPr>
          <p:cNvSpPr/>
          <p:nvPr/>
        </p:nvSpPr>
        <p:spPr>
          <a:xfrm>
            <a:off x="4332074" y="2148395"/>
            <a:ext cx="502920" cy="43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BE786D-5A5F-4125-81D2-A94F0E477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599" y="1403244"/>
            <a:ext cx="3509401" cy="21813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718EAA-527E-40BB-A25A-A29F9BE8E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7426"/>
            <a:ext cx="3532470" cy="21104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90C121C-09E8-4959-87F2-C1C0697540CA}"/>
              </a:ext>
            </a:extLst>
          </p:cNvPr>
          <p:cNvSpPr/>
          <p:nvPr/>
        </p:nvSpPr>
        <p:spPr>
          <a:xfrm>
            <a:off x="2608521" y="2792826"/>
            <a:ext cx="212651" cy="170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84AB7F-9EC7-428E-9DDE-44F63B64A3F0}"/>
              </a:ext>
            </a:extLst>
          </p:cNvPr>
          <p:cNvSpPr/>
          <p:nvPr/>
        </p:nvSpPr>
        <p:spPr>
          <a:xfrm>
            <a:off x="0" y="2975353"/>
            <a:ext cx="400493" cy="180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3CBB5E-3605-49C9-BD3F-77C5ACB6BE69}"/>
              </a:ext>
            </a:extLst>
          </p:cNvPr>
          <p:cNvSpPr/>
          <p:nvPr/>
        </p:nvSpPr>
        <p:spPr>
          <a:xfrm>
            <a:off x="5634599" y="2962947"/>
            <a:ext cx="400493" cy="180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98B6B-6A82-44D3-B96B-A89CA3F8F2D4}"/>
              </a:ext>
            </a:extLst>
          </p:cNvPr>
          <p:cNvSpPr/>
          <p:nvPr/>
        </p:nvSpPr>
        <p:spPr>
          <a:xfrm>
            <a:off x="2381693" y="2792826"/>
            <a:ext cx="212651" cy="170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58F4D3B-30C5-41E7-B851-E2FB64A8E0F5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400493" y="3053324"/>
            <a:ext cx="5234106" cy="12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36D2BB-F8F2-497B-8D1D-7996E9F20321}"/>
              </a:ext>
            </a:extLst>
          </p:cNvPr>
          <p:cNvSpPr txBox="1"/>
          <p:nvPr/>
        </p:nvSpPr>
        <p:spPr>
          <a:xfrm>
            <a:off x="1573619" y="4068726"/>
            <a:ext cx="5146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수량 칸에 원하는 수량을 넣고 수정버튼 </a:t>
            </a:r>
            <a:r>
              <a:rPr lang="ko-KR" altLang="en-US" dirty="0" err="1"/>
              <a:t>클릭시</a:t>
            </a:r>
            <a:r>
              <a:rPr lang="ko-KR" altLang="en-US" dirty="0"/>
              <a:t> 합계가 바뀌고</a:t>
            </a:r>
            <a:endParaRPr lang="en-US" altLang="ko-KR" dirty="0"/>
          </a:p>
          <a:p>
            <a:r>
              <a:rPr lang="ko-KR" altLang="en-US" dirty="0" err="1"/>
              <a:t>총합란에</a:t>
            </a:r>
            <a:r>
              <a:rPr lang="ko-KR" altLang="en-US" dirty="0"/>
              <a:t> 바뀌도록 </a:t>
            </a:r>
            <a:r>
              <a:rPr lang="en-US" altLang="ko-KR" dirty="0"/>
              <a:t>Ajax</a:t>
            </a:r>
            <a:r>
              <a:rPr lang="ko-KR" altLang="en-US" dirty="0"/>
              <a:t>를 이용해 수정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9BC15B8-C0DE-4A43-9BCB-C18577E78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467" y="3584589"/>
            <a:ext cx="1667663" cy="161595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CE3983-B974-4237-96A6-CB8A096ACD59}"/>
              </a:ext>
            </a:extLst>
          </p:cNvPr>
          <p:cNvSpPr/>
          <p:nvPr/>
        </p:nvSpPr>
        <p:spPr>
          <a:xfrm>
            <a:off x="6918251" y="4749851"/>
            <a:ext cx="368596" cy="84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E160C53-D0E3-4E3E-B217-6238184A7414}"/>
              </a:ext>
            </a:extLst>
          </p:cNvPr>
          <p:cNvCxnSpPr/>
          <p:nvPr/>
        </p:nvCxnSpPr>
        <p:spPr>
          <a:xfrm flipH="1" flipV="1">
            <a:off x="6035092" y="4529470"/>
            <a:ext cx="883159" cy="220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45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1381250" y="529471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장바구니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개별삭제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grpSp>
        <p:nvGrpSpPr>
          <p:cNvPr id="378" name="Google Shape;378;p33"/>
          <p:cNvGrpSpPr/>
          <p:nvPr/>
        </p:nvGrpSpPr>
        <p:grpSpPr>
          <a:xfrm>
            <a:off x="863549" y="612577"/>
            <a:ext cx="270226" cy="238344"/>
            <a:chOff x="5247525" y="3007275"/>
            <a:chExt cx="517575" cy="456510"/>
          </a:xfrm>
        </p:grpSpPr>
        <p:sp>
          <p:nvSpPr>
            <p:cNvPr id="379" name="Google Shape;379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36D448-A415-4D16-89E7-D91B94625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0" y="1657897"/>
            <a:ext cx="4076700" cy="2102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7B05AD-E955-47A2-8391-48E9D48B4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" y="1657897"/>
            <a:ext cx="4265744" cy="2102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D8F337E8-5A48-4541-939E-2CF3C12D2990}"/>
              </a:ext>
            </a:extLst>
          </p:cNvPr>
          <p:cNvSpPr/>
          <p:nvPr/>
        </p:nvSpPr>
        <p:spPr>
          <a:xfrm>
            <a:off x="4488180" y="2514600"/>
            <a:ext cx="365760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F282C8-4515-4775-9FD7-73A36E1F63F7}"/>
              </a:ext>
            </a:extLst>
          </p:cNvPr>
          <p:cNvSpPr/>
          <p:nvPr/>
        </p:nvSpPr>
        <p:spPr>
          <a:xfrm>
            <a:off x="3957862" y="3198525"/>
            <a:ext cx="310964" cy="213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462AF2-2099-4D44-86A5-7A0FB8D3D028}"/>
              </a:ext>
            </a:extLst>
          </p:cNvPr>
          <p:cNvSpPr/>
          <p:nvPr/>
        </p:nvSpPr>
        <p:spPr>
          <a:xfrm>
            <a:off x="3957862" y="2688357"/>
            <a:ext cx="310964" cy="213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60938993-ABB2-4886-BC08-6F324B070CB5}"/>
              </a:ext>
            </a:extLst>
          </p:cNvPr>
          <p:cNvSpPr/>
          <p:nvPr/>
        </p:nvSpPr>
        <p:spPr>
          <a:xfrm>
            <a:off x="4268826" y="2834640"/>
            <a:ext cx="154318" cy="48980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38D0894-7596-4B44-961E-D1230259E686}"/>
              </a:ext>
            </a:extLst>
          </p:cNvPr>
          <p:cNvCxnSpPr>
            <a:cxnSpLocks/>
          </p:cNvCxnSpPr>
          <p:nvPr/>
        </p:nvCxnSpPr>
        <p:spPr>
          <a:xfrm>
            <a:off x="4417150" y="3079544"/>
            <a:ext cx="59042" cy="1195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C926CBA-041C-4077-BEFB-A0C8EB927FC5}"/>
              </a:ext>
            </a:extLst>
          </p:cNvPr>
          <p:cNvSpPr txBox="1"/>
          <p:nvPr/>
        </p:nvSpPr>
        <p:spPr>
          <a:xfrm>
            <a:off x="3834809" y="4275044"/>
            <a:ext cx="3636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를 이용해 </a:t>
            </a:r>
            <a:r>
              <a:rPr lang="ko-KR" altLang="en-US" dirty="0" err="1"/>
              <a:t>클릭시</a:t>
            </a:r>
            <a:r>
              <a:rPr lang="ko-KR" altLang="en-US" dirty="0"/>
              <a:t> 삭제</a:t>
            </a:r>
          </a:p>
        </p:txBody>
      </p:sp>
    </p:spTree>
    <p:extLst>
      <p:ext uri="{BB962C8B-B14F-4D97-AF65-F5344CB8AC3E}">
        <p14:creationId xmlns:p14="http://schemas.microsoft.com/office/powerpoint/2010/main" val="6668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1381250" y="529471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장바구니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전체삭제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grpSp>
        <p:nvGrpSpPr>
          <p:cNvPr id="378" name="Google Shape;378;p33"/>
          <p:cNvGrpSpPr/>
          <p:nvPr/>
        </p:nvGrpSpPr>
        <p:grpSpPr>
          <a:xfrm>
            <a:off x="863549" y="612577"/>
            <a:ext cx="270226" cy="238344"/>
            <a:chOff x="5247525" y="3007275"/>
            <a:chExt cx="517575" cy="456510"/>
          </a:xfrm>
        </p:grpSpPr>
        <p:sp>
          <p:nvSpPr>
            <p:cNvPr id="379" name="Google Shape;379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D8F337E8-5A48-4541-939E-2CF3C12D2990}"/>
              </a:ext>
            </a:extLst>
          </p:cNvPr>
          <p:cNvSpPr/>
          <p:nvPr/>
        </p:nvSpPr>
        <p:spPr>
          <a:xfrm>
            <a:off x="4488180" y="2514600"/>
            <a:ext cx="365760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C26CC4-3CEC-445A-8015-7E948684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1657897"/>
            <a:ext cx="4206241" cy="2102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E2CAD78-BEF4-44BC-A524-D3FDCC1FF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" y="1657897"/>
            <a:ext cx="4265744" cy="2102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8BA134-29E4-4C01-9F8F-10DD23AFE51E}"/>
              </a:ext>
            </a:extLst>
          </p:cNvPr>
          <p:cNvSpPr/>
          <p:nvPr/>
        </p:nvSpPr>
        <p:spPr>
          <a:xfrm>
            <a:off x="1045710" y="3619500"/>
            <a:ext cx="335540" cy="141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5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1381250" y="529471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7.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주문하기 및 주문완료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78" name="Google Shape;378;p33"/>
          <p:cNvGrpSpPr/>
          <p:nvPr/>
        </p:nvGrpSpPr>
        <p:grpSpPr>
          <a:xfrm>
            <a:off x="863549" y="612577"/>
            <a:ext cx="270226" cy="238344"/>
            <a:chOff x="5247525" y="3007275"/>
            <a:chExt cx="517575" cy="456510"/>
          </a:xfrm>
        </p:grpSpPr>
        <p:sp>
          <p:nvSpPr>
            <p:cNvPr id="379" name="Google Shape;379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0A33E2-4C6D-497E-8713-A2C1F8CFF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1255"/>
            <a:ext cx="3619499" cy="22114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706CCC-2FA0-49AD-BCA9-2FAE48EFE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810" y="1591255"/>
            <a:ext cx="4203190" cy="22114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64B614D-80C9-424A-A299-A30B25A9AF6A}"/>
              </a:ext>
            </a:extLst>
          </p:cNvPr>
          <p:cNvSpPr/>
          <p:nvPr/>
        </p:nvSpPr>
        <p:spPr>
          <a:xfrm>
            <a:off x="4142995" y="2479182"/>
            <a:ext cx="373380" cy="43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AB6C23-BA73-4015-8673-7EB98DA502F4}"/>
              </a:ext>
            </a:extLst>
          </p:cNvPr>
          <p:cNvSpPr/>
          <p:nvPr/>
        </p:nvSpPr>
        <p:spPr>
          <a:xfrm>
            <a:off x="4940810" y="2914782"/>
            <a:ext cx="705610" cy="156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284812-122D-4901-97B2-7CD3DC14B717}"/>
              </a:ext>
            </a:extLst>
          </p:cNvPr>
          <p:cNvSpPr/>
          <p:nvPr/>
        </p:nvSpPr>
        <p:spPr>
          <a:xfrm>
            <a:off x="7033260" y="3672840"/>
            <a:ext cx="152400" cy="76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523DD15-0282-44C3-AF1F-AA17918AB37E}"/>
              </a:ext>
            </a:extLst>
          </p:cNvPr>
          <p:cNvCxnSpPr>
            <a:stCxn id="11" idx="1"/>
          </p:cNvCxnSpPr>
          <p:nvPr/>
        </p:nvCxnSpPr>
        <p:spPr>
          <a:xfrm flipH="1">
            <a:off x="4401879" y="2992821"/>
            <a:ext cx="538931" cy="1097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10778F29-DF6A-4E33-9C20-CB85B0CCB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8642" y="4219112"/>
            <a:ext cx="2924685" cy="3505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93D937-C24F-4993-BBDF-91CAD1AAFC6E}"/>
              </a:ext>
            </a:extLst>
          </p:cNvPr>
          <p:cNvSpPr txBox="1"/>
          <p:nvPr/>
        </p:nvSpPr>
        <p:spPr>
          <a:xfrm>
            <a:off x="2778642" y="4698783"/>
            <a:ext cx="4494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체크시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jquery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이용해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체크시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불러오게 했습니다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188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1381250" y="529471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7.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주문하기 및 주문완료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78" name="Google Shape;378;p33"/>
          <p:cNvGrpSpPr/>
          <p:nvPr/>
        </p:nvGrpSpPr>
        <p:grpSpPr>
          <a:xfrm>
            <a:off x="863549" y="612577"/>
            <a:ext cx="270226" cy="238344"/>
            <a:chOff x="5247525" y="3007275"/>
            <a:chExt cx="517575" cy="456510"/>
          </a:xfrm>
        </p:grpSpPr>
        <p:sp>
          <p:nvSpPr>
            <p:cNvPr id="379" name="Google Shape;379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1574281-0B06-45DF-8834-8E5004D51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256" y="1157776"/>
            <a:ext cx="5059823" cy="31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61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574158" y="2238000"/>
            <a:ext cx="7747591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2000" i="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r>
              <a:rPr lang="en-US" altLang="ko-KR" sz="2000" i="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2000" i="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깃허브</a:t>
            </a:r>
            <a:r>
              <a:rPr lang="ko-KR" altLang="en-US" sz="2000" i="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i="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https://github.com/mck0324/minishoppingmall.git</a:t>
            </a: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"/>
          <p:cNvSpPr txBox="1">
            <a:spLocks noGrp="1"/>
          </p:cNvSpPr>
          <p:nvPr>
            <p:ph type="body" idx="1"/>
          </p:nvPr>
        </p:nvSpPr>
        <p:spPr>
          <a:xfrm>
            <a:off x="1381250" y="965071"/>
            <a:ext cx="3400800" cy="3763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메인화면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회원가입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아이디중복체크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로그아웃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4.Mypage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수정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상품 상세 화면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장바구니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목록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7.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주문하기 및 주문완료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1381250" y="529471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구현 목록</a:t>
            </a:r>
            <a:endParaRPr sz="3200" b="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78" name="Google Shape;378;p33"/>
          <p:cNvGrpSpPr/>
          <p:nvPr/>
        </p:nvGrpSpPr>
        <p:grpSpPr>
          <a:xfrm>
            <a:off x="863549" y="612577"/>
            <a:ext cx="270226" cy="238344"/>
            <a:chOff x="5247525" y="3007275"/>
            <a:chExt cx="517575" cy="456510"/>
          </a:xfrm>
        </p:grpSpPr>
        <p:sp>
          <p:nvSpPr>
            <p:cNvPr id="379" name="Google Shape;379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1381250" y="529471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</a:t>
            </a:r>
            <a:r>
              <a:rPr lang="ko-KR" altLang="en-US" sz="3200" b="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메인화면</a:t>
            </a:r>
            <a:endParaRPr sz="3200" b="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78" name="Google Shape;378;p33"/>
          <p:cNvGrpSpPr/>
          <p:nvPr/>
        </p:nvGrpSpPr>
        <p:grpSpPr>
          <a:xfrm>
            <a:off x="863549" y="612577"/>
            <a:ext cx="270226" cy="238344"/>
            <a:chOff x="5247525" y="3007275"/>
            <a:chExt cx="517575" cy="456510"/>
          </a:xfrm>
        </p:grpSpPr>
        <p:sp>
          <p:nvSpPr>
            <p:cNvPr id="379" name="Google Shape;379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65BBA7-3321-42D1-91BB-8160DAE88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3" y="1099765"/>
            <a:ext cx="6245475" cy="317155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112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1381250" y="529471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</a:t>
            </a:r>
            <a:r>
              <a:rPr lang="ko-KR" altLang="en-US" sz="3200" b="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회원가입</a:t>
            </a:r>
            <a:r>
              <a:rPr lang="en-US" altLang="ko-KR" sz="3200" b="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b="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아이디중복</a:t>
            </a:r>
            <a:r>
              <a:rPr lang="en-US" altLang="ko-KR" sz="3200" b="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sz="3200" b="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78" name="Google Shape;378;p33"/>
          <p:cNvGrpSpPr/>
          <p:nvPr/>
        </p:nvGrpSpPr>
        <p:grpSpPr>
          <a:xfrm>
            <a:off x="863549" y="612577"/>
            <a:ext cx="270226" cy="238344"/>
            <a:chOff x="5247525" y="3007275"/>
            <a:chExt cx="517575" cy="456510"/>
          </a:xfrm>
        </p:grpSpPr>
        <p:sp>
          <p:nvSpPr>
            <p:cNvPr id="379" name="Google Shape;379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757E48-B0FF-4AFA-8B48-CCF28F85C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" y="1996766"/>
            <a:ext cx="2263336" cy="10897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0DD28FA-9823-44A3-9A2A-9BAFFA766DFB}"/>
              </a:ext>
            </a:extLst>
          </p:cNvPr>
          <p:cNvSpPr/>
          <p:nvPr/>
        </p:nvSpPr>
        <p:spPr>
          <a:xfrm>
            <a:off x="563880" y="2569845"/>
            <a:ext cx="647700" cy="266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A13BEF3-B7A2-424D-8AF1-664214A7C0F8}"/>
              </a:ext>
            </a:extLst>
          </p:cNvPr>
          <p:cNvSpPr/>
          <p:nvPr/>
        </p:nvSpPr>
        <p:spPr>
          <a:xfrm>
            <a:off x="2506980" y="2339340"/>
            <a:ext cx="243840" cy="35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B26F140-133A-4C92-AB66-B7E7008F01EC}"/>
              </a:ext>
            </a:extLst>
          </p:cNvPr>
          <p:cNvSpPr/>
          <p:nvPr/>
        </p:nvSpPr>
        <p:spPr>
          <a:xfrm>
            <a:off x="6764788" y="2339340"/>
            <a:ext cx="243840" cy="35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940CBE2-2F07-4228-A7E0-57C1420D5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308" y="2256996"/>
            <a:ext cx="2028692" cy="62569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5F4EAC2-421F-4FD4-A530-862968FB4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0149" y="4096237"/>
            <a:ext cx="3435309" cy="3967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161F59-F3F1-4EFA-A9B2-4EC99CC07E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0149" y="1323243"/>
            <a:ext cx="3435309" cy="24932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4AD1-9A37-4117-883D-9FA3913604EE}"/>
              </a:ext>
            </a:extLst>
          </p:cNvPr>
          <p:cNvSpPr/>
          <p:nvPr/>
        </p:nvSpPr>
        <p:spPr>
          <a:xfrm>
            <a:off x="4572000" y="2169042"/>
            <a:ext cx="800986" cy="170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379075-F8EF-4A90-9356-5D17BCEE3B72}"/>
              </a:ext>
            </a:extLst>
          </p:cNvPr>
          <p:cNvSpPr/>
          <p:nvPr/>
        </p:nvSpPr>
        <p:spPr>
          <a:xfrm>
            <a:off x="4859157" y="2514600"/>
            <a:ext cx="800986" cy="170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19F3978-72F6-4F3B-9019-4B298AC1436A}"/>
              </a:ext>
            </a:extLst>
          </p:cNvPr>
          <p:cNvSpPr/>
          <p:nvPr/>
        </p:nvSpPr>
        <p:spPr>
          <a:xfrm>
            <a:off x="5784111" y="3314465"/>
            <a:ext cx="581247" cy="151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EBBE94-7395-478A-9AE7-0B3F650892E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372986" y="1047332"/>
            <a:ext cx="1973653" cy="1206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09293F2-D554-4348-9983-0A21AB322EA6}"/>
              </a:ext>
            </a:extLst>
          </p:cNvPr>
          <p:cNvCxnSpPr>
            <a:cxnSpLocks/>
          </p:cNvCxnSpPr>
          <p:nvPr/>
        </p:nvCxnSpPr>
        <p:spPr>
          <a:xfrm flipV="1">
            <a:off x="5667738" y="1636303"/>
            <a:ext cx="1987704" cy="9634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241F824-2226-46D6-B34D-F7B909D67A2E}"/>
              </a:ext>
            </a:extLst>
          </p:cNvPr>
          <p:cNvCxnSpPr>
            <a:cxnSpLocks/>
          </p:cNvCxnSpPr>
          <p:nvPr/>
        </p:nvCxnSpPr>
        <p:spPr>
          <a:xfrm>
            <a:off x="6365358" y="3427485"/>
            <a:ext cx="1220473" cy="867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769D629-004F-4D9F-B0A6-41DE0F223F38}"/>
              </a:ext>
            </a:extLst>
          </p:cNvPr>
          <p:cNvSpPr txBox="1"/>
          <p:nvPr/>
        </p:nvSpPr>
        <p:spPr>
          <a:xfrm>
            <a:off x="7424611" y="965071"/>
            <a:ext cx="157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Ajax</a:t>
            </a:r>
            <a:r>
              <a:rPr lang="ko-KR" altLang="en-US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이용해 아이디 중복 확인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64693F-D910-478A-8F5C-E435C014366F}"/>
              </a:ext>
            </a:extLst>
          </p:cNvPr>
          <p:cNvSpPr txBox="1"/>
          <p:nvPr/>
        </p:nvSpPr>
        <p:spPr>
          <a:xfrm>
            <a:off x="7655442" y="4096237"/>
            <a:ext cx="1488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Jquery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이용해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naver.com/daum.net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구분 선택 시 화면에 입력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054098-1994-458D-B85C-EC99945164AD}"/>
              </a:ext>
            </a:extLst>
          </p:cNvPr>
          <p:cNvSpPr txBox="1"/>
          <p:nvPr/>
        </p:nvSpPr>
        <p:spPr>
          <a:xfrm>
            <a:off x="7655442" y="1460205"/>
            <a:ext cx="1488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Jquery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이용해 비밀번호 일치 확인</a:t>
            </a:r>
          </a:p>
        </p:txBody>
      </p:sp>
    </p:spTree>
    <p:extLst>
      <p:ext uri="{BB962C8B-B14F-4D97-AF65-F5344CB8AC3E}">
        <p14:creationId xmlns:p14="http://schemas.microsoft.com/office/powerpoint/2010/main" val="238481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1381250" y="529471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</a:t>
            </a:r>
            <a:r>
              <a:rPr lang="ko-KR" altLang="en-US" sz="3200" b="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</a:t>
            </a:r>
            <a:r>
              <a:rPr lang="en-US" altLang="ko-KR" sz="3200" b="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3200" b="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로그아웃</a:t>
            </a:r>
            <a:endParaRPr sz="3200" b="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78" name="Google Shape;378;p33"/>
          <p:cNvGrpSpPr/>
          <p:nvPr/>
        </p:nvGrpSpPr>
        <p:grpSpPr>
          <a:xfrm>
            <a:off x="863549" y="612577"/>
            <a:ext cx="270226" cy="238344"/>
            <a:chOff x="5247525" y="3007275"/>
            <a:chExt cx="517575" cy="456510"/>
          </a:xfrm>
        </p:grpSpPr>
        <p:sp>
          <p:nvSpPr>
            <p:cNvPr id="379" name="Google Shape;379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B26F140-133A-4C92-AB66-B7E7008F01EC}"/>
              </a:ext>
            </a:extLst>
          </p:cNvPr>
          <p:cNvSpPr/>
          <p:nvPr/>
        </p:nvSpPr>
        <p:spPr>
          <a:xfrm>
            <a:off x="4131316" y="2396490"/>
            <a:ext cx="268224" cy="35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F0BB896-970C-42DF-AD14-D4A2D4F5D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49" y="1767785"/>
            <a:ext cx="2263336" cy="12574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660264F-AFD0-4B79-B325-E1625C7BE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060" y="1767785"/>
            <a:ext cx="2301439" cy="12574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001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1381250" y="529471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4.Mypage </a:t>
            </a:r>
            <a:r>
              <a:rPr lang="ko-KR" altLang="en-US" sz="3200" b="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</a:t>
            </a:r>
            <a:endParaRPr sz="3200" b="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78" name="Google Shape;378;p33"/>
          <p:cNvGrpSpPr/>
          <p:nvPr/>
        </p:nvGrpSpPr>
        <p:grpSpPr>
          <a:xfrm>
            <a:off x="863549" y="612577"/>
            <a:ext cx="270226" cy="238344"/>
            <a:chOff x="5247525" y="3007275"/>
            <a:chExt cx="517575" cy="456510"/>
          </a:xfrm>
        </p:grpSpPr>
        <p:sp>
          <p:nvSpPr>
            <p:cNvPr id="379" name="Google Shape;379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B26F140-133A-4C92-AB66-B7E7008F01EC}"/>
              </a:ext>
            </a:extLst>
          </p:cNvPr>
          <p:cNvSpPr/>
          <p:nvPr/>
        </p:nvSpPr>
        <p:spPr>
          <a:xfrm>
            <a:off x="4354125" y="2396490"/>
            <a:ext cx="295046" cy="35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2B19F0-03F8-4ED8-891E-543978F0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596" y="1493123"/>
            <a:ext cx="3830369" cy="2479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43F73F-F6B0-4507-A195-8358C7283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3122"/>
            <a:ext cx="3904801" cy="24791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9D1127-207C-4E31-9C2C-68270DB59048}"/>
              </a:ext>
            </a:extLst>
          </p:cNvPr>
          <p:cNvSpPr txBox="1"/>
          <p:nvPr/>
        </p:nvSpPr>
        <p:spPr>
          <a:xfrm>
            <a:off x="1981200" y="4085878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:123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우편번호 찾기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05644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전화번호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1233 – 1233  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입력 후 수정 누르기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이메일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1414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3A39D5-0779-476D-9AB6-E7D47A0FA7B8}"/>
              </a:ext>
            </a:extLst>
          </p:cNvPr>
          <p:cNvSpPr/>
          <p:nvPr/>
        </p:nvSpPr>
        <p:spPr>
          <a:xfrm>
            <a:off x="52073" y="3566160"/>
            <a:ext cx="298447" cy="205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73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1381250" y="529471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상품 상세 화면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(1)</a:t>
            </a:r>
          </a:p>
        </p:txBody>
      </p:sp>
      <p:grpSp>
        <p:nvGrpSpPr>
          <p:cNvPr id="378" name="Google Shape;378;p33"/>
          <p:cNvGrpSpPr/>
          <p:nvPr/>
        </p:nvGrpSpPr>
        <p:grpSpPr>
          <a:xfrm>
            <a:off x="863549" y="612577"/>
            <a:ext cx="270226" cy="238344"/>
            <a:chOff x="5247525" y="3007275"/>
            <a:chExt cx="517575" cy="456510"/>
          </a:xfrm>
        </p:grpSpPr>
        <p:sp>
          <p:nvSpPr>
            <p:cNvPr id="379" name="Google Shape;379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9BE48C-CA80-4867-827C-84440655E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" y="1202521"/>
            <a:ext cx="4213922" cy="31937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D86CD9D-80C0-4FEC-981C-6DA3E309AC66}"/>
              </a:ext>
            </a:extLst>
          </p:cNvPr>
          <p:cNvSpPr/>
          <p:nvPr/>
        </p:nvSpPr>
        <p:spPr>
          <a:xfrm>
            <a:off x="541020" y="4267200"/>
            <a:ext cx="381000" cy="129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E6B771-484B-46BB-B026-5A42D503A48D}"/>
              </a:ext>
            </a:extLst>
          </p:cNvPr>
          <p:cNvSpPr/>
          <p:nvPr/>
        </p:nvSpPr>
        <p:spPr>
          <a:xfrm>
            <a:off x="3444240" y="3960657"/>
            <a:ext cx="358140" cy="164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8CD15-CCF6-44CD-BE02-DC5A8BEB132A}"/>
              </a:ext>
            </a:extLst>
          </p:cNvPr>
          <p:cNvSpPr txBox="1"/>
          <p:nvPr/>
        </p:nvSpPr>
        <p:spPr>
          <a:xfrm>
            <a:off x="5382777" y="1186142"/>
            <a:ext cx="316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장바구니를 바로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클릭시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alert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DCB7DEC-5D86-41E7-9BB9-B718BCD69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312" y="1675601"/>
            <a:ext cx="2247608" cy="7651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236F2E2-033C-4DDF-BECE-7CB651BB1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946" y="1675601"/>
            <a:ext cx="2361614" cy="765136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1A4FBE2-FAE7-40B5-A99E-5DB338447395}"/>
              </a:ext>
            </a:extLst>
          </p:cNvPr>
          <p:cNvSpPr/>
          <p:nvPr/>
        </p:nvSpPr>
        <p:spPr>
          <a:xfrm>
            <a:off x="6598920" y="1524000"/>
            <a:ext cx="129770" cy="91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705C076-403C-426E-816A-0C0826DDA449}"/>
              </a:ext>
            </a:extLst>
          </p:cNvPr>
          <p:cNvCxnSpPr>
            <a:endCxn id="10" idx="1"/>
          </p:cNvCxnSpPr>
          <p:nvPr/>
        </p:nvCxnSpPr>
        <p:spPr>
          <a:xfrm flipV="1">
            <a:off x="922020" y="1340031"/>
            <a:ext cx="4460757" cy="29271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BD9C0A1-4E99-44D9-ABA9-A936DB3D337D}"/>
              </a:ext>
            </a:extLst>
          </p:cNvPr>
          <p:cNvCxnSpPr/>
          <p:nvPr/>
        </p:nvCxnSpPr>
        <p:spPr>
          <a:xfrm>
            <a:off x="3802380" y="4043129"/>
            <a:ext cx="14572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A0F99B-D4F3-49BB-891D-033E9EE23B93}"/>
              </a:ext>
            </a:extLst>
          </p:cNvPr>
          <p:cNvSpPr/>
          <p:nvPr/>
        </p:nvSpPr>
        <p:spPr>
          <a:xfrm>
            <a:off x="5509260" y="3893820"/>
            <a:ext cx="2247608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주문수량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+/-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수량 조절</a:t>
            </a:r>
          </a:p>
        </p:txBody>
      </p:sp>
    </p:spTree>
    <p:extLst>
      <p:ext uri="{BB962C8B-B14F-4D97-AF65-F5344CB8AC3E}">
        <p14:creationId xmlns:p14="http://schemas.microsoft.com/office/powerpoint/2010/main" val="408138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1381250" y="529471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상품 상세 화면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(2)</a:t>
            </a:r>
          </a:p>
        </p:txBody>
      </p:sp>
      <p:grpSp>
        <p:nvGrpSpPr>
          <p:cNvPr id="378" name="Google Shape;378;p33"/>
          <p:cNvGrpSpPr/>
          <p:nvPr/>
        </p:nvGrpSpPr>
        <p:grpSpPr>
          <a:xfrm>
            <a:off x="863549" y="612577"/>
            <a:ext cx="270226" cy="238344"/>
            <a:chOff x="5247525" y="3007275"/>
            <a:chExt cx="517575" cy="456510"/>
          </a:xfrm>
        </p:grpSpPr>
        <p:sp>
          <p:nvSpPr>
            <p:cNvPr id="379" name="Google Shape;379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BE67E2-BA90-4EEE-9343-7F2E2DAF6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7055"/>
            <a:ext cx="4471622" cy="35130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82EB374-668A-4C0E-8606-3164E9E41C48}"/>
              </a:ext>
            </a:extLst>
          </p:cNvPr>
          <p:cNvSpPr/>
          <p:nvPr/>
        </p:nvSpPr>
        <p:spPr>
          <a:xfrm>
            <a:off x="563880" y="4351020"/>
            <a:ext cx="403860" cy="121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05A750-0DE0-4A3B-82A6-C0437C85B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650" y="2072590"/>
            <a:ext cx="3884350" cy="115072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47DC364-0593-4DC3-AF53-22617674871A}"/>
              </a:ext>
            </a:extLst>
          </p:cNvPr>
          <p:cNvSpPr/>
          <p:nvPr/>
        </p:nvSpPr>
        <p:spPr>
          <a:xfrm>
            <a:off x="4672380" y="2571750"/>
            <a:ext cx="318720" cy="339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5741C9-F2CD-48EC-94E6-3733FB4678A8}"/>
              </a:ext>
            </a:extLst>
          </p:cNvPr>
          <p:cNvCxnSpPr>
            <a:cxnSpLocks/>
          </p:cNvCxnSpPr>
          <p:nvPr/>
        </p:nvCxnSpPr>
        <p:spPr>
          <a:xfrm>
            <a:off x="967740" y="4411724"/>
            <a:ext cx="4023360" cy="61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CC0A32B-72F2-45A4-8E26-5624102B569C}"/>
              </a:ext>
            </a:extLst>
          </p:cNvPr>
          <p:cNvSpPr txBox="1"/>
          <p:nvPr/>
        </p:nvSpPr>
        <p:spPr>
          <a:xfrm>
            <a:off x="5153247" y="4153786"/>
            <a:ext cx="32748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상품옵션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미선택시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alert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이용해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사이즈선택해주세요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색상선택해주세요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발생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모두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선택시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위와 같은 장바구니에 담았습니다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alert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발생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695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1381250" y="529471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장바구니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목록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추가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grpSp>
        <p:nvGrpSpPr>
          <p:cNvPr id="378" name="Google Shape;378;p33"/>
          <p:cNvGrpSpPr/>
          <p:nvPr/>
        </p:nvGrpSpPr>
        <p:grpSpPr>
          <a:xfrm>
            <a:off x="863549" y="612577"/>
            <a:ext cx="270226" cy="238344"/>
            <a:chOff x="5247525" y="3007275"/>
            <a:chExt cx="517575" cy="456510"/>
          </a:xfrm>
        </p:grpSpPr>
        <p:sp>
          <p:nvSpPr>
            <p:cNvPr id="379" name="Google Shape;379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36D448-A415-4D16-89E7-D91B94625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4538"/>
            <a:ext cx="3917058" cy="2102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7D986C8-5A5A-49D9-89E2-7FCB113BD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256" y="1444538"/>
            <a:ext cx="4265744" cy="2102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FAA8C68-9156-4C28-A73B-6CBF99E4BB92}"/>
              </a:ext>
            </a:extLst>
          </p:cNvPr>
          <p:cNvSpPr/>
          <p:nvPr/>
        </p:nvSpPr>
        <p:spPr>
          <a:xfrm>
            <a:off x="4191000" y="2278054"/>
            <a:ext cx="502920" cy="43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995768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254</Words>
  <Application>Microsoft Office PowerPoint</Application>
  <PresentationFormat>화면 슬라이드 쇼(16:9)</PresentationFormat>
  <Paragraphs>52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배달의민족 주아</vt:lpstr>
      <vt:lpstr>Arial</vt:lpstr>
      <vt:lpstr>Lora</vt:lpstr>
      <vt:lpstr>Quattrocento Sans</vt:lpstr>
      <vt:lpstr>Viola template</vt:lpstr>
      <vt:lpstr>스프링 미니 쇼핑몰 프로젝트</vt:lpstr>
      <vt:lpstr>화면 구현 목록</vt:lpstr>
      <vt:lpstr>1.메인화면</vt:lpstr>
      <vt:lpstr>2.회원가입(아이디중복)</vt:lpstr>
      <vt:lpstr>3.로그인/로그아웃</vt:lpstr>
      <vt:lpstr>4.Mypage 수정</vt:lpstr>
      <vt:lpstr>5.상품 상세 화면(1)</vt:lpstr>
      <vt:lpstr>5.상품 상세 화면(2)</vt:lpstr>
      <vt:lpstr>6.장바구니(목록,추가)</vt:lpstr>
      <vt:lpstr>6.장바구니(수량 수정)</vt:lpstr>
      <vt:lpstr>6.장바구니(개별삭제)</vt:lpstr>
      <vt:lpstr>6.장바구니(전체삭제)</vt:lpstr>
      <vt:lpstr>7.주문하기 및 주문완료</vt:lpstr>
      <vt:lpstr>7.주문하기 및 주문완료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미니 쇼핑몰 프로젝트</dc:title>
  <dc:creator>minchan kim</dc:creator>
  <cp:lastModifiedBy>kim minchan</cp:lastModifiedBy>
  <cp:revision>6</cp:revision>
  <dcterms:modified xsi:type="dcterms:W3CDTF">2021-11-28T09:10:08Z</dcterms:modified>
</cp:coreProperties>
</file>