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71" r:id="rId4"/>
    <p:sldId id="272" r:id="rId5"/>
    <p:sldId id="273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75" d="100"/>
          <a:sy n="75" d="100"/>
        </p:scale>
        <p:origin x="1613" y="53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b="0" i="0" dirty="0">
                <a:effectLst/>
                <a:latin typeface="Comfortaa"/>
              </a:rPr>
              <a:t>CSS Class vs. ID Selectors - which one should I use?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WDD230 –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8742-2CFB-B916-FBA5-D8E5BA63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46BA-7D71-AF33-9A79-5D9D73C6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Selectors can be used to identify specific elements, or groups of elements on your websites. </a:t>
            </a:r>
          </a:p>
          <a:p>
            <a:pPr lvl="1"/>
            <a:r>
              <a:rPr lang="en-CA" dirty="0"/>
              <a:t>W3School and many other sources divide Selectors into 5 categories. However, the only item I am going to discuss are the Simple Selectors. </a:t>
            </a:r>
          </a:p>
          <a:p>
            <a:pPr lvl="1"/>
            <a:endParaRPr lang="en-CA" dirty="0"/>
          </a:p>
          <a:p>
            <a:pPr marL="548640" lvl="2" indent="0">
              <a:buNone/>
            </a:pPr>
            <a:r>
              <a:rPr lang="en-CA" sz="3600" dirty="0"/>
              <a:t>Simple selectors</a:t>
            </a:r>
          </a:p>
          <a:p>
            <a:pPr marL="777240" lvl="3" indent="0">
              <a:buNone/>
            </a:pPr>
            <a:r>
              <a:rPr lang="en-CA" sz="3200" dirty="0"/>
              <a:t>ID, Class</a:t>
            </a:r>
          </a:p>
          <a:p>
            <a:pPr lvl="3"/>
            <a:endParaRPr lang="en-CA" dirty="0"/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24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E6CF-0495-87CF-B54A-82EFB315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0A8D-E3E6-031E-DD12-5497A7EE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CA" dirty="0"/>
          </a:p>
          <a:p>
            <a:pPr lvl="1"/>
            <a:r>
              <a:rPr lang="en-CA" dirty="0"/>
              <a:t>ID: ID elements is unique within a page (W3School). However further review shows that when using ID selectors it must be unique as used with CSS file.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Multiple  pages edited by a single CSS file need to have a unique ID across multiple pages.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Pro: You can UNIQULY Identify an item/element of your website. This may be used to distinguish it from other similar items.</a:t>
            </a:r>
          </a:p>
          <a:p>
            <a:pPr lvl="1"/>
            <a:r>
              <a:rPr lang="en-CA" dirty="0"/>
              <a:t>Con: Each ID’s attributes need to be changed separately. Can cause significant extra work if not handled correctly.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20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87A7-525D-E89E-29A0-AC2D3DC2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E6144-0140-1C99-D1A7-17B6AEE7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Class: Selectors are NOT unique. They are used to group items or common elements that do not already have a defined element in HTML. </a:t>
            </a:r>
            <a:br>
              <a:rPr lang="en-CA" dirty="0"/>
            </a:br>
            <a:r>
              <a:rPr lang="en-CA" dirty="0"/>
              <a:t>Example: if you have images the </a:t>
            </a:r>
            <a:r>
              <a:rPr lang="en-CA" dirty="0" err="1"/>
              <a:t>img</a:t>
            </a:r>
            <a:r>
              <a:rPr lang="en-CA" dirty="0"/>
              <a:t> selector would be used. But if you want to separate your images into tow groups you can add a class selector to the elements.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Pro: Many items can be edited and changed at the same time. Removes requirement for repetitive editing and changes in CSS or in the HTML. </a:t>
            </a:r>
          </a:p>
          <a:p>
            <a:pPr lvl="1"/>
            <a:r>
              <a:rPr lang="en-CA" dirty="0"/>
              <a:t>Con: Can limit specificity if changes are needed to only one item not a group of items. </a:t>
            </a:r>
          </a:p>
        </p:txBody>
      </p:sp>
    </p:spTree>
    <p:extLst>
      <p:ext uri="{BB962C8B-B14F-4D97-AF65-F5344CB8AC3E}">
        <p14:creationId xmlns:p14="http://schemas.microsoft.com/office/powerpoint/2010/main" val="37476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FDA9C2D-E395-6258-DA63-7E0FD275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EXAMPLES - DISCUSSION</a:t>
            </a:r>
          </a:p>
        </p:txBody>
      </p:sp>
      <p:pic>
        <p:nvPicPr>
          <p:cNvPr id="6" name="Content Placeholder 5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F2E2EDB1-162A-EAE8-E4FF-2D6C4A312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r="-1" b="3498"/>
          <a:stretch/>
        </p:blipFill>
        <p:spPr>
          <a:xfrm>
            <a:off x="1745838" y="1884311"/>
            <a:ext cx="5669280" cy="4041648"/>
          </a:xfrm>
          <a:noFill/>
        </p:spPr>
      </p:pic>
    </p:spTree>
    <p:extLst>
      <p:ext uri="{BB962C8B-B14F-4D97-AF65-F5344CB8AC3E}">
        <p14:creationId xmlns:p14="http://schemas.microsoft.com/office/powerpoint/2010/main" val="24304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109</TotalTime>
  <Words>281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Comfortaa</vt:lpstr>
      <vt:lpstr>Consolas</vt:lpstr>
      <vt:lpstr>Corbel</vt:lpstr>
      <vt:lpstr>Chalkboard 16x9</vt:lpstr>
      <vt:lpstr>CSS Class vs. ID Selectors - which one should I use?</vt:lpstr>
      <vt:lpstr>CSS Selectors</vt:lpstr>
      <vt:lpstr>CSS ID Selector</vt:lpstr>
      <vt:lpstr>CSS Class Selector</vt:lpstr>
      <vt:lpstr>EXAMPLES -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Class vs. ID Selectors - which one should I use?</dc:title>
  <dc:creator>Julia Mckenzie</dc:creator>
  <cp:lastModifiedBy>Julia Mckenzie</cp:lastModifiedBy>
  <cp:revision>3</cp:revision>
  <dcterms:created xsi:type="dcterms:W3CDTF">2023-01-22T21:33:03Z</dcterms:created>
  <dcterms:modified xsi:type="dcterms:W3CDTF">2023-01-23T01:21:13Z</dcterms:modified>
</cp:coreProperties>
</file>