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57228" autoAdjust="0"/>
  </p:normalViewPr>
  <p:slideViewPr>
    <p:cSldViewPr snapToGrid="0">
      <p:cViewPr varScale="1">
        <p:scale>
          <a:sx n="66" d="100"/>
          <a:sy n="66" d="100"/>
        </p:scale>
        <p:origin x="21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17735-4B56-4576-99F9-9275DDD86C96}"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1906F-3049-48CF-8640-182E3E8A4FC6}" type="slidenum">
              <a:rPr lang="en-US" smtClean="0"/>
              <a:t>‹#›</a:t>
            </a:fld>
            <a:endParaRPr lang="en-US"/>
          </a:p>
        </p:txBody>
      </p:sp>
    </p:spTree>
    <p:extLst>
      <p:ext uri="{BB962C8B-B14F-4D97-AF65-F5344CB8AC3E}">
        <p14:creationId xmlns:p14="http://schemas.microsoft.com/office/powerpoint/2010/main" val="2831485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 am Zoey Abrigo. </a:t>
            </a:r>
            <a:r>
              <a:rPr lang="en-US" dirty="0" smtClean="0"/>
              <a:t>[And I am Carolina</a:t>
            </a:r>
            <a:r>
              <a:rPr lang="en-US" baseline="0" dirty="0" smtClean="0"/>
              <a:t> Kimbrough] </a:t>
            </a:r>
            <a:r>
              <a:rPr lang="en-US" dirty="0" smtClean="0"/>
              <a:t>Today </a:t>
            </a:r>
            <a:r>
              <a:rPr lang="en-US" dirty="0"/>
              <a:t>we are here to present our project that we call crypto-solver. </a:t>
            </a:r>
          </a:p>
        </p:txBody>
      </p:sp>
      <p:sp>
        <p:nvSpPr>
          <p:cNvPr id="4" name="Slide Number Placeholder 3"/>
          <p:cNvSpPr>
            <a:spLocks noGrp="1"/>
          </p:cNvSpPr>
          <p:nvPr>
            <p:ph type="sldNum" sz="quarter" idx="5"/>
          </p:nvPr>
        </p:nvSpPr>
        <p:spPr/>
        <p:txBody>
          <a:bodyPr/>
          <a:lstStyle/>
          <a:p>
            <a:fld id="{1601906F-3049-48CF-8640-182E3E8A4FC6}" type="slidenum">
              <a:rPr lang="en-US" smtClean="0"/>
              <a:t>1</a:t>
            </a:fld>
            <a:endParaRPr lang="en-US"/>
          </a:p>
        </p:txBody>
      </p:sp>
    </p:spTree>
    <p:extLst>
      <p:ext uri="{BB962C8B-B14F-4D97-AF65-F5344CB8AC3E}">
        <p14:creationId xmlns:p14="http://schemas.microsoft.com/office/powerpoint/2010/main" val="3930241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http://www.devtopics.com/101-great-computer-programming-quotes/</a:t>
            </a:r>
          </a:p>
          <a:p>
            <a:r>
              <a:rPr lang="en-US" dirty="0"/>
              <a:t> Now who here knows what a cryptogram is?</a:t>
            </a:r>
          </a:p>
          <a:p>
            <a:r>
              <a:rPr lang="en-US" dirty="0"/>
              <a:t>A cryptogram is a type of puzzle that consists of a short piece of encrypted text .</a:t>
            </a:r>
          </a:p>
          <a:p>
            <a:r>
              <a:rPr lang="en-US" dirty="0"/>
              <a:t>Typically a substitution cipher is used, as shown on the slide above , where each letter is replaced by a different letter or number. </a:t>
            </a:r>
          </a:p>
          <a:p>
            <a:r>
              <a:rPr lang="en-US" dirty="0"/>
              <a:t>This is the problem we sought to tackle, the solution? To create an </a:t>
            </a:r>
            <a:r>
              <a:rPr lang="en-US" dirty="0" err="1"/>
              <a:t>a.i.</a:t>
            </a:r>
            <a:r>
              <a:rPr lang="en-US" dirty="0"/>
              <a:t> that could successfully recover the original lettering.</a:t>
            </a:r>
          </a:p>
        </p:txBody>
      </p:sp>
      <p:sp>
        <p:nvSpPr>
          <p:cNvPr id="4" name="Slide Number Placeholder 3"/>
          <p:cNvSpPr>
            <a:spLocks noGrp="1"/>
          </p:cNvSpPr>
          <p:nvPr>
            <p:ph type="sldNum" sz="quarter" idx="5"/>
          </p:nvPr>
        </p:nvSpPr>
        <p:spPr/>
        <p:txBody>
          <a:bodyPr/>
          <a:lstStyle/>
          <a:p>
            <a:fld id="{1601906F-3049-48CF-8640-182E3E8A4FC6}" type="slidenum">
              <a:rPr lang="en-US" smtClean="0"/>
              <a:t>2</a:t>
            </a:fld>
            <a:endParaRPr lang="en-US"/>
          </a:p>
        </p:txBody>
      </p:sp>
    </p:spTree>
    <p:extLst>
      <p:ext uri="{BB962C8B-B14F-4D97-AF65-F5344CB8AC3E}">
        <p14:creationId xmlns:p14="http://schemas.microsoft.com/office/powerpoint/2010/main" val="411657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http://www.devtopics.com/101-great-computer-programming-quotes/</a:t>
            </a:r>
          </a:p>
          <a:p>
            <a:endParaRPr lang="en-US" dirty="0"/>
          </a:p>
        </p:txBody>
      </p:sp>
      <p:sp>
        <p:nvSpPr>
          <p:cNvPr id="4" name="Slide Number Placeholder 3"/>
          <p:cNvSpPr>
            <a:spLocks noGrp="1"/>
          </p:cNvSpPr>
          <p:nvPr>
            <p:ph type="sldNum" sz="quarter" idx="5"/>
          </p:nvPr>
        </p:nvSpPr>
        <p:spPr/>
        <p:txBody>
          <a:bodyPr/>
          <a:lstStyle/>
          <a:p>
            <a:fld id="{1601906F-3049-48CF-8640-182E3E8A4FC6}" type="slidenum">
              <a:rPr lang="en-US" smtClean="0"/>
              <a:t>3</a:t>
            </a:fld>
            <a:endParaRPr lang="en-US"/>
          </a:p>
        </p:txBody>
      </p:sp>
    </p:spTree>
    <p:extLst>
      <p:ext uri="{BB962C8B-B14F-4D97-AF65-F5344CB8AC3E}">
        <p14:creationId xmlns:p14="http://schemas.microsoft.com/office/powerpoint/2010/main" val="89151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program was written in java, and the </a:t>
            </a:r>
            <a:r>
              <a:rPr lang="en-US" dirty="0" err="1"/>
              <a:t>gui</a:t>
            </a:r>
            <a:r>
              <a:rPr lang="en-US" dirty="0"/>
              <a:t> was created with </a:t>
            </a:r>
            <a:r>
              <a:rPr lang="en-US" dirty="0" err="1"/>
              <a:t>javaFx</a:t>
            </a:r>
            <a:r>
              <a:rPr lang="en-US" dirty="0"/>
              <a:t> </a:t>
            </a:r>
          </a:p>
          <a:p>
            <a:r>
              <a:rPr lang="en-US" dirty="0"/>
              <a:t>The cryptogram will be displayed on the paper, the yellow notecard will display the attempts the </a:t>
            </a:r>
            <a:r>
              <a:rPr lang="en-US" dirty="0" err="1"/>
              <a:t>a.i.</a:t>
            </a:r>
            <a:r>
              <a:rPr lang="en-US" dirty="0"/>
              <a:t> makes to solve the puzzle, </a:t>
            </a:r>
          </a:p>
          <a:p>
            <a:r>
              <a:rPr lang="en-US" dirty="0"/>
              <a:t>Which will be put into action through clicking the next button.</a:t>
            </a:r>
          </a:p>
          <a:p>
            <a:r>
              <a:rPr lang="en-US" dirty="0"/>
              <a:t>On the left we have 20 quotations of &lt; 46 characters, this includes special characters, </a:t>
            </a:r>
          </a:p>
          <a:p>
            <a:r>
              <a:rPr lang="en-US" dirty="0"/>
              <a:t>We also have a difficulty selector above the quotations. </a:t>
            </a:r>
          </a:p>
          <a:p>
            <a:r>
              <a:rPr lang="en-US" dirty="0"/>
              <a:t>Originally we wanted for this to be able to solve these puzzles on three different difficulties, easy, medium and hard, in which each difficulty corresponds to the number of letters available to be known before the program attempts to solve the puzzle. However, as we worked on our project we came to realize that was not as easy as we first thought. </a:t>
            </a:r>
          </a:p>
        </p:txBody>
      </p:sp>
      <p:sp>
        <p:nvSpPr>
          <p:cNvPr id="4" name="Slide Number Placeholder 3"/>
          <p:cNvSpPr>
            <a:spLocks noGrp="1"/>
          </p:cNvSpPr>
          <p:nvPr>
            <p:ph type="sldNum" sz="quarter" idx="10"/>
          </p:nvPr>
        </p:nvSpPr>
        <p:spPr/>
        <p:txBody>
          <a:bodyPr/>
          <a:lstStyle/>
          <a:p>
            <a:fld id="{1601906F-3049-48CF-8640-182E3E8A4FC6}" type="slidenum">
              <a:rPr lang="en-US" smtClean="0"/>
              <a:t>4</a:t>
            </a:fld>
            <a:endParaRPr lang="en-US"/>
          </a:p>
        </p:txBody>
      </p:sp>
    </p:spTree>
    <p:extLst>
      <p:ext uri="{BB962C8B-B14F-4D97-AF65-F5344CB8AC3E}">
        <p14:creationId xmlns:p14="http://schemas.microsoft.com/office/powerpoint/2010/main" val="2347849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Initially,</a:t>
            </a:r>
            <a:r>
              <a:rPr lang="en-US" baseline="0" dirty="0" smtClean="0"/>
              <a:t> we had planned on going about solving these puzzles similar to how a human would and applying computer logic to it like the Sudoku project.</a:t>
            </a:r>
          </a:p>
          <a:p>
            <a:r>
              <a:rPr lang="en-US" baseline="0" dirty="0" smtClean="0"/>
              <a:t>However, a main problem we encountered is that, to a computer, words don’t have any real meaning. </a:t>
            </a:r>
          </a:p>
          <a:p>
            <a:r>
              <a:rPr lang="en-US" baseline="0" dirty="0" smtClean="0"/>
              <a:t>To human beings, a puzzle like the one above has an immediately obvious solution, but not to a computer.</a:t>
            </a:r>
          </a:p>
          <a:p>
            <a:r>
              <a:rPr lang="en-US" baseline="0" dirty="0" smtClean="0"/>
              <a:t>This is because we understand context. To us, it’s obvious that the word is ‘by’ but how can a computer not know it’s a word like, say, ‘be’?</a:t>
            </a:r>
          </a:p>
          <a:p>
            <a:endParaRPr lang="en-US" baseline="0" dirty="0" smtClean="0"/>
          </a:p>
          <a:p>
            <a:r>
              <a:rPr lang="en-US" baseline="0" dirty="0" smtClean="0"/>
              <a:t>A way to solve this problem is come up with a vocabulary. We did this by parsing the quotes and storing the words which the computer can reference as they solve a puzzle, similar to a human.</a:t>
            </a:r>
          </a:p>
          <a:p>
            <a:endParaRPr lang="en-US" baseline="0" dirty="0" smtClean="0"/>
          </a:p>
          <a:p>
            <a:r>
              <a:rPr lang="en-US" baseline="0" dirty="0" smtClean="0"/>
              <a:t>Using this vocabulary, we are able to verify is a possible answer is a word or not</a:t>
            </a:r>
          </a:p>
          <a:p>
            <a:r>
              <a:rPr lang="en-US" baseline="0" dirty="0" smtClean="0"/>
              <a:t>So far, we’ve used a couple of methods to solve some easy puzzles.</a:t>
            </a:r>
          </a:p>
          <a:p>
            <a:r>
              <a:rPr lang="en-US" baseline="0" dirty="0" smtClean="0"/>
              <a:t>One tried and true method is to look for words with one space and then to search the computer’s vocabulary for words that match. If there’s only one match, this must be the solution</a:t>
            </a:r>
          </a:p>
          <a:p>
            <a:r>
              <a:rPr lang="en-US" baseline="0" dirty="0" smtClean="0"/>
              <a:t>Similarly, in another method we also search for words with one space, but this time we look at the neighboring letters found. Obviously, letters that have already been chosen cannot be re-used so </a:t>
            </a:r>
            <a:endParaRPr lang="en-US" baseline="0" dirty="0" smtClean="0"/>
          </a:p>
          <a:p>
            <a:endParaRPr lang="en-US" baseline="0" dirty="0" smtClean="0"/>
          </a:p>
          <a:p>
            <a:r>
              <a:rPr lang="en-US" baseline="0" dirty="0" smtClean="0"/>
              <a:t>One space &amp; neighbors</a:t>
            </a:r>
          </a:p>
          <a:p>
            <a:endParaRPr lang="en-US" baseline="0" dirty="0" smtClean="0"/>
          </a:p>
          <a:p>
            <a:endParaRPr lang="en-US" baseline="0" dirty="0" smtClean="0"/>
          </a:p>
          <a:p>
            <a:r>
              <a:rPr lang="en-US" baseline="0" dirty="0" smtClean="0"/>
              <a:t>Two space &amp; Search</a:t>
            </a:r>
          </a:p>
          <a:p>
            <a:r>
              <a:rPr lang="en-US" baseline="0" dirty="0" smtClean="0"/>
              <a:t>First, we look for a word with two empty spaces.</a:t>
            </a:r>
          </a:p>
          <a:p>
            <a:r>
              <a:rPr lang="en-US" baseline="0" dirty="0" smtClean="0"/>
              <a:t>Second, we find possible solutions for that word using our built-in vocabulary &amp; aggregate a list</a:t>
            </a:r>
          </a:p>
          <a:p>
            <a:r>
              <a:rPr lang="en-US" baseline="0" dirty="0" smtClean="0"/>
              <a:t>Third, we check the effects these possible solutions have on neighboring words, narrowing down our list if a solution produces strange results </a:t>
            </a:r>
            <a:r>
              <a:rPr lang="en-US" baseline="0" dirty="0" err="1" smtClean="0"/>
              <a:t>ie</a:t>
            </a:r>
            <a:r>
              <a:rPr lang="en-US" baseline="0" dirty="0" smtClean="0"/>
              <a:t> words that don’t exist in our vocabulary</a:t>
            </a:r>
          </a:p>
          <a:p>
            <a:r>
              <a:rPr lang="en-US" baseline="0" dirty="0" smtClean="0"/>
              <a:t>In the end there if there’s just one viable solution, then that is the answer.</a:t>
            </a:r>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01906F-3049-48CF-8640-182E3E8A4FC6}" type="slidenum">
              <a:rPr lang="en-US" smtClean="0"/>
              <a:t>5</a:t>
            </a:fld>
            <a:endParaRPr lang="en-US"/>
          </a:p>
        </p:txBody>
      </p:sp>
    </p:spTree>
    <p:extLst>
      <p:ext uri="{BB962C8B-B14F-4D97-AF65-F5344CB8AC3E}">
        <p14:creationId xmlns:p14="http://schemas.microsoft.com/office/powerpoint/2010/main" val="1221532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12/3/2018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12/3/2018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B720D8-8B56-4C56-BBED-E5BE79EFB2C2}"/>
              </a:ext>
            </a:extLst>
          </p:cNvPr>
          <p:cNvSpPr>
            <a:spLocks noGrp="1"/>
          </p:cNvSpPr>
          <p:nvPr>
            <p:ph type="ctrTitle"/>
          </p:nvPr>
        </p:nvSpPr>
        <p:spPr/>
        <p:txBody>
          <a:bodyPr/>
          <a:lstStyle/>
          <a:p>
            <a:r>
              <a:rPr lang="en-US" dirty="0"/>
              <a:t>Crypto-Solver</a:t>
            </a:r>
          </a:p>
        </p:txBody>
      </p:sp>
      <p:sp>
        <p:nvSpPr>
          <p:cNvPr id="3" name="Subtitle 2">
            <a:extLst>
              <a:ext uri="{FF2B5EF4-FFF2-40B4-BE49-F238E27FC236}">
                <a16:creationId xmlns="" xmlns:a16="http://schemas.microsoft.com/office/drawing/2014/main" id="{B22C053C-BF50-4DDB-9ACD-B606A223883E}"/>
              </a:ext>
            </a:extLst>
          </p:cNvPr>
          <p:cNvSpPr>
            <a:spLocks noGrp="1"/>
          </p:cNvSpPr>
          <p:nvPr>
            <p:ph type="subTitle" idx="1"/>
          </p:nvPr>
        </p:nvSpPr>
        <p:spPr/>
        <p:txBody>
          <a:bodyPr/>
          <a:lstStyle/>
          <a:p>
            <a:r>
              <a:rPr lang="en-US" dirty="0"/>
              <a:t>By Zoey-Alexa Abrigo &amp; Carolina Kimbrough</a:t>
            </a:r>
          </a:p>
        </p:txBody>
      </p:sp>
    </p:spTree>
    <p:extLst>
      <p:ext uri="{BB962C8B-B14F-4D97-AF65-F5344CB8AC3E}">
        <p14:creationId xmlns:p14="http://schemas.microsoft.com/office/powerpoint/2010/main" val="397441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8C66E3-CB5C-4FF0-A92F-66BCBDA7072B}"/>
              </a:ext>
            </a:extLst>
          </p:cNvPr>
          <p:cNvSpPr>
            <a:spLocks noGrp="1"/>
          </p:cNvSpPr>
          <p:nvPr>
            <p:ph type="title"/>
          </p:nvPr>
        </p:nvSpPr>
        <p:spPr/>
        <p:txBody>
          <a:bodyPr/>
          <a:lstStyle/>
          <a:p>
            <a:r>
              <a:rPr lang="en-US" dirty="0"/>
              <a:t>What is a cryptogram?</a:t>
            </a:r>
          </a:p>
        </p:txBody>
      </p:sp>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sharpenSoften amount="11000"/>
                    </a14:imgEffect>
                  </a14:imgLayer>
                </a14:imgProps>
              </a:ext>
            </a:extLst>
          </a:blip>
          <a:srcRect l="31170" t="24287" r="8486" b="37470"/>
          <a:stretch/>
        </p:blipFill>
        <p:spPr>
          <a:xfrm>
            <a:off x="1913642" y="2516683"/>
            <a:ext cx="8231829" cy="3280800"/>
          </a:xfrm>
          <a:prstGeom prst="rect">
            <a:avLst/>
          </a:prstGeom>
        </p:spPr>
      </p:pic>
    </p:spTree>
    <p:extLst>
      <p:ext uri="{BB962C8B-B14F-4D97-AF65-F5344CB8AC3E}">
        <p14:creationId xmlns:p14="http://schemas.microsoft.com/office/powerpoint/2010/main" val="861087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8C66E3-CB5C-4FF0-A92F-66BCBDA7072B}"/>
              </a:ext>
            </a:extLst>
          </p:cNvPr>
          <p:cNvSpPr>
            <a:spLocks noGrp="1"/>
          </p:cNvSpPr>
          <p:nvPr>
            <p:ph type="title"/>
          </p:nvPr>
        </p:nvSpPr>
        <p:spPr/>
        <p:txBody>
          <a:bodyPr/>
          <a:lstStyle/>
          <a:p>
            <a:r>
              <a:rPr lang="en-US" dirty="0"/>
              <a:t>What is a cryptogram?</a:t>
            </a:r>
          </a:p>
        </p:txBody>
      </p:sp>
      <p:pic>
        <p:nvPicPr>
          <p:cNvPr id="3" name="Picture 2"/>
          <p:cNvPicPr>
            <a:picLocks noChangeAspect="1"/>
          </p:cNvPicPr>
          <p:nvPr/>
        </p:nvPicPr>
        <p:blipFill rotWithShape="1">
          <a:blip r:embed="rId3"/>
          <a:srcRect l="31975" t="24562" r="8556" b="37195"/>
          <a:stretch/>
        </p:blipFill>
        <p:spPr>
          <a:xfrm>
            <a:off x="1911096" y="2469822"/>
            <a:ext cx="8115362" cy="3281915"/>
          </a:xfrm>
          <a:prstGeom prst="rect">
            <a:avLst/>
          </a:prstGeom>
        </p:spPr>
      </p:pic>
    </p:spTree>
    <p:extLst>
      <p:ext uri="{BB962C8B-B14F-4D97-AF65-F5344CB8AC3E}">
        <p14:creationId xmlns:p14="http://schemas.microsoft.com/office/powerpoint/2010/main" val="2331258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25FAB5-CBD7-4AB9-AC50-BE0C5C6A4E45}"/>
              </a:ext>
            </a:extLst>
          </p:cNvPr>
          <p:cNvSpPr>
            <a:spLocks noGrp="1"/>
          </p:cNvSpPr>
          <p:nvPr>
            <p:ph type="title"/>
          </p:nvPr>
        </p:nvSpPr>
        <p:spPr/>
        <p:txBody>
          <a:bodyPr/>
          <a:lstStyle/>
          <a:p>
            <a:r>
              <a:rPr lang="en-US" dirty="0"/>
              <a:t>The GUI</a:t>
            </a:r>
          </a:p>
        </p:txBody>
      </p:sp>
      <p:pic>
        <p:nvPicPr>
          <p:cNvPr id="5" name="Content Placeholder 4" descr="A screenshot of a cell phone&#10;&#10;Description automatically generated">
            <a:extLst>
              <a:ext uri="{FF2B5EF4-FFF2-40B4-BE49-F238E27FC236}">
                <a16:creationId xmlns="" xmlns:a16="http://schemas.microsoft.com/office/drawing/2014/main" id="{2364CB49-C87B-4456-915D-C7E2886BD326}"/>
              </a:ext>
            </a:extLst>
          </p:cNvPr>
          <p:cNvPicPr>
            <a:picLocks noGrp="1" noChangeAspect="1"/>
          </p:cNvPicPr>
          <p:nvPr>
            <p:ph idx="1"/>
          </p:nvPr>
        </p:nvPicPr>
        <p:blipFill>
          <a:blip r:embed="rId3"/>
          <a:stretch>
            <a:fillRect/>
          </a:stretch>
        </p:blipFill>
        <p:spPr>
          <a:xfrm>
            <a:off x="2764493" y="2133811"/>
            <a:ext cx="6663013" cy="4277001"/>
          </a:xfrm>
        </p:spPr>
      </p:pic>
    </p:spTree>
    <p:extLst>
      <p:ext uri="{BB962C8B-B14F-4D97-AF65-F5344CB8AC3E}">
        <p14:creationId xmlns:p14="http://schemas.microsoft.com/office/powerpoint/2010/main" val="414709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15808-9601-4596-A490-C488F5877968}"/>
              </a:ext>
            </a:extLst>
          </p:cNvPr>
          <p:cNvSpPr>
            <a:spLocks noGrp="1"/>
          </p:cNvSpPr>
          <p:nvPr>
            <p:ph type="title"/>
          </p:nvPr>
        </p:nvSpPr>
        <p:spPr/>
        <p:txBody>
          <a:bodyPr/>
          <a:lstStyle/>
          <a:p>
            <a:r>
              <a:rPr lang="en-US" dirty="0"/>
              <a:t>The Approach</a:t>
            </a:r>
          </a:p>
        </p:txBody>
      </p:sp>
      <p:sp>
        <p:nvSpPr>
          <p:cNvPr id="3" name="Content Placeholder 2">
            <a:extLst>
              <a:ext uri="{FF2B5EF4-FFF2-40B4-BE49-F238E27FC236}">
                <a16:creationId xmlns="" xmlns:a16="http://schemas.microsoft.com/office/drawing/2014/main" id="{65B3BFF0-324E-49E1-8E41-F49395F957EC}"/>
              </a:ext>
            </a:extLst>
          </p:cNvPr>
          <p:cNvSpPr>
            <a:spLocks noGrp="1"/>
          </p:cNvSpPr>
          <p:nvPr>
            <p:ph idx="1"/>
          </p:nvPr>
        </p:nvSpPr>
        <p:spPr/>
        <p:txBody>
          <a:bodyPr>
            <a:normAutofit/>
          </a:bodyPr>
          <a:lstStyle/>
          <a:p>
            <a:r>
              <a:rPr lang="en-US" sz="4400" dirty="0"/>
              <a:t>Solve like </a:t>
            </a:r>
          </a:p>
          <a:p>
            <a:pPr lvl="1"/>
            <a:r>
              <a:rPr lang="en-US" sz="4000" dirty="0"/>
              <a:t>A human</a:t>
            </a:r>
          </a:p>
          <a:p>
            <a:pPr lvl="1"/>
            <a:r>
              <a:rPr lang="en-US" sz="4000" dirty="0"/>
              <a:t>Or a computer?</a:t>
            </a:r>
          </a:p>
        </p:txBody>
      </p:sp>
      <p:pic>
        <p:nvPicPr>
          <p:cNvPr id="4" name="Picture 3"/>
          <p:cNvPicPr>
            <a:picLocks noChangeAspect="1"/>
          </p:cNvPicPr>
          <p:nvPr/>
        </p:nvPicPr>
        <p:blipFill rotWithShape="1">
          <a:blip r:embed="rId3"/>
          <a:srcRect l="30700" t="23812" r="25987" b="58702"/>
          <a:stretch/>
        </p:blipFill>
        <p:spPr>
          <a:xfrm>
            <a:off x="6351174" y="3556002"/>
            <a:ext cx="5030824" cy="1277256"/>
          </a:xfrm>
          <a:prstGeom prst="rect">
            <a:avLst/>
          </a:prstGeom>
        </p:spPr>
      </p:pic>
    </p:spTree>
    <p:extLst>
      <p:ext uri="{BB962C8B-B14F-4D97-AF65-F5344CB8AC3E}">
        <p14:creationId xmlns:p14="http://schemas.microsoft.com/office/powerpoint/2010/main" val="38122756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232</TotalTime>
  <Words>634</Words>
  <Application>Microsoft Office PowerPoint</Application>
  <PresentationFormat>Widescreen</PresentationFormat>
  <Paragraphs>47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Century Gothic</vt:lpstr>
      <vt:lpstr>Wingdings 2</vt:lpstr>
      <vt:lpstr>Quotable</vt:lpstr>
      <vt:lpstr>Crypto-Solver</vt:lpstr>
      <vt:lpstr>What is a cryptogram?</vt:lpstr>
      <vt:lpstr>What is a cryptogram?</vt:lpstr>
      <vt:lpstr>The GUI</vt:lpstr>
      <vt:lpstr>The Approach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Crypto-Solver</dc:title>
  <dc:creator>Zoey-Alexa Abrigo</dc:creator>
  <cp:lastModifiedBy>rof194</cp:lastModifiedBy>
  <cp:revision>20</cp:revision>
  <dcterms:created xsi:type="dcterms:W3CDTF">2018-11-29T04:48:41Z</dcterms:created>
  <dcterms:modified xsi:type="dcterms:W3CDTF">2018-12-03T18:29:31Z</dcterms:modified>
</cp:coreProperties>
</file>