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7735-4B56-4576-99F9-9275DDD86C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906F-3049-48CF-8640-182E3E8A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http://www.devtopics.com/101-great-computer-programming-quotes/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http://www.devtopics.com/101-great-computer-programming-quotes/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1906F-3049-48CF-8640-182E3E8A4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720D8-8B56-4C56-BBED-E5BE79EFB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Crypto-Solver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2C053C-BF50-4DDB-9ACD-B606A2238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Zoey-Alexa Abrigo &amp; Carolina </a:t>
            </a:r>
            <a:r>
              <a:rPr lang="en-US" dirty="0" smtClean="0"/>
              <a:t>Kimbrough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C66E3-CB5C-4FF0-A92F-66BCBDA7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cryptogram?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</a14:imgLayer>
                </a14:imgProps>
              </a:ext>
            </a:extLst>
          </a:blip>
          <a:srcRect l="31170" t="24287" r="8486" b="37470"/>
          <a:stretch/>
        </p:blipFill>
        <p:spPr>
          <a:xfrm>
            <a:off x="1913642" y="2516683"/>
            <a:ext cx="8231829" cy="3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C66E3-CB5C-4FF0-A92F-66BCBDA7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cryptogram?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1975" t="24562" r="8556" b="37195"/>
          <a:stretch/>
        </p:blipFill>
        <p:spPr>
          <a:xfrm>
            <a:off x="1911096" y="2469822"/>
            <a:ext cx="8115362" cy="32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5FAB5-CBD7-4AB9-AC50-BE0C5C6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364CB49-C87B-4456-915D-C7E2886B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4493" y="2133811"/>
            <a:ext cx="6663013" cy="4277001"/>
          </a:xfrm>
        </p:spPr>
      </p:pic>
    </p:spTree>
    <p:extLst>
      <p:ext uri="{BB962C8B-B14F-4D97-AF65-F5344CB8AC3E}">
        <p14:creationId xmlns:p14="http://schemas.microsoft.com/office/powerpoint/2010/main" val="4147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15808-9601-4596-A490-C488F587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3BFF0-324E-49E1-8E41-F49395F9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Solve like </a:t>
            </a:r>
          </a:p>
          <a:p>
            <a:pPr lvl="1"/>
            <a:r>
              <a:rPr lang="en-US" sz="4000" dirty="0" smtClean="0"/>
              <a:t>A human</a:t>
            </a:r>
          </a:p>
          <a:p>
            <a:pPr lvl="1"/>
            <a:r>
              <a:rPr lang="en-US" sz="4000" dirty="0" smtClean="0"/>
              <a:t>Or a computer?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22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</TotalTime>
  <Words>42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Crypto-Solver</vt:lpstr>
      <vt:lpstr>What is a cryptogram?</vt:lpstr>
      <vt:lpstr>What is a cryptogram?</vt:lpstr>
      <vt:lpstr>The GUI</vt:lpstr>
      <vt:lpstr>The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Crypto-Solver</dc:title>
  <dc:creator>Zoey-Alexa Abrigo</dc:creator>
  <cp:lastModifiedBy>rof194</cp:lastModifiedBy>
  <cp:revision>7</cp:revision>
  <dcterms:created xsi:type="dcterms:W3CDTF">2018-11-29T04:48:41Z</dcterms:created>
  <dcterms:modified xsi:type="dcterms:W3CDTF">2018-11-29T20:21:56Z</dcterms:modified>
</cp:coreProperties>
</file>