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57228" autoAdjust="0"/>
  </p:normalViewPr>
  <p:slideViewPr>
    <p:cSldViewPr snapToGrid="0">
      <p:cViewPr varScale="1">
        <p:scale>
          <a:sx n="51" d="100"/>
          <a:sy n="51" d="100"/>
        </p:scale>
        <p:origin x="19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17735-4B56-4576-99F9-9275DDD86C96}" type="datetimeFigureOut">
              <a:rPr lang="en-US" smtClean="0"/>
              <a:t>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1906F-3049-48CF-8640-182E3E8A4FC6}" type="slidenum">
              <a:rPr lang="en-US" smtClean="0"/>
              <a:t>‹#›</a:t>
            </a:fld>
            <a:endParaRPr lang="en-US"/>
          </a:p>
        </p:txBody>
      </p:sp>
    </p:spTree>
    <p:extLst>
      <p:ext uri="{BB962C8B-B14F-4D97-AF65-F5344CB8AC3E}">
        <p14:creationId xmlns:p14="http://schemas.microsoft.com/office/powerpoint/2010/main" val="2831485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 am Zoey Abrigo. Today we are here to present our project that we call crypto-solver. </a:t>
            </a:r>
          </a:p>
        </p:txBody>
      </p:sp>
      <p:sp>
        <p:nvSpPr>
          <p:cNvPr id="4" name="Slide Number Placeholder 3"/>
          <p:cNvSpPr>
            <a:spLocks noGrp="1"/>
          </p:cNvSpPr>
          <p:nvPr>
            <p:ph type="sldNum" sz="quarter" idx="5"/>
          </p:nvPr>
        </p:nvSpPr>
        <p:spPr/>
        <p:txBody>
          <a:bodyPr/>
          <a:lstStyle/>
          <a:p>
            <a:fld id="{1601906F-3049-48CF-8640-182E3E8A4FC6}" type="slidenum">
              <a:rPr lang="en-US" smtClean="0"/>
              <a:t>1</a:t>
            </a:fld>
            <a:endParaRPr lang="en-US"/>
          </a:p>
        </p:txBody>
      </p:sp>
    </p:spTree>
    <p:extLst>
      <p:ext uri="{BB962C8B-B14F-4D97-AF65-F5344CB8AC3E}">
        <p14:creationId xmlns:p14="http://schemas.microsoft.com/office/powerpoint/2010/main" val="393024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http://www.devtopics.com/101-great-computer-programming-quotes/</a:t>
            </a:r>
          </a:p>
          <a:p>
            <a:r>
              <a:rPr lang="en-US" dirty="0"/>
              <a:t> Now who here knows what a cryptogram is?</a:t>
            </a:r>
          </a:p>
          <a:p>
            <a:r>
              <a:rPr lang="en-US" dirty="0"/>
              <a:t>A cryptogram is a type of puzzle that consists of a short piece of encrypted text .</a:t>
            </a:r>
          </a:p>
          <a:p>
            <a:r>
              <a:rPr lang="en-US" dirty="0"/>
              <a:t>Typically a substitution cipher is used, as shown on the slide above , where each letter is replaced by a different letter or number. </a:t>
            </a:r>
          </a:p>
          <a:p>
            <a:r>
              <a:rPr lang="en-US" dirty="0"/>
              <a:t>This is the problem we sought to tackle, the solution? To create an </a:t>
            </a:r>
            <a:r>
              <a:rPr lang="en-US" dirty="0" err="1"/>
              <a:t>a.i.</a:t>
            </a:r>
            <a:r>
              <a:rPr lang="en-US" dirty="0"/>
              <a:t> that could successfully recover the original lettering.</a:t>
            </a:r>
          </a:p>
        </p:txBody>
      </p:sp>
      <p:sp>
        <p:nvSpPr>
          <p:cNvPr id="4" name="Slide Number Placeholder 3"/>
          <p:cNvSpPr>
            <a:spLocks noGrp="1"/>
          </p:cNvSpPr>
          <p:nvPr>
            <p:ph type="sldNum" sz="quarter" idx="5"/>
          </p:nvPr>
        </p:nvSpPr>
        <p:spPr/>
        <p:txBody>
          <a:bodyPr/>
          <a:lstStyle/>
          <a:p>
            <a:fld id="{1601906F-3049-48CF-8640-182E3E8A4FC6}" type="slidenum">
              <a:rPr lang="en-US" smtClean="0"/>
              <a:t>2</a:t>
            </a:fld>
            <a:endParaRPr lang="en-US"/>
          </a:p>
        </p:txBody>
      </p:sp>
    </p:spTree>
    <p:extLst>
      <p:ext uri="{BB962C8B-B14F-4D97-AF65-F5344CB8AC3E}">
        <p14:creationId xmlns:p14="http://schemas.microsoft.com/office/powerpoint/2010/main" val="411657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http://www.devtopics.com/101-great-computer-programming-quotes/</a:t>
            </a:r>
          </a:p>
          <a:p>
            <a:endParaRPr lang="en-US" dirty="0"/>
          </a:p>
        </p:txBody>
      </p:sp>
      <p:sp>
        <p:nvSpPr>
          <p:cNvPr id="4" name="Slide Number Placeholder 3"/>
          <p:cNvSpPr>
            <a:spLocks noGrp="1"/>
          </p:cNvSpPr>
          <p:nvPr>
            <p:ph type="sldNum" sz="quarter" idx="5"/>
          </p:nvPr>
        </p:nvSpPr>
        <p:spPr/>
        <p:txBody>
          <a:bodyPr/>
          <a:lstStyle/>
          <a:p>
            <a:fld id="{1601906F-3049-48CF-8640-182E3E8A4FC6}" type="slidenum">
              <a:rPr lang="en-US" smtClean="0"/>
              <a:t>3</a:t>
            </a:fld>
            <a:endParaRPr lang="en-US"/>
          </a:p>
        </p:txBody>
      </p:sp>
    </p:spTree>
    <p:extLst>
      <p:ext uri="{BB962C8B-B14F-4D97-AF65-F5344CB8AC3E}">
        <p14:creationId xmlns:p14="http://schemas.microsoft.com/office/powerpoint/2010/main" val="89151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program was written in java, and the </a:t>
            </a:r>
            <a:r>
              <a:rPr lang="en-US" dirty="0" err="1"/>
              <a:t>gui</a:t>
            </a:r>
            <a:r>
              <a:rPr lang="en-US" dirty="0"/>
              <a:t> was created with </a:t>
            </a:r>
            <a:r>
              <a:rPr lang="en-US" dirty="0" err="1"/>
              <a:t>javaFx</a:t>
            </a:r>
            <a:r>
              <a:rPr lang="en-US" dirty="0"/>
              <a:t> </a:t>
            </a:r>
          </a:p>
          <a:p>
            <a:r>
              <a:rPr lang="en-US" dirty="0"/>
              <a:t>The cryptogram will be displayed on the paper, the yellow notecard will display the attempts the </a:t>
            </a:r>
            <a:r>
              <a:rPr lang="en-US" dirty="0" err="1"/>
              <a:t>a.i.</a:t>
            </a:r>
            <a:r>
              <a:rPr lang="en-US" dirty="0"/>
              <a:t> makes to solve the puzzle, </a:t>
            </a:r>
          </a:p>
          <a:p>
            <a:r>
              <a:rPr lang="en-US" dirty="0"/>
              <a:t>Which will be put into action through clicking the next button.</a:t>
            </a:r>
          </a:p>
          <a:p>
            <a:r>
              <a:rPr lang="en-US" dirty="0"/>
              <a:t>On the left we have 20 quotations of &lt; 46 characters, this includes special characters, </a:t>
            </a:r>
          </a:p>
          <a:p>
            <a:r>
              <a:rPr lang="en-US" dirty="0"/>
              <a:t>We also have a difficulty selector above the quotations. </a:t>
            </a:r>
          </a:p>
          <a:p>
            <a:r>
              <a:rPr lang="en-US" dirty="0"/>
              <a:t>Originally we wanted for this to be able to solve these puzzles on three different difficulties, easy, medium and hard, in which each difficulty corresponds to the number of letters available to be known before the program attempts to solve the puzzle. However, as we worked on our project we came to realize that was not as easy as we first thought. </a:t>
            </a:r>
          </a:p>
        </p:txBody>
      </p:sp>
      <p:sp>
        <p:nvSpPr>
          <p:cNvPr id="4" name="Slide Number Placeholder 3"/>
          <p:cNvSpPr>
            <a:spLocks noGrp="1"/>
          </p:cNvSpPr>
          <p:nvPr>
            <p:ph type="sldNum" sz="quarter" idx="10"/>
          </p:nvPr>
        </p:nvSpPr>
        <p:spPr/>
        <p:txBody>
          <a:bodyPr/>
          <a:lstStyle/>
          <a:p>
            <a:fld id="{1601906F-3049-48CF-8640-182E3E8A4FC6}" type="slidenum">
              <a:rPr lang="en-US" smtClean="0"/>
              <a:t>4</a:t>
            </a:fld>
            <a:endParaRPr lang="en-US"/>
          </a:p>
        </p:txBody>
      </p:sp>
    </p:spTree>
    <p:extLst>
      <p:ext uri="{BB962C8B-B14F-4D97-AF65-F5344CB8AC3E}">
        <p14:creationId xmlns:p14="http://schemas.microsoft.com/office/powerpoint/2010/main" val="2347849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p>
        </p:txBody>
      </p:sp>
      <p:sp>
        <p:nvSpPr>
          <p:cNvPr id="4" name="Slide Number Placeholder 3"/>
          <p:cNvSpPr>
            <a:spLocks noGrp="1"/>
          </p:cNvSpPr>
          <p:nvPr>
            <p:ph type="sldNum" sz="quarter" idx="10"/>
          </p:nvPr>
        </p:nvSpPr>
        <p:spPr/>
        <p:txBody>
          <a:bodyPr/>
          <a:lstStyle/>
          <a:p>
            <a:fld id="{1601906F-3049-48CF-8640-182E3E8A4FC6}" type="slidenum">
              <a:rPr lang="en-US" smtClean="0"/>
              <a:t>5</a:t>
            </a:fld>
            <a:endParaRPr lang="en-US"/>
          </a:p>
        </p:txBody>
      </p:sp>
    </p:spTree>
    <p:extLst>
      <p:ext uri="{BB962C8B-B14F-4D97-AF65-F5344CB8AC3E}">
        <p14:creationId xmlns:p14="http://schemas.microsoft.com/office/powerpoint/2010/main" val="1221532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12/2/2018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12/2/2018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20D8-8B56-4C56-BBED-E5BE79EFB2C2}"/>
              </a:ext>
            </a:extLst>
          </p:cNvPr>
          <p:cNvSpPr>
            <a:spLocks noGrp="1"/>
          </p:cNvSpPr>
          <p:nvPr>
            <p:ph type="ctrTitle"/>
          </p:nvPr>
        </p:nvSpPr>
        <p:spPr/>
        <p:txBody>
          <a:bodyPr/>
          <a:lstStyle/>
          <a:p>
            <a:r>
              <a:rPr lang="en-US" dirty="0"/>
              <a:t>Crypto-Solver</a:t>
            </a:r>
          </a:p>
        </p:txBody>
      </p:sp>
      <p:sp>
        <p:nvSpPr>
          <p:cNvPr id="3" name="Subtitle 2">
            <a:extLst>
              <a:ext uri="{FF2B5EF4-FFF2-40B4-BE49-F238E27FC236}">
                <a16:creationId xmlns:a16="http://schemas.microsoft.com/office/drawing/2014/main" id="{B22C053C-BF50-4DDB-9ACD-B606A223883E}"/>
              </a:ext>
            </a:extLst>
          </p:cNvPr>
          <p:cNvSpPr>
            <a:spLocks noGrp="1"/>
          </p:cNvSpPr>
          <p:nvPr>
            <p:ph type="subTitle" idx="1"/>
          </p:nvPr>
        </p:nvSpPr>
        <p:spPr/>
        <p:txBody>
          <a:bodyPr/>
          <a:lstStyle/>
          <a:p>
            <a:r>
              <a:rPr lang="en-US" dirty="0"/>
              <a:t>By Zoey-Alexa Abrigo &amp; Carolina Kimbrough</a:t>
            </a:r>
          </a:p>
        </p:txBody>
      </p:sp>
    </p:spTree>
    <p:extLst>
      <p:ext uri="{BB962C8B-B14F-4D97-AF65-F5344CB8AC3E}">
        <p14:creationId xmlns:p14="http://schemas.microsoft.com/office/powerpoint/2010/main" val="39744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66E3-CB5C-4FF0-A92F-66BCBDA7072B}"/>
              </a:ext>
            </a:extLst>
          </p:cNvPr>
          <p:cNvSpPr>
            <a:spLocks noGrp="1"/>
          </p:cNvSpPr>
          <p:nvPr>
            <p:ph type="title"/>
          </p:nvPr>
        </p:nvSpPr>
        <p:spPr/>
        <p:txBody>
          <a:bodyPr/>
          <a:lstStyle/>
          <a:p>
            <a:r>
              <a:rPr lang="en-US" dirty="0"/>
              <a:t>What is a cryptogram?</a:t>
            </a:r>
          </a:p>
        </p:txBody>
      </p:sp>
      <p:pic>
        <p:nvPicPr>
          <p:cNvPr id="4" name="Picture 3"/>
          <p:cNvPicPr>
            <a:picLocks noChangeAspect="1"/>
          </p:cNvPicPr>
          <p:nvPr/>
        </p:nvPicPr>
        <p:blipFill rotWithShape="1">
          <a:blip r:embed="rId3">
            <a:extLst>
              <a:ext uri="{BEBA8EAE-BF5A-486C-A8C5-ECC9F3942E4B}">
                <a14:imgProps xmlns:a14="http://schemas.microsoft.com/office/drawing/2010/main">
                  <a14:imgLayer r:embed="rId4">
                    <a14:imgEffect>
                      <a14:sharpenSoften amount="11000"/>
                    </a14:imgEffect>
                  </a14:imgLayer>
                </a14:imgProps>
              </a:ext>
            </a:extLst>
          </a:blip>
          <a:srcRect l="31170" t="24287" r="8486" b="37470"/>
          <a:stretch/>
        </p:blipFill>
        <p:spPr>
          <a:xfrm>
            <a:off x="1913642" y="2516683"/>
            <a:ext cx="8231829" cy="3280800"/>
          </a:xfrm>
          <a:prstGeom prst="rect">
            <a:avLst/>
          </a:prstGeom>
        </p:spPr>
      </p:pic>
    </p:spTree>
    <p:extLst>
      <p:ext uri="{BB962C8B-B14F-4D97-AF65-F5344CB8AC3E}">
        <p14:creationId xmlns:p14="http://schemas.microsoft.com/office/powerpoint/2010/main" val="86108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66E3-CB5C-4FF0-A92F-66BCBDA7072B}"/>
              </a:ext>
            </a:extLst>
          </p:cNvPr>
          <p:cNvSpPr>
            <a:spLocks noGrp="1"/>
          </p:cNvSpPr>
          <p:nvPr>
            <p:ph type="title"/>
          </p:nvPr>
        </p:nvSpPr>
        <p:spPr/>
        <p:txBody>
          <a:bodyPr/>
          <a:lstStyle/>
          <a:p>
            <a:r>
              <a:rPr lang="en-US" dirty="0"/>
              <a:t>What is a cryptogram?</a:t>
            </a:r>
          </a:p>
        </p:txBody>
      </p:sp>
      <p:pic>
        <p:nvPicPr>
          <p:cNvPr id="3" name="Picture 2"/>
          <p:cNvPicPr>
            <a:picLocks noChangeAspect="1"/>
          </p:cNvPicPr>
          <p:nvPr/>
        </p:nvPicPr>
        <p:blipFill rotWithShape="1">
          <a:blip r:embed="rId3"/>
          <a:srcRect l="31975" t="24562" r="8556" b="37195"/>
          <a:stretch/>
        </p:blipFill>
        <p:spPr>
          <a:xfrm>
            <a:off x="1911096" y="2469822"/>
            <a:ext cx="8115362" cy="3281915"/>
          </a:xfrm>
          <a:prstGeom prst="rect">
            <a:avLst/>
          </a:prstGeom>
        </p:spPr>
      </p:pic>
    </p:spTree>
    <p:extLst>
      <p:ext uri="{BB962C8B-B14F-4D97-AF65-F5344CB8AC3E}">
        <p14:creationId xmlns:p14="http://schemas.microsoft.com/office/powerpoint/2010/main" val="233125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FAB5-CBD7-4AB9-AC50-BE0C5C6A4E45}"/>
              </a:ext>
            </a:extLst>
          </p:cNvPr>
          <p:cNvSpPr>
            <a:spLocks noGrp="1"/>
          </p:cNvSpPr>
          <p:nvPr>
            <p:ph type="title"/>
          </p:nvPr>
        </p:nvSpPr>
        <p:spPr/>
        <p:txBody>
          <a:bodyPr/>
          <a:lstStyle/>
          <a:p>
            <a:r>
              <a:rPr lang="en-US" dirty="0"/>
              <a:t>The GUI</a:t>
            </a:r>
          </a:p>
        </p:txBody>
      </p:sp>
      <p:pic>
        <p:nvPicPr>
          <p:cNvPr id="5" name="Content Placeholder 4" descr="A screenshot of a cell phone&#10;&#10;Description automatically generated">
            <a:extLst>
              <a:ext uri="{FF2B5EF4-FFF2-40B4-BE49-F238E27FC236}">
                <a16:creationId xmlns:a16="http://schemas.microsoft.com/office/drawing/2014/main" id="{2364CB49-C87B-4456-915D-C7E2886BD326}"/>
              </a:ext>
            </a:extLst>
          </p:cNvPr>
          <p:cNvPicPr>
            <a:picLocks noGrp="1" noChangeAspect="1"/>
          </p:cNvPicPr>
          <p:nvPr>
            <p:ph idx="1"/>
          </p:nvPr>
        </p:nvPicPr>
        <p:blipFill>
          <a:blip r:embed="rId3"/>
          <a:stretch>
            <a:fillRect/>
          </a:stretch>
        </p:blipFill>
        <p:spPr>
          <a:xfrm>
            <a:off x="2764493" y="2133811"/>
            <a:ext cx="6663013" cy="4277001"/>
          </a:xfrm>
        </p:spPr>
      </p:pic>
    </p:spTree>
    <p:extLst>
      <p:ext uri="{BB962C8B-B14F-4D97-AF65-F5344CB8AC3E}">
        <p14:creationId xmlns:p14="http://schemas.microsoft.com/office/powerpoint/2010/main" val="41470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5808-9601-4596-A490-C488F5877968}"/>
              </a:ext>
            </a:extLst>
          </p:cNvPr>
          <p:cNvSpPr>
            <a:spLocks noGrp="1"/>
          </p:cNvSpPr>
          <p:nvPr>
            <p:ph type="title"/>
          </p:nvPr>
        </p:nvSpPr>
        <p:spPr/>
        <p:txBody>
          <a:bodyPr/>
          <a:lstStyle/>
          <a:p>
            <a:r>
              <a:rPr lang="en-US" dirty="0"/>
              <a:t>The Approach</a:t>
            </a:r>
          </a:p>
        </p:txBody>
      </p:sp>
      <p:sp>
        <p:nvSpPr>
          <p:cNvPr id="3" name="Content Placeholder 2">
            <a:extLst>
              <a:ext uri="{FF2B5EF4-FFF2-40B4-BE49-F238E27FC236}">
                <a16:creationId xmlns:a16="http://schemas.microsoft.com/office/drawing/2014/main" id="{65B3BFF0-324E-49E1-8E41-F49395F957EC}"/>
              </a:ext>
            </a:extLst>
          </p:cNvPr>
          <p:cNvSpPr>
            <a:spLocks noGrp="1"/>
          </p:cNvSpPr>
          <p:nvPr>
            <p:ph idx="1"/>
          </p:nvPr>
        </p:nvSpPr>
        <p:spPr/>
        <p:txBody>
          <a:bodyPr>
            <a:normAutofit/>
          </a:bodyPr>
          <a:lstStyle/>
          <a:p>
            <a:r>
              <a:rPr lang="en-US" sz="4400" dirty="0"/>
              <a:t>Solve like </a:t>
            </a:r>
          </a:p>
          <a:p>
            <a:pPr lvl="1"/>
            <a:r>
              <a:rPr lang="en-US" sz="4000" dirty="0"/>
              <a:t>A human</a:t>
            </a:r>
          </a:p>
          <a:p>
            <a:pPr lvl="1"/>
            <a:r>
              <a:rPr lang="en-US" sz="4000" dirty="0"/>
              <a:t>Or a computer?</a:t>
            </a:r>
          </a:p>
        </p:txBody>
      </p:sp>
    </p:spTree>
    <p:extLst>
      <p:ext uri="{BB962C8B-B14F-4D97-AF65-F5344CB8AC3E}">
        <p14:creationId xmlns:p14="http://schemas.microsoft.com/office/powerpoint/2010/main" val="3812275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113</TotalTime>
  <Words>305</Words>
  <Application>Microsoft Office PowerPoint</Application>
  <PresentationFormat>Widescreen</PresentationFormat>
  <Paragraphs>28</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Gothic</vt:lpstr>
      <vt:lpstr>Wingdings 2</vt:lpstr>
      <vt:lpstr>Quotable</vt:lpstr>
      <vt:lpstr>Crypto-Solver</vt:lpstr>
      <vt:lpstr>What is a cryptogram?</vt:lpstr>
      <vt:lpstr>What is a cryptogram?</vt:lpstr>
      <vt:lpstr>The GUI</vt:lpstr>
      <vt:lpstr>The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Crypto-Solver</dc:title>
  <dc:creator>Zoey-Alexa Abrigo</dc:creator>
  <cp:lastModifiedBy>Zoey-Alexa Abrigo</cp:lastModifiedBy>
  <cp:revision>10</cp:revision>
  <dcterms:created xsi:type="dcterms:W3CDTF">2018-11-29T04:48:41Z</dcterms:created>
  <dcterms:modified xsi:type="dcterms:W3CDTF">2018-12-03T05:14:35Z</dcterms:modified>
</cp:coreProperties>
</file>