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94cb887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94cb887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94cb887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94cb887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94cb887b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94cb887b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94cb887b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94cb887b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4cb887b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94cb887b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4cb887b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4cb887b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94cb887b5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94cb887b5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Music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By: McKade Umbenhower, Robert Randolph,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Taylor Bleizeffer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done so far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Simple command line</a:t>
            </a:r>
            <a:endParaRPr sz="2200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Generate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Save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Play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1-1 note transition generation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Grab </a:t>
            </a:r>
            <a:r>
              <a:rPr lang="en" sz="2200"/>
              <a:t>sample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Markov Table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WFC (Wave Function Collapse)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Finished output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Steps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2250"/>
            <a:ext cx="4824325" cy="18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3825" y="789113"/>
            <a:ext cx="1837250" cy="2133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16"/>
          <p:cNvCxnSpPr>
            <a:stCxn id="73" idx="3"/>
            <a:endCxn id="74" idx="1"/>
          </p:cNvCxnSpPr>
          <p:nvPr/>
        </p:nvCxnSpPr>
        <p:spPr>
          <a:xfrm>
            <a:off x="5136025" y="1855900"/>
            <a:ext cx="1027800" cy="0"/>
          </a:xfrm>
          <a:prstGeom prst="straightConnector1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6437" y="3062098"/>
            <a:ext cx="2252025" cy="17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11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WFC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50" y="608700"/>
            <a:ext cx="4611025" cy="145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0" y="1999825"/>
            <a:ext cx="4683625" cy="16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50" y="3461725"/>
            <a:ext cx="4611025" cy="16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1975" y="684888"/>
            <a:ext cx="3044300" cy="23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5319900" y="3033900"/>
            <a:ext cx="3512400" cy="19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Lowest Shannon Entropy: </a:t>
            </a:r>
            <a:endParaRPr sz="22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1963" y="3461713"/>
            <a:ext cx="2238375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478" y="2105575"/>
            <a:ext cx="5023050" cy="9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Representation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0" r="0" t="31852"/>
          <a:stretch/>
        </p:blipFill>
        <p:spPr>
          <a:xfrm>
            <a:off x="211450" y="1461075"/>
            <a:ext cx="3617957" cy="11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0" r="0" t="13911"/>
          <a:stretch/>
        </p:blipFill>
        <p:spPr>
          <a:xfrm>
            <a:off x="5312600" y="1461074"/>
            <a:ext cx="3617949" cy="11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5">
            <a:alphaModFix/>
          </a:blip>
          <a:srcRect b="-6" l="0" r="0" t="38289"/>
          <a:stretch/>
        </p:blipFill>
        <p:spPr>
          <a:xfrm>
            <a:off x="297775" y="3716250"/>
            <a:ext cx="8548453" cy="111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825225" y="1063025"/>
            <a:ext cx="2390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Input MIDI</a:t>
            </a:r>
            <a:endParaRPr sz="2000"/>
          </a:p>
        </p:txBody>
      </p:sp>
      <p:sp>
        <p:nvSpPr>
          <p:cNvPr id="103" name="Google Shape;103;p19"/>
          <p:cNvSpPr txBox="1"/>
          <p:nvPr/>
        </p:nvSpPr>
        <p:spPr>
          <a:xfrm>
            <a:off x="5926375" y="1063025"/>
            <a:ext cx="2390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Output</a:t>
            </a:r>
            <a:r>
              <a:rPr lang="en" sz="2000"/>
              <a:t> MIDI</a:t>
            </a:r>
            <a:endParaRPr sz="2000"/>
          </a:p>
        </p:txBody>
      </p:sp>
      <p:cxnSp>
        <p:nvCxnSpPr>
          <p:cNvPr id="104" name="Google Shape;104;p19"/>
          <p:cNvCxnSpPr>
            <a:stCxn id="99" idx="3"/>
            <a:endCxn id="100" idx="1"/>
          </p:cNvCxnSpPr>
          <p:nvPr/>
        </p:nvCxnSpPr>
        <p:spPr>
          <a:xfrm>
            <a:off x="3829407" y="2016413"/>
            <a:ext cx="1483200" cy="0"/>
          </a:xfrm>
          <a:prstGeom prst="straightConnector1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" name="Google Shape;105;p19"/>
          <p:cNvSpPr txBox="1"/>
          <p:nvPr/>
        </p:nvSpPr>
        <p:spPr>
          <a:xfrm>
            <a:off x="4133450" y="1565100"/>
            <a:ext cx="8751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WFC</a:t>
            </a:r>
            <a:endParaRPr sz="1800"/>
          </a:p>
        </p:txBody>
      </p:sp>
      <p:sp>
        <p:nvSpPr>
          <p:cNvPr id="106" name="Google Shape;106;p19"/>
          <p:cNvSpPr txBox="1"/>
          <p:nvPr/>
        </p:nvSpPr>
        <p:spPr>
          <a:xfrm>
            <a:off x="4058900" y="2130125"/>
            <a:ext cx="1024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Markov Chains</a:t>
            </a:r>
            <a:endParaRPr sz="1800"/>
          </a:p>
        </p:txBody>
      </p:sp>
      <p:sp>
        <p:nvSpPr>
          <p:cNvPr id="107" name="Google Shape;107;p19"/>
          <p:cNvSpPr txBox="1"/>
          <p:nvPr/>
        </p:nvSpPr>
        <p:spPr>
          <a:xfrm>
            <a:off x="3376800" y="3285625"/>
            <a:ext cx="2390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Longer Output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Work on a GUI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Add more note transitions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Ex: 2-2 (chords)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