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344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36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394374"/>
            <a:ext cx="10492740" cy="5093547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7684348"/>
            <a:ext cx="9258300" cy="3532292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778933"/>
            <a:ext cx="2661761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778933"/>
            <a:ext cx="7830979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3647444"/>
            <a:ext cx="10647045" cy="6085839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9790858"/>
            <a:ext cx="10647045" cy="3200399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/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3894667"/>
            <a:ext cx="524637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3894667"/>
            <a:ext cx="524637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778936"/>
            <a:ext cx="1064704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3586481"/>
            <a:ext cx="5222259" cy="1757679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5344160"/>
            <a:ext cx="5222259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3586481"/>
            <a:ext cx="5247978" cy="1757679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5344160"/>
            <a:ext cx="524797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975360"/>
            <a:ext cx="3981390" cy="34137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2106510"/>
            <a:ext cx="6249353" cy="10397067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4389120"/>
            <a:ext cx="3981390" cy="8131388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975360"/>
            <a:ext cx="3981390" cy="34137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2106510"/>
            <a:ext cx="6249353" cy="10397067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4389120"/>
            <a:ext cx="3981390" cy="8131388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778936"/>
            <a:ext cx="1064704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3894667"/>
            <a:ext cx="1064704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13560217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13560217"/>
            <a:ext cx="416623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13560217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CBFCF4-FA4E-4D93-BDBC-37B29FCB3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97464"/>
              </p:ext>
            </p:extLst>
          </p:nvPr>
        </p:nvGraphicFramePr>
        <p:xfrm>
          <a:off x="304801" y="531971"/>
          <a:ext cx="11403106" cy="3494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7162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</a:tblGrid>
              <a:tr h="698927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Midi File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CBAE3-E1A0-43CD-92CA-D125A02D8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91219"/>
              </p:ext>
            </p:extLst>
          </p:nvPr>
        </p:nvGraphicFramePr>
        <p:xfrm>
          <a:off x="304801" y="4376229"/>
          <a:ext cx="5163670" cy="27706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32734">
                  <a:extLst>
                    <a:ext uri="{9D8B030D-6E8A-4147-A177-3AD203B41FA5}">
                      <a16:colId xmlns:a16="http://schemas.microsoft.com/office/drawing/2014/main" val="96825184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4219662914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1772828167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2422869787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346858494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Markov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1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1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7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3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87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846532-B04B-4EEB-A4C4-3E979175D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31133"/>
              </p:ext>
            </p:extLst>
          </p:nvPr>
        </p:nvGraphicFramePr>
        <p:xfrm>
          <a:off x="6544237" y="4376229"/>
          <a:ext cx="5163670" cy="27706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32734">
                  <a:extLst>
                    <a:ext uri="{9D8B030D-6E8A-4147-A177-3AD203B41FA5}">
                      <a16:colId xmlns:a16="http://schemas.microsoft.com/office/drawing/2014/main" val="96825184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4219662914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1772828167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2422869787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346858494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Markov Chains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1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1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7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3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Condensed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874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7064DBA-0F08-4DA5-A5CD-CCC01629BB65}"/>
              </a:ext>
            </a:extLst>
          </p:cNvPr>
          <p:cNvGrpSpPr/>
          <p:nvPr/>
        </p:nvGrpSpPr>
        <p:grpSpPr>
          <a:xfrm>
            <a:off x="1057840" y="7333135"/>
            <a:ext cx="9914968" cy="2675336"/>
            <a:chOff x="1057840" y="7333135"/>
            <a:chExt cx="9914968" cy="267533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EFB3BF-2E93-4B33-8676-CFA5EC827E27}"/>
                </a:ext>
              </a:extLst>
            </p:cNvPr>
            <p:cNvSpPr/>
            <p:nvPr/>
          </p:nvSpPr>
          <p:spPr>
            <a:xfrm>
              <a:off x="1057840" y="7915836"/>
              <a:ext cx="1416424" cy="1416424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Bahnschrift Condensed" panose="020B0502040204020203" pitchFamily="34" charset="0"/>
                </a:rPr>
                <a:t>F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8BEB2C0-3DBC-448D-B335-1E9A23DAEDE7}"/>
                </a:ext>
              </a:extLst>
            </p:cNvPr>
            <p:cNvSpPr/>
            <p:nvPr/>
          </p:nvSpPr>
          <p:spPr>
            <a:xfrm>
              <a:off x="3890688" y="7915836"/>
              <a:ext cx="1416424" cy="1416424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Bahnschrift Condensed" panose="020B0502040204020203" pitchFamily="34" charset="0"/>
                </a:rPr>
                <a:t>A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33A42B5-6AF4-4C8E-8F59-C35006C8B3AA}"/>
                </a:ext>
              </a:extLst>
            </p:cNvPr>
            <p:cNvSpPr/>
            <p:nvPr/>
          </p:nvSpPr>
          <p:spPr>
            <a:xfrm>
              <a:off x="6723536" y="7915836"/>
              <a:ext cx="1416424" cy="1416424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Bahnschrift Condensed" panose="020B0502040204020203" pitchFamily="34" charset="0"/>
                </a:rPr>
                <a:t>C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15929C8-4E06-46CF-B784-9ADD14720B61}"/>
                </a:ext>
              </a:extLst>
            </p:cNvPr>
            <p:cNvSpPr/>
            <p:nvPr/>
          </p:nvSpPr>
          <p:spPr>
            <a:xfrm>
              <a:off x="9556384" y="7915836"/>
              <a:ext cx="1416424" cy="1416424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Bahnschrift Condensed" panose="020B0502040204020203" pitchFamily="34" charset="0"/>
                </a:rPr>
                <a:t>E</a:t>
              </a:r>
            </a:p>
          </p:txBody>
        </p: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0840B6CE-04E8-4654-9A1F-FEA809A53FE7}"/>
                </a:ext>
              </a:extLst>
            </p:cNvPr>
            <p:cNvCxnSpPr>
              <a:stCxn id="60" idx="7"/>
              <a:endCxn id="88" idx="1"/>
            </p:cNvCxnSpPr>
            <p:nvPr/>
          </p:nvCxnSpPr>
          <p:spPr>
            <a:xfrm rot="5400000" flipH="1" flipV="1">
              <a:off x="3182476" y="7207624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DE300FDF-6FFC-46AE-8389-A7549855C615}"/>
                </a:ext>
              </a:extLst>
            </p:cNvPr>
            <p:cNvCxnSpPr>
              <a:stCxn id="88" idx="7"/>
              <a:endCxn id="92" idx="1"/>
            </p:cNvCxnSpPr>
            <p:nvPr/>
          </p:nvCxnSpPr>
          <p:spPr>
            <a:xfrm rot="5400000" flipH="1" flipV="1">
              <a:off x="6015324" y="7207624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B9E33F31-A83D-4D57-BC9A-52E875E59A58}"/>
                </a:ext>
              </a:extLst>
            </p:cNvPr>
            <p:cNvCxnSpPr>
              <a:stCxn id="92" idx="7"/>
              <a:endCxn id="97" idx="1"/>
            </p:cNvCxnSpPr>
            <p:nvPr/>
          </p:nvCxnSpPr>
          <p:spPr>
            <a:xfrm rot="5400000" flipH="1" flipV="1">
              <a:off x="8848172" y="7207624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Curved 104">
              <a:extLst>
                <a:ext uri="{FF2B5EF4-FFF2-40B4-BE49-F238E27FC236}">
                  <a16:creationId xmlns:a16="http://schemas.microsoft.com/office/drawing/2014/main" id="{0599164F-F3A3-4143-B721-8C35EADB18EC}"/>
                </a:ext>
              </a:extLst>
            </p:cNvPr>
            <p:cNvCxnSpPr>
              <a:stCxn id="97" idx="3"/>
              <a:endCxn id="92" idx="5"/>
            </p:cNvCxnSpPr>
            <p:nvPr/>
          </p:nvCxnSpPr>
          <p:spPr>
            <a:xfrm rot="5400000">
              <a:off x="8848172" y="8209188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F9330EA7-4813-4B88-94F2-724F648F2BEB}"/>
                </a:ext>
              </a:extLst>
            </p:cNvPr>
            <p:cNvCxnSpPr>
              <a:stCxn id="92" idx="3"/>
              <a:endCxn id="88" idx="5"/>
            </p:cNvCxnSpPr>
            <p:nvPr/>
          </p:nvCxnSpPr>
          <p:spPr>
            <a:xfrm rot="5400000">
              <a:off x="6015324" y="8209188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9144C73E-1E25-4027-8516-4B3ADAF774A7}"/>
                </a:ext>
              </a:extLst>
            </p:cNvPr>
            <p:cNvCxnSpPr>
              <a:stCxn id="88" idx="3"/>
              <a:endCxn id="60" idx="5"/>
            </p:cNvCxnSpPr>
            <p:nvPr/>
          </p:nvCxnSpPr>
          <p:spPr>
            <a:xfrm rot="5400000">
              <a:off x="3182476" y="8209188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4BEDB4C-A0E1-4C54-B8F2-7BC0E1B06E3B}"/>
                </a:ext>
              </a:extLst>
            </p:cNvPr>
            <p:cNvSpPr txBox="1"/>
            <p:nvPr/>
          </p:nvSpPr>
          <p:spPr>
            <a:xfrm>
              <a:off x="5760902" y="7333135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</a:rPr>
                <a:t>50%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FDF01-8302-4916-9917-0E8AC6BA927B}"/>
                </a:ext>
              </a:extLst>
            </p:cNvPr>
            <p:cNvSpPr txBox="1"/>
            <p:nvPr/>
          </p:nvSpPr>
          <p:spPr>
            <a:xfrm>
              <a:off x="8593750" y="7333135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</a:rPr>
                <a:t>33%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4D0E8F-B975-43A2-9503-AB2E276F35F1}"/>
                </a:ext>
              </a:extLst>
            </p:cNvPr>
            <p:cNvSpPr txBox="1"/>
            <p:nvPr/>
          </p:nvSpPr>
          <p:spPr>
            <a:xfrm>
              <a:off x="2838409" y="7333135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</a:rPr>
                <a:t>100%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FA34651-DDDE-4F19-A121-5008D335AB0C}"/>
                </a:ext>
              </a:extLst>
            </p:cNvPr>
            <p:cNvSpPr txBox="1"/>
            <p:nvPr/>
          </p:nvSpPr>
          <p:spPr>
            <a:xfrm>
              <a:off x="5742973" y="963913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</a:rPr>
                <a:t>66%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688ABED-4D2C-406D-BD30-FA5DF523E4A1}"/>
                </a:ext>
              </a:extLst>
            </p:cNvPr>
            <p:cNvSpPr txBox="1"/>
            <p:nvPr/>
          </p:nvSpPr>
          <p:spPr>
            <a:xfrm>
              <a:off x="8504105" y="9639139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</a:rPr>
                <a:t>100%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6B4B4B1-EAD2-4DB6-828A-F8071B4C90F3}"/>
                </a:ext>
              </a:extLst>
            </p:cNvPr>
            <p:cNvSpPr txBox="1"/>
            <p:nvPr/>
          </p:nvSpPr>
          <p:spPr>
            <a:xfrm>
              <a:off x="2910125" y="9639139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hnschrift Condensed" panose="020B0502040204020203" pitchFamily="34" charset="0"/>
                </a:rPr>
                <a:t>50%</a:t>
              </a:r>
            </a:p>
          </p:txBody>
        </p:sp>
      </p:grp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BF443136-00C6-4F78-AD04-B1A4A3A6B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97642"/>
              </p:ext>
            </p:extLst>
          </p:nvPr>
        </p:nvGraphicFramePr>
        <p:xfrm>
          <a:off x="229233" y="10220313"/>
          <a:ext cx="11403106" cy="3494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7162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</a:tblGrid>
              <a:tr h="698927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Super Position of all Notes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F3FD56BC-B4D9-4A6C-A329-B593838C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18844"/>
              </p:ext>
            </p:extLst>
          </p:nvPr>
        </p:nvGraphicFramePr>
        <p:xfrm>
          <a:off x="304801" y="14343416"/>
          <a:ext cx="11403106" cy="3494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7162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</a:tblGrid>
              <a:tr h="698927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Collapsing on Super Position Note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rgbClr val="FF0000"/>
                          </a:solidFill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66C32E2A-5E98-4874-A262-C55B680CC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99921"/>
              </p:ext>
            </p:extLst>
          </p:nvPr>
        </p:nvGraphicFramePr>
        <p:xfrm>
          <a:off x="304801" y="18574971"/>
          <a:ext cx="11403106" cy="3494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7162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</a:tblGrid>
              <a:tr h="698927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Constraint Propagation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 Condensed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 Condensed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646A07D5-A61A-4A8A-92BA-4E734680C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20997"/>
              </p:ext>
            </p:extLst>
          </p:nvPr>
        </p:nvGraphicFramePr>
        <p:xfrm>
          <a:off x="13124331" y="74087"/>
          <a:ext cx="18490209" cy="97226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377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759066871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900513760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782173950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2354832687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2936837551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096464407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647128322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923926009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655833349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564905964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969055649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941738047"/>
                    </a:ext>
                  </a:extLst>
                </a:gridCol>
              </a:tblGrid>
              <a:tr h="636624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Sample Input Midi File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84467" marR="84467" marT="42234" marB="42234"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B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B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♭</a:t>
                      </a:r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A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♭</a:t>
                      </a:r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84228077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G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362089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F♯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3939728084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4170297761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3316682174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E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♭</a:t>
                      </a:r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049042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D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360809479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C♯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78023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/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1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254</Words>
  <Application>Microsoft Office PowerPoint</Application>
  <PresentationFormat>Custom</PresentationFormat>
  <Paragraphs>222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 Randolph</dc:creator>
  <cp:lastModifiedBy>Mckade L Umbenhower</cp:lastModifiedBy>
  <cp:revision>11</cp:revision>
  <dcterms:created xsi:type="dcterms:W3CDTF">2018-11-30T21:07:47Z</dcterms:created>
  <dcterms:modified xsi:type="dcterms:W3CDTF">2018-12-01T07:02:06Z</dcterms:modified>
</cp:coreProperties>
</file>