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344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60" d="100"/>
          <a:sy n="60" d="100"/>
        </p:scale>
        <p:origin x="42" y="-2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830" y="2394374"/>
            <a:ext cx="10492740" cy="5093547"/>
          </a:xfrm>
        </p:spPr>
        <p:txBody>
          <a:bodyPr anchor="b"/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7684348"/>
            <a:ext cx="9258300" cy="3532292"/>
          </a:xfrm>
        </p:spPr>
        <p:txBody>
          <a:bodyPr/>
          <a:lstStyle>
            <a:lvl1pPr marL="0" indent="0" algn="ctr">
              <a:buNone/>
              <a:defRPr sz="3240"/>
            </a:lvl1pPr>
            <a:lvl2pPr marL="617220" indent="0" algn="ctr">
              <a:buNone/>
              <a:defRPr sz="2700"/>
            </a:lvl2pPr>
            <a:lvl3pPr marL="1234440" indent="0" algn="ctr">
              <a:buNone/>
              <a:defRPr sz="2430"/>
            </a:lvl3pPr>
            <a:lvl4pPr marL="1851660" indent="0" algn="ctr">
              <a:buNone/>
              <a:defRPr sz="2160"/>
            </a:lvl4pPr>
            <a:lvl5pPr marL="2468880" indent="0" algn="ctr">
              <a:buNone/>
              <a:defRPr sz="2160"/>
            </a:lvl5pPr>
            <a:lvl6pPr marL="3086100" indent="0" algn="ctr">
              <a:buNone/>
              <a:defRPr sz="2160"/>
            </a:lvl6pPr>
            <a:lvl7pPr marL="3703320" indent="0" algn="ctr">
              <a:buNone/>
              <a:defRPr sz="2160"/>
            </a:lvl7pPr>
            <a:lvl8pPr marL="4320540" indent="0" algn="ctr">
              <a:buNone/>
              <a:defRPr sz="2160"/>
            </a:lvl8pPr>
            <a:lvl9pPr marL="4937760" indent="0" algn="ctr">
              <a:buNone/>
              <a:defRPr sz="2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5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9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3962" y="778933"/>
            <a:ext cx="2661761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678" y="778933"/>
            <a:ext cx="7830979" cy="1239858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5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249" y="3647444"/>
            <a:ext cx="10647045" cy="6085839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2249" y="9790858"/>
            <a:ext cx="10647045" cy="3200399"/>
          </a:xfrm>
        </p:spPr>
        <p:txBody>
          <a:bodyPr/>
          <a:lstStyle>
            <a:lvl1pPr marL="0" indent="0">
              <a:buNone/>
              <a:defRPr sz="3240">
                <a:solidFill>
                  <a:schemeClr val="tx1"/>
                </a:solidFill>
              </a:defRPr>
            </a:lvl1pPr>
            <a:lvl2pPr marL="61722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43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7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8678" y="3894667"/>
            <a:ext cx="524637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353" y="3894667"/>
            <a:ext cx="5246370" cy="92828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10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5" y="778936"/>
            <a:ext cx="10647045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0287" y="3586481"/>
            <a:ext cx="5222259" cy="1757679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0287" y="5344160"/>
            <a:ext cx="5222259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353" y="3586481"/>
            <a:ext cx="5247978" cy="1757679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353" y="5344160"/>
            <a:ext cx="5247978" cy="786045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6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1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42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975360"/>
            <a:ext cx="3981390" cy="341376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7978" y="2106510"/>
            <a:ext cx="6249353" cy="10397067"/>
          </a:xfrm>
        </p:spPr>
        <p:txBody>
          <a:bodyPr/>
          <a:lstStyle>
            <a:lvl1pPr>
              <a:defRPr sz="4320"/>
            </a:lvl1pPr>
            <a:lvl2pPr>
              <a:defRPr sz="3780"/>
            </a:lvl2pPr>
            <a:lvl3pPr>
              <a:defRPr sz="324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4389120"/>
            <a:ext cx="3981390" cy="8131388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7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86" y="975360"/>
            <a:ext cx="3981390" cy="341376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7978" y="2106510"/>
            <a:ext cx="6249353" cy="10397067"/>
          </a:xfrm>
        </p:spPr>
        <p:txBody>
          <a:bodyPr anchor="t"/>
          <a:lstStyle>
            <a:lvl1pPr marL="0" indent="0">
              <a:buNone/>
              <a:defRPr sz="4320"/>
            </a:lvl1pPr>
            <a:lvl2pPr marL="617220" indent="0">
              <a:buNone/>
              <a:defRPr sz="3780"/>
            </a:lvl2pPr>
            <a:lvl3pPr marL="1234440" indent="0">
              <a:buNone/>
              <a:defRPr sz="324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86" y="4389120"/>
            <a:ext cx="3981390" cy="8131388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1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8678" y="778936"/>
            <a:ext cx="10647045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8678" y="3894667"/>
            <a:ext cx="10647045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678" y="13560217"/>
            <a:ext cx="277749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109D-C8B4-4542-85BA-CFC0F328DFDE}" type="datetimeFigureOut">
              <a:rPr lang="en-US" smtClean="0"/>
              <a:t>11/30/2018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89083" y="13560217"/>
            <a:ext cx="4166235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18233" y="13560217"/>
            <a:ext cx="277749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46878-A219-45D6-A1A7-733D3AA1B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34440" rtl="0" eaLnBrk="1" latinLnBrk="0" hangingPunct="1">
        <a:lnSpc>
          <a:spcPct val="90000"/>
        </a:lnSpc>
        <a:spcBef>
          <a:spcPct val="0"/>
        </a:spcBef>
        <a:buNone/>
        <a:defRPr sz="5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123444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CBFCF4-FA4E-4D93-BDBC-37B29FCB3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394928"/>
              </p:ext>
            </p:extLst>
          </p:nvPr>
        </p:nvGraphicFramePr>
        <p:xfrm>
          <a:off x="304801" y="531971"/>
          <a:ext cx="11403106" cy="34946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77162">
                  <a:extLst>
                    <a:ext uri="{9D8B030D-6E8A-4147-A177-3AD203B41FA5}">
                      <a16:colId xmlns:a16="http://schemas.microsoft.com/office/drawing/2014/main" val="84317904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22944383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8175740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81230412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562850039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666913825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250338484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05315526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37678070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329341662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43581413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27934464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3600519638"/>
                    </a:ext>
                  </a:extLst>
                </a:gridCol>
              </a:tblGrid>
              <a:tr h="698927">
                <a:tc gridSpan="13"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Midi File</a:t>
                      </a:r>
                    </a:p>
                  </a:txBody>
                  <a:tcPr marL="84467" marR="84467" marT="42234" marB="4223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90129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E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143527545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C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1272214758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A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55822796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F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185208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9CBAE3-E1A0-43CD-92CA-D125A02D8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5404"/>
              </p:ext>
            </p:extLst>
          </p:nvPr>
        </p:nvGraphicFramePr>
        <p:xfrm>
          <a:off x="304801" y="4376229"/>
          <a:ext cx="5163670" cy="277063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32734">
                  <a:extLst>
                    <a:ext uri="{9D8B030D-6E8A-4147-A177-3AD203B41FA5}">
                      <a16:colId xmlns:a16="http://schemas.microsoft.com/office/drawing/2014/main" val="96825184"/>
                    </a:ext>
                  </a:extLst>
                </a:gridCol>
                <a:gridCol w="1032734">
                  <a:extLst>
                    <a:ext uri="{9D8B030D-6E8A-4147-A177-3AD203B41FA5}">
                      <a16:colId xmlns:a16="http://schemas.microsoft.com/office/drawing/2014/main" val="4219662914"/>
                    </a:ext>
                  </a:extLst>
                </a:gridCol>
                <a:gridCol w="1032734">
                  <a:extLst>
                    <a:ext uri="{9D8B030D-6E8A-4147-A177-3AD203B41FA5}">
                      <a16:colId xmlns:a16="http://schemas.microsoft.com/office/drawing/2014/main" val="1772828167"/>
                    </a:ext>
                  </a:extLst>
                </a:gridCol>
                <a:gridCol w="1032734">
                  <a:extLst>
                    <a:ext uri="{9D8B030D-6E8A-4147-A177-3AD203B41FA5}">
                      <a16:colId xmlns:a16="http://schemas.microsoft.com/office/drawing/2014/main" val="2422869787"/>
                    </a:ext>
                  </a:extLst>
                </a:gridCol>
                <a:gridCol w="1032734">
                  <a:extLst>
                    <a:ext uri="{9D8B030D-6E8A-4147-A177-3AD203B41FA5}">
                      <a16:colId xmlns:a16="http://schemas.microsoft.com/office/drawing/2014/main" val="346858494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Markov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51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1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7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3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7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787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846532-B04B-4EEB-A4C4-3E979175D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099917"/>
              </p:ext>
            </p:extLst>
          </p:nvPr>
        </p:nvGraphicFramePr>
        <p:xfrm>
          <a:off x="6544237" y="4376229"/>
          <a:ext cx="5163670" cy="277063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32734">
                  <a:extLst>
                    <a:ext uri="{9D8B030D-6E8A-4147-A177-3AD203B41FA5}">
                      <a16:colId xmlns:a16="http://schemas.microsoft.com/office/drawing/2014/main" val="96825184"/>
                    </a:ext>
                  </a:extLst>
                </a:gridCol>
                <a:gridCol w="1032734">
                  <a:extLst>
                    <a:ext uri="{9D8B030D-6E8A-4147-A177-3AD203B41FA5}">
                      <a16:colId xmlns:a16="http://schemas.microsoft.com/office/drawing/2014/main" val="4219662914"/>
                    </a:ext>
                  </a:extLst>
                </a:gridCol>
                <a:gridCol w="1032734">
                  <a:extLst>
                    <a:ext uri="{9D8B030D-6E8A-4147-A177-3AD203B41FA5}">
                      <a16:colId xmlns:a16="http://schemas.microsoft.com/office/drawing/2014/main" val="1772828167"/>
                    </a:ext>
                  </a:extLst>
                </a:gridCol>
                <a:gridCol w="1032734">
                  <a:extLst>
                    <a:ext uri="{9D8B030D-6E8A-4147-A177-3AD203B41FA5}">
                      <a16:colId xmlns:a16="http://schemas.microsoft.com/office/drawing/2014/main" val="2422869787"/>
                    </a:ext>
                  </a:extLst>
                </a:gridCol>
                <a:gridCol w="1032734">
                  <a:extLst>
                    <a:ext uri="{9D8B030D-6E8A-4147-A177-3AD203B41FA5}">
                      <a16:colId xmlns:a16="http://schemas.microsoft.com/office/drawing/2014/main" val="3468584949"/>
                    </a:ext>
                  </a:extLst>
                </a:gridCol>
              </a:tblGrid>
              <a:tr h="370840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Markov Chains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51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416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676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3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17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Bahnschrift" panose="020B0502040204020203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378742"/>
                  </a:ext>
                </a:extLst>
              </a:tr>
            </a:tbl>
          </a:graphicData>
        </a:graphic>
      </p:graphicFrame>
      <p:sp>
        <p:nvSpPr>
          <p:cNvPr id="60" name="Oval 59">
            <a:extLst>
              <a:ext uri="{FF2B5EF4-FFF2-40B4-BE49-F238E27FC236}">
                <a16:creationId xmlns:a16="http://schemas.microsoft.com/office/drawing/2014/main" id="{43EFB3BF-2E93-4B33-8676-CFA5EC827E27}"/>
              </a:ext>
            </a:extLst>
          </p:cNvPr>
          <p:cNvSpPr/>
          <p:nvPr/>
        </p:nvSpPr>
        <p:spPr>
          <a:xfrm>
            <a:off x="1057840" y="7915836"/>
            <a:ext cx="1416424" cy="1416424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F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88BEB2C0-3DBC-448D-B335-1E9A23DAEDE7}"/>
              </a:ext>
            </a:extLst>
          </p:cNvPr>
          <p:cNvSpPr/>
          <p:nvPr/>
        </p:nvSpPr>
        <p:spPr>
          <a:xfrm>
            <a:off x="3890688" y="7915836"/>
            <a:ext cx="1416424" cy="1416424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A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133A42B5-6AF4-4C8E-8F59-C35006C8B3AA}"/>
              </a:ext>
            </a:extLst>
          </p:cNvPr>
          <p:cNvSpPr/>
          <p:nvPr/>
        </p:nvSpPr>
        <p:spPr>
          <a:xfrm>
            <a:off x="6723536" y="7915836"/>
            <a:ext cx="1416424" cy="1416424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C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15929C8-4E06-46CF-B784-9ADD14720B61}"/>
              </a:ext>
            </a:extLst>
          </p:cNvPr>
          <p:cNvSpPr/>
          <p:nvPr/>
        </p:nvSpPr>
        <p:spPr>
          <a:xfrm>
            <a:off x="9556384" y="7915836"/>
            <a:ext cx="1416424" cy="1416424"/>
          </a:xfrm>
          <a:prstGeom prst="ellipse">
            <a:avLst/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dirty="0"/>
              <a:t>E</a:t>
            </a:r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0840B6CE-04E8-4654-9A1F-FEA809A53FE7}"/>
              </a:ext>
            </a:extLst>
          </p:cNvPr>
          <p:cNvCxnSpPr>
            <a:stCxn id="60" idx="7"/>
            <a:endCxn id="88" idx="1"/>
          </p:cNvCxnSpPr>
          <p:nvPr/>
        </p:nvCxnSpPr>
        <p:spPr>
          <a:xfrm rot="5400000" flipH="1" flipV="1">
            <a:off x="3182476" y="7207624"/>
            <a:ext cx="12700" cy="1831284"/>
          </a:xfrm>
          <a:prstGeom prst="curvedConnector3">
            <a:avLst>
              <a:gd name="adj1" fmla="val 3433307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DE300FDF-6FFC-46AE-8389-A7549855C615}"/>
              </a:ext>
            </a:extLst>
          </p:cNvPr>
          <p:cNvCxnSpPr>
            <a:stCxn id="88" idx="7"/>
            <a:endCxn id="92" idx="1"/>
          </p:cNvCxnSpPr>
          <p:nvPr/>
        </p:nvCxnSpPr>
        <p:spPr>
          <a:xfrm rot="5400000" flipH="1" flipV="1">
            <a:off x="6015324" y="7207624"/>
            <a:ext cx="12700" cy="1831284"/>
          </a:xfrm>
          <a:prstGeom prst="curvedConnector3">
            <a:avLst>
              <a:gd name="adj1" fmla="val 3433307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B9E33F31-A83D-4D57-BC9A-52E875E59A58}"/>
              </a:ext>
            </a:extLst>
          </p:cNvPr>
          <p:cNvCxnSpPr>
            <a:stCxn id="92" idx="7"/>
            <a:endCxn id="97" idx="1"/>
          </p:cNvCxnSpPr>
          <p:nvPr/>
        </p:nvCxnSpPr>
        <p:spPr>
          <a:xfrm rot="5400000" flipH="1" flipV="1">
            <a:off x="8848172" y="7207624"/>
            <a:ext cx="12700" cy="1831284"/>
          </a:xfrm>
          <a:prstGeom prst="curvedConnector3">
            <a:avLst>
              <a:gd name="adj1" fmla="val 3433307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0599164F-F3A3-4143-B721-8C35EADB18EC}"/>
              </a:ext>
            </a:extLst>
          </p:cNvPr>
          <p:cNvCxnSpPr>
            <a:stCxn id="97" idx="3"/>
            <a:endCxn id="92" idx="5"/>
          </p:cNvCxnSpPr>
          <p:nvPr/>
        </p:nvCxnSpPr>
        <p:spPr>
          <a:xfrm rot="5400000">
            <a:off x="8848172" y="8209188"/>
            <a:ext cx="12700" cy="1831284"/>
          </a:xfrm>
          <a:prstGeom prst="curvedConnector3">
            <a:avLst>
              <a:gd name="adj1" fmla="val 3433307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F9330EA7-4813-4B88-94F2-724F648F2BEB}"/>
              </a:ext>
            </a:extLst>
          </p:cNvPr>
          <p:cNvCxnSpPr>
            <a:stCxn id="92" idx="3"/>
            <a:endCxn id="88" idx="5"/>
          </p:cNvCxnSpPr>
          <p:nvPr/>
        </p:nvCxnSpPr>
        <p:spPr>
          <a:xfrm rot="5400000">
            <a:off x="6015324" y="8209188"/>
            <a:ext cx="12700" cy="1831284"/>
          </a:xfrm>
          <a:prstGeom prst="curvedConnector3">
            <a:avLst>
              <a:gd name="adj1" fmla="val 3433307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9144C73E-1E25-4027-8516-4B3ADAF774A7}"/>
              </a:ext>
            </a:extLst>
          </p:cNvPr>
          <p:cNvCxnSpPr>
            <a:stCxn id="88" idx="3"/>
            <a:endCxn id="60" idx="5"/>
          </p:cNvCxnSpPr>
          <p:nvPr/>
        </p:nvCxnSpPr>
        <p:spPr>
          <a:xfrm rot="5400000">
            <a:off x="3182476" y="8209188"/>
            <a:ext cx="12700" cy="1831284"/>
          </a:xfrm>
          <a:prstGeom prst="curvedConnector3">
            <a:avLst>
              <a:gd name="adj1" fmla="val 3433307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24BEDB4C-A0E1-4C54-B8F2-7BC0E1B06E3B}"/>
              </a:ext>
            </a:extLst>
          </p:cNvPr>
          <p:cNvSpPr txBox="1"/>
          <p:nvPr/>
        </p:nvSpPr>
        <p:spPr>
          <a:xfrm>
            <a:off x="5760902" y="73331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89FDF01-8302-4916-9917-0E8AC6BA927B}"/>
              </a:ext>
            </a:extLst>
          </p:cNvPr>
          <p:cNvSpPr txBox="1"/>
          <p:nvPr/>
        </p:nvSpPr>
        <p:spPr>
          <a:xfrm>
            <a:off x="8593750" y="733313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33%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4D0E8F-B975-43A2-9503-AB2E276F35F1}"/>
              </a:ext>
            </a:extLst>
          </p:cNvPr>
          <p:cNvSpPr txBox="1"/>
          <p:nvPr/>
        </p:nvSpPr>
        <p:spPr>
          <a:xfrm>
            <a:off x="2838409" y="7333135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FA34651-DDDE-4F19-A121-5008D335AB0C}"/>
              </a:ext>
            </a:extLst>
          </p:cNvPr>
          <p:cNvSpPr txBox="1"/>
          <p:nvPr/>
        </p:nvSpPr>
        <p:spPr>
          <a:xfrm>
            <a:off x="5742973" y="963913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66%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688ABED-4D2C-406D-BD30-FA5DF523E4A1}"/>
              </a:ext>
            </a:extLst>
          </p:cNvPr>
          <p:cNvSpPr txBox="1"/>
          <p:nvPr/>
        </p:nvSpPr>
        <p:spPr>
          <a:xfrm>
            <a:off x="8504105" y="9639139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6B4B4B1-EAD2-4DB6-828A-F8071B4C90F3}"/>
              </a:ext>
            </a:extLst>
          </p:cNvPr>
          <p:cNvSpPr txBox="1"/>
          <p:nvPr/>
        </p:nvSpPr>
        <p:spPr>
          <a:xfrm>
            <a:off x="2910125" y="963913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50%</a:t>
            </a:r>
          </a:p>
        </p:txBody>
      </p:sp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BF443136-00C6-4F78-AD04-B1A4A3A6B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760881"/>
              </p:ext>
            </p:extLst>
          </p:nvPr>
        </p:nvGraphicFramePr>
        <p:xfrm>
          <a:off x="229233" y="10220313"/>
          <a:ext cx="11403106" cy="34946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77162">
                  <a:extLst>
                    <a:ext uri="{9D8B030D-6E8A-4147-A177-3AD203B41FA5}">
                      <a16:colId xmlns:a16="http://schemas.microsoft.com/office/drawing/2014/main" val="84317904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22944383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8175740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81230412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562850039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666913825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250338484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05315526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37678070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329341662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43581413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27934464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3600519638"/>
                    </a:ext>
                  </a:extLst>
                </a:gridCol>
              </a:tblGrid>
              <a:tr h="698927">
                <a:tc gridSpan="13"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Super Position of all Notes</a:t>
                      </a:r>
                    </a:p>
                  </a:txBody>
                  <a:tcPr marL="84467" marR="84467" marT="42234" marB="4223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90129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E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143527545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C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1272214758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A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55822796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F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18520827"/>
                  </a:ext>
                </a:extLst>
              </a:tr>
            </a:tbl>
          </a:graphicData>
        </a:graphic>
      </p:graphicFrame>
      <p:graphicFrame>
        <p:nvGraphicFramePr>
          <p:cNvPr id="125" name="Table 124">
            <a:extLst>
              <a:ext uri="{FF2B5EF4-FFF2-40B4-BE49-F238E27FC236}">
                <a16:creationId xmlns:a16="http://schemas.microsoft.com/office/drawing/2014/main" id="{F3FD56BC-B4D9-4A6C-A329-B593838CA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39776"/>
              </p:ext>
            </p:extLst>
          </p:nvPr>
        </p:nvGraphicFramePr>
        <p:xfrm>
          <a:off x="304801" y="14343416"/>
          <a:ext cx="11403106" cy="34946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77162">
                  <a:extLst>
                    <a:ext uri="{9D8B030D-6E8A-4147-A177-3AD203B41FA5}">
                      <a16:colId xmlns:a16="http://schemas.microsoft.com/office/drawing/2014/main" val="84317904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22944383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8175740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81230412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562850039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666913825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250338484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05315526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37678070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329341662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43581413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27934464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3600519638"/>
                    </a:ext>
                  </a:extLst>
                </a:gridCol>
              </a:tblGrid>
              <a:tr h="698927">
                <a:tc gridSpan="13"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Collapsing on Super Position Note</a:t>
                      </a:r>
                    </a:p>
                  </a:txBody>
                  <a:tcPr marL="84467" marR="84467" marT="42234" marB="4223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90129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E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143527545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C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rgbClr val="FF0000"/>
                          </a:solidFill>
                          <a:latin typeface="Bahnschrift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1272214758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A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55822796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F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18520827"/>
                  </a:ext>
                </a:extLst>
              </a:tr>
            </a:tbl>
          </a:graphicData>
        </a:graphic>
      </p:graphicFrame>
      <p:graphicFrame>
        <p:nvGraphicFramePr>
          <p:cNvPr id="126" name="Table 125">
            <a:extLst>
              <a:ext uri="{FF2B5EF4-FFF2-40B4-BE49-F238E27FC236}">
                <a16:creationId xmlns:a16="http://schemas.microsoft.com/office/drawing/2014/main" id="{66C32E2A-5E98-4874-A262-C55B680CC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23627"/>
              </p:ext>
            </p:extLst>
          </p:nvPr>
        </p:nvGraphicFramePr>
        <p:xfrm>
          <a:off x="304801" y="18574971"/>
          <a:ext cx="11403106" cy="34946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77162">
                  <a:extLst>
                    <a:ext uri="{9D8B030D-6E8A-4147-A177-3AD203B41FA5}">
                      <a16:colId xmlns:a16="http://schemas.microsoft.com/office/drawing/2014/main" val="84317904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22944383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8175740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81230412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562850039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666913825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250338484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05315526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37678070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3293416628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143581413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4279344643"/>
                    </a:ext>
                  </a:extLst>
                </a:gridCol>
                <a:gridCol w="877162">
                  <a:extLst>
                    <a:ext uri="{9D8B030D-6E8A-4147-A177-3AD203B41FA5}">
                      <a16:colId xmlns:a16="http://schemas.microsoft.com/office/drawing/2014/main" val="3600519638"/>
                    </a:ext>
                  </a:extLst>
                </a:gridCol>
              </a:tblGrid>
              <a:tr h="698927">
                <a:tc gridSpan="13"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Constraint Propagation</a:t>
                      </a:r>
                    </a:p>
                  </a:txBody>
                  <a:tcPr marL="84467" marR="84467" marT="42234" marB="42234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990129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E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143527545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C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O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1272214758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A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55822796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F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.</a:t>
                      </a: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18520827"/>
                  </a:ext>
                </a:extLst>
              </a:tr>
            </a:tbl>
          </a:graphicData>
        </a:graphic>
      </p:graphicFrame>
      <p:graphicFrame>
        <p:nvGraphicFramePr>
          <p:cNvPr id="127" name="Table 126">
            <a:extLst>
              <a:ext uri="{FF2B5EF4-FFF2-40B4-BE49-F238E27FC236}">
                <a16:creationId xmlns:a16="http://schemas.microsoft.com/office/drawing/2014/main" id="{646A07D5-A61A-4A8A-92BA-4E734680C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32142"/>
              </p:ext>
            </p:extLst>
          </p:nvPr>
        </p:nvGraphicFramePr>
        <p:xfrm>
          <a:off x="13124331" y="74087"/>
          <a:ext cx="18490209" cy="908605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38377">
                  <a:extLst>
                    <a:ext uri="{9D8B030D-6E8A-4147-A177-3AD203B41FA5}">
                      <a16:colId xmlns:a16="http://schemas.microsoft.com/office/drawing/2014/main" val="843179048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1229443833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48175740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481230412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1562850039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666913825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250338484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4053155268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1376780703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3293416628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1435814133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4279344643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3600519638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3759066871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900513760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782173950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2354832687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2936837551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3096464407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1647128322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923926009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1655833349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3564905964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969055649"/>
                    </a:ext>
                  </a:extLst>
                </a:gridCol>
                <a:gridCol w="735493">
                  <a:extLst>
                    <a:ext uri="{9D8B030D-6E8A-4147-A177-3AD203B41FA5}">
                      <a16:colId xmlns:a16="http://schemas.microsoft.com/office/drawing/2014/main" val="941738047"/>
                    </a:ext>
                  </a:extLst>
                </a:gridCol>
              </a:tblGrid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C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143527545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B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1272214758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B</a:t>
                      </a:r>
                      <a:r>
                        <a:rPr lang="en-US" sz="3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♭</a:t>
                      </a:r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55822796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A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18520827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A</a:t>
                      </a:r>
                      <a:r>
                        <a:rPr lang="en-US" sz="3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♭</a:t>
                      </a:r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1842280777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G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36208929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F♯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3939728084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F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4170297761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E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3316682174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E</a:t>
                      </a:r>
                      <a:r>
                        <a:rPr lang="en-US" sz="3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♭</a:t>
                      </a:r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1270490425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D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3608094795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C♯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780237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C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1209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0FB83E0-2A2B-4DB6-BB39-A84C9D0C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66369"/>
              </p:ext>
            </p:extLst>
          </p:nvPr>
        </p:nvGraphicFramePr>
        <p:xfrm>
          <a:off x="13124330" y="10602352"/>
          <a:ext cx="18622318" cy="906238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871726">
                  <a:extLst>
                    <a:ext uri="{9D8B030D-6E8A-4147-A177-3AD203B41FA5}">
                      <a16:colId xmlns:a16="http://schemas.microsoft.com/office/drawing/2014/main" val="843179048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1229443833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48175740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481230412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1562850039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666913825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250338484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4053155268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1376780703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3293416628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1435814133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4279344643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3600519638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3677752165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1645053288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2554336311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3939914156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2037204173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855408197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1924903182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2173408144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1685516432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1861369572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4004512649"/>
                    </a:ext>
                  </a:extLst>
                </a:gridCol>
                <a:gridCol w="739608">
                  <a:extLst>
                    <a:ext uri="{9D8B030D-6E8A-4147-A177-3AD203B41FA5}">
                      <a16:colId xmlns:a16="http://schemas.microsoft.com/office/drawing/2014/main" val="1708841078"/>
                    </a:ext>
                  </a:extLst>
                </a:gridCol>
              </a:tblGrid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C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143527545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B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1272214758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B</a:t>
                      </a:r>
                      <a:r>
                        <a:rPr lang="en-US" sz="3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♭</a:t>
                      </a:r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55822796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A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18520827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A</a:t>
                      </a:r>
                      <a:r>
                        <a:rPr lang="en-US" sz="3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♭</a:t>
                      </a:r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3268475778"/>
                  </a:ext>
                </a:extLst>
              </a:tr>
              <a:tr h="483415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G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702052528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F♯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3178105096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F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681591147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E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87169347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E</a:t>
                      </a:r>
                      <a:r>
                        <a:rPr lang="en-US" sz="3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♭</a:t>
                      </a:r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1306939249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D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856303287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C♯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000000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C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7461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0ED0A93-5D5F-4E1B-BC73-39D72FAC2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886906"/>
              </p:ext>
            </p:extLst>
          </p:nvPr>
        </p:nvGraphicFramePr>
        <p:xfrm>
          <a:off x="13124330" y="21169251"/>
          <a:ext cx="38052077" cy="1100305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776573">
                  <a:extLst>
                    <a:ext uri="{9D8B030D-6E8A-4147-A177-3AD203B41FA5}">
                      <a16:colId xmlns:a16="http://schemas.microsoft.com/office/drawing/2014/main" val="843179048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1229443833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48175740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481230412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1562850039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666913825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250338484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4053155268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1376780703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3293416628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1435814133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4279344643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3600519638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3677752165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1645053288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2554336311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3939914156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2037204173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855408197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1924903182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2173408144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1685516432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1861369572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4004512649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1708841078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1510289808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849656566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1668185456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337263474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1794610765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1687721620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3344185264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358251631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3859361022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280785245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2033172575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674949244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4256628470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2377013144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842041992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3819860377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1227906999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1820746155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3455089265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719255848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831871040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323430049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4209196156"/>
                    </a:ext>
                  </a:extLst>
                </a:gridCol>
                <a:gridCol w="776573">
                  <a:extLst>
                    <a:ext uri="{9D8B030D-6E8A-4147-A177-3AD203B41FA5}">
                      <a16:colId xmlns:a16="http://schemas.microsoft.com/office/drawing/2014/main" val="1779536913"/>
                    </a:ext>
                  </a:extLst>
                </a:gridCol>
              </a:tblGrid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C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143527545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B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1272214758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B</a:t>
                      </a:r>
                      <a:r>
                        <a:rPr lang="en-US" sz="3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♭</a:t>
                      </a:r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55822796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A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418520827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A</a:t>
                      </a:r>
                      <a:r>
                        <a:rPr lang="en-US" sz="3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♭</a:t>
                      </a:r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475778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G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052528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F♯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78105096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F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681591147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E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87169347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E</a:t>
                      </a:r>
                      <a:r>
                        <a:rPr lang="en-US" sz="33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♭</a:t>
                      </a:r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1306939249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D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856303287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C♯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2845000000"/>
                  </a:ext>
                </a:extLst>
              </a:tr>
              <a:tr h="698927">
                <a:tc>
                  <a:txBody>
                    <a:bodyPr/>
                    <a:lstStyle/>
                    <a:p>
                      <a:pPr algn="ctr"/>
                      <a:r>
                        <a:rPr lang="en-US" sz="3300" dirty="0">
                          <a:latin typeface="Bahnschrift" panose="020B0502040204020203" pitchFamily="34" charset="0"/>
                        </a:rPr>
                        <a:t>C</a:t>
                      </a: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tc>
                  <a:txBody>
                    <a:bodyPr/>
                    <a:lstStyle/>
                    <a:p>
                      <a:pPr algn="ctr"/>
                      <a:endParaRPr lang="en-US" sz="3300" dirty="0">
                        <a:latin typeface="Bahnschrift" panose="020B0502040204020203" pitchFamily="34" charset="0"/>
                      </a:endParaRPr>
                    </a:p>
                  </a:txBody>
                  <a:tcPr marL="172338" marR="172338" marT="86169" marB="86169"/>
                </a:tc>
                <a:extLst>
                  <a:ext uri="{0D108BD9-81ED-4DB2-BD59-A6C34878D82A}">
                    <a16:rowId xmlns:a16="http://schemas.microsoft.com/office/drawing/2014/main" val="4099474613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29F4533D-2E87-4906-A9D3-8BBA19A52E7D}"/>
              </a:ext>
            </a:extLst>
          </p:cNvPr>
          <p:cNvSpPr/>
          <p:nvPr/>
        </p:nvSpPr>
        <p:spPr>
          <a:xfrm>
            <a:off x="54834007" y="37693600"/>
            <a:ext cx="4368800" cy="406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Helps with view</a:t>
            </a:r>
          </a:p>
        </p:txBody>
      </p:sp>
    </p:spTree>
    <p:extLst>
      <p:ext uri="{BB962C8B-B14F-4D97-AF65-F5344CB8AC3E}">
        <p14:creationId xmlns:p14="http://schemas.microsoft.com/office/powerpoint/2010/main" val="111211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</TotalTime>
  <Words>289</Words>
  <Application>Microsoft Office PowerPoint</Application>
  <PresentationFormat>Custom</PresentationFormat>
  <Paragraphs>248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P Randolph</dc:creator>
  <cp:lastModifiedBy>Mckade L Umbenhower</cp:lastModifiedBy>
  <cp:revision>15</cp:revision>
  <dcterms:created xsi:type="dcterms:W3CDTF">2018-11-30T21:07:47Z</dcterms:created>
  <dcterms:modified xsi:type="dcterms:W3CDTF">2018-12-01T07:02:10Z</dcterms:modified>
</cp:coreProperties>
</file>