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8"/>
    <p:restoredTop sz="94654"/>
  </p:normalViewPr>
  <p:slideViewPr>
    <p:cSldViewPr snapToGrid="0" snapToObjects="1">
      <p:cViewPr varScale="1">
        <p:scale>
          <a:sx n="67" d="100"/>
          <a:sy n="67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B3D8-6074-D844-A9BE-48C310014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2DAA9-1040-894C-838A-6CCD3C64E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6EAC2-2232-5F4B-8E6F-1ED8F5D2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FA8A6-63CF-0E4C-9978-DF97B7C9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6282F-BA95-834E-9679-009EACA9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7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6DDC-D8C3-3B4E-A438-23503528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86B99-5B8D-A543-AB58-3E7EC0507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AADE6-0E0F-1845-8CBD-296C8BE2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3FC7-7DBD-9E43-899A-5993473F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D8E9-1C60-EC40-A2CD-9809E70A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2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4BDAA-0E43-524D-B75B-860B3EC7F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F37D1-074F-E645-915A-2AB1D13E7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8D9F-D0A2-8544-8084-654CCC47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AC589-C59D-884D-88D8-B9D279AB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4D6E2-68A1-3141-AD70-183C42A4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4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22CF-6AAD-D147-BC3D-63C69C2D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58C2-697A-E347-BA2C-243E180BA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695BF-9976-5841-B8C3-C6C6ADAC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27010-598B-4B44-AB70-506769EF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4E2F6-7BF4-C24A-8331-705A3F0F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F07F-97BD-904F-9735-72329C7D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D6541-C1AE-9D4D-9E48-B84CC4F89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EAEF2-05FD-4749-A10B-61D17224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3619E-8A50-7B4B-95B3-9BC6EA5C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0E2A-7F17-3240-AA1F-844DD64E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1121-7E5D-FA49-A19C-207B817A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F794-7C10-DB47-8B11-BB0EC6EFA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CC9E0-3C5E-6343-9E19-7919C7095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6777E-7D76-714B-99DC-AB64D977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98111-018A-0E46-8E77-A6D2279C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204B9-F624-E240-B058-527DF276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4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36CA-FDAC-3B41-B9C0-E4FF485C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6E202-B712-E94C-A089-771677DB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8E219-F05C-FB4F-A168-8F2E91D7E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A66D0-A688-C246-9883-5137D64F4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275D6-40BB-FB45-80F7-2CCDEF62E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F89F4-F903-444F-A9F7-396D358D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C5380-D619-6B4D-B7DD-11E378B5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4EB8C-5DCD-B24D-9B48-B44C3E0E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3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12EB-FD09-AE4F-A976-765AA035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D1315-34B4-DA49-87F5-4FA30D66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C6B9C-7E97-D641-8C7B-22A189D6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54A6D-A24C-3946-A571-BA3D488C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7648C-89F9-B649-86FF-DB35D32E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D2701-2F33-9345-B434-94834BAE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C42E4-7E66-5C49-BFD7-A503C26A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6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529B-7BE2-BE46-AC13-ABCB52CD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227A0-B737-E247-B785-5C6A2604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BF5DB-7926-214C-ACD8-787E3882A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2071F-02D1-2C46-8807-226AD7C5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1FEE8-99D5-4140-8D27-5A418A5A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D8821-FCE6-E04A-A4B9-EE41D865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9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10DA-B773-6749-8C96-F6056C51E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0CF93-D59C-544D-A44F-8FEE16BA7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6CB50-C683-1F4A-BA26-5669EC706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A7240-0D57-C441-AF43-3FB2FA68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A782D-4CA3-9349-99E5-4CE1BABA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75C72-D768-0E4D-8446-EDDD43A3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3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29867-BAF2-FA40-B586-D2ED682E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41749-D04A-1D49-913B-63169DAC5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C9DCF-8B3D-7B40-81EB-FB246BACD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2395A-C272-E84D-AD2E-65B05DB564F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14286-0778-2140-B18B-EEBE526EB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3F127-9045-8F40-A2D1-6066B5AB3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8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3EE-32B1-424D-B27F-E91052BB0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Group 1 Project Updates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40045-827C-454C-BEC2-373121D31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Stat 6080 Data Technologies</a:t>
            </a:r>
          </a:p>
          <a:p>
            <a:r>
              <a:rPr lang="en-US"/>
              <a:t>Nov 11,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6E15-B10C-2E43-8087-813C17F3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Leads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C57B-9600-1F42-AC15-D1297E88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Ragan Astle (Group Leader): </a:t>
            </a:r>
          </a:p>
          <a:p>
            <a:pPr lvl="1"/>
            <a:r>
              <a:rPr lang="en-US" sz="2000"/>
              <a:t>Graphics Lead</a:t>
            </a:r>
          </a:p>
          <a:p>
            <a:pPr lvl="1"/>
            <a:r>
              <a:rPr lang="en-US" sz="2000"/>
              <a:t>Latex Document Lead</a:t>
            </a:r>
          </a:p>
          <a:p>
            <a:r>
              <a:rPr lang="en-US" sz="2400"/>
              <a:t>McKade Thomas</a:t>
            </a:r>
          </a:p>
          <a:p>
            <a:pPr lvl="1"/>
            <a:r>
              <a:rPr lang="en-US" sz="2000"/>
              <a:t>Report Lead </a:t>
            </a:r>
          </a:p>
          <a:p>
            <a:r>
              <a:rPr lang="en-US" sz="2400"/>
              <a:t>Nate Nellis</a:t>
            </a:r>
          </a:p>
          <a:p>
            <a:pPr lvl="1"/>
            <a:r>
              <a:rPr lang="en-US" sz="2000"/>
              <a:t>Data Analyst Lead </a:t>
            </a:r>
          </a:p>
          <a:p>
            <a:r>
              <a:rPr lang="en-US" sz="2400"/>
              <a:t>Tyler Antoloci </a:t>
            </a:r>
          </a:p>
          <a:p>
            <a:pPr lvl="1"/>
            <a:r>
              <a:rPr lang="en-US" sz="2000"/>
              <a:t>Latex Beamer Lead</a:t>
            </a:r>
          </a:p>
          <a:p>
            <a:pPr lvl="1"/>
            <a:r>
              <a:rPr lang="en-US" sz="2000"/>
              <a:t>Web Scrape Lead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142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251C-F70A-364E-A211-5973608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906EA6-D406-6041-8C34-42DEACAF9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64200" cy="4351338"/>
          </a:xfrm>
        </p:spPr>
        <p:txBody>
          <a:bodyPr/>
          <a:lstStyle/>
          <a:p>
            <a:r>
              <a:rPr lang="en-US" sz="2400" dirty="0"/>
              <a:t>Store Chain: Commissary Hill</a:t>
            </a:r>
          </a:p>
          <a:p>
            <a:pPr lvl="1"/>
            <a:r>
              <a:rPr lang="en-US" sz="2000" dirty="0"/>
              <a:t>Most recent ad available in PDF format on Commissary website</a:t>
            </a:r>
          </a:p>
          <a:p>
            <a:pPr lvl="1"/>
            <a:r>
              <a:rPr lang="en-US" sz="2000" dirty="0"/>
              <a:t>Weekly Ads website has ads since 2018 in image format</a:t>
            </a:r>
          </a:p>
          <a:p>
            <a:pPr lvl="2"/>
            <a:r>
              <a:rPr lang="en-US" sz="1600" dirty="0"/>
              <a:t>https://weekly-</a:t>
            </a:r>
            <a:r>
              <a:rPr lang="en-US" sz="1600" dirty="0" err="1"/>
              <a:t>ads.us</a:t>
            </a:r>
            <a:r>
              <a:rPr lang="en-US" sz="1600" dirty="0"/>
              <a:t>/hill/commissary/7541-6th-st</a:t>
            </a:r>
          </a:p>
          <a:p>
            <a:pPr lvl="2"/>
            <a:endParaRPr lang="en-US" dirty="0"/>
          </a:p>
        </p:txBody>
      </p:sp>
      <p:pic>
        <p:nvPicPr>
          <p:cNvPr id="8" name="Content Placeholder 7" descr="A picture containing logo&#10;&#10;Description automatically generated">
            <a:extLst>
              <a:ext uri="{FF2B5EF4-FFF2-40B4-BE49-F238E27FC236}">
                <a16:creationId xmlns:a16="http://schemas.microsoft.com/office/drawing/2014/main" id="{41958D05-C74A-0845-AF5C-1CBCBA306A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8377" y="634482"/>
            <a:ext cx="4285423" cy="5542481"/>
          </a:xfrm>
        </p:spPr>
      </p:pic>
    </p:spTree>
    <p:extLst>
      <p:ext uri="{BB962C8B-B14F-4D97-AF65-F5344CB8AC3E}">
        <p14:creationId xmlns:p14="http://schemas.microsoft.com/office/powerpoint/2010/main" val="427096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2AB6-C2ED-5743-A8C9-2C99F511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Update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9436E-F82E-E447-9F04-394F1D2D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4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942D-2559-DD45-B87B-38748BFE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7344E-EF3C-4B1E-BAFB-ADE05440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0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DE2A-6150-2E4E-9595-649FBF64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BD30-A266-6E4C-8CB5-C7ED957C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5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3A97-467D-264C-9373-8B758C79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7684-CAF2-7E4F-9154-02F0FB96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2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88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Group 1 Project Updates</vt:lpstr>
      <vt:lpstr>Task Leads</vt:lpstr>
      <vt:lpstr>Ad Information</vt:lpstr>
      <vt:lpstr>Progress Update</vt:lpstr>
      <vt:lpstr>Current Challenges </vt:lpstr>
      <vt:lpstr>Moving Forward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Project Updates</dc:title>
  <dc:creator>Ragan Suarez</dc:creator>
  <cp:lastModifiedBy>McKade Thomas</cp:lastModifiedBy>
  <cp:revision>6</cp:revision>
  <dcterms:created xsi:type="dcterms:W3CDTF">2021-11-11T01:12:57Z</dcterms:created>
  <dcterms:modified xsi:type="dcterms:W3CDTF">2021-11-16T18:30:06Z</dcterms:modified>
</cp:coreProperties>
</file>