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/>
    <p:restoredTop sz="94650"/>
  </p:normalViewPr>
  <p:slideViewPr>
    <p:cSldViewPr snapToGrid="0" snapToObjects="1">
      <p:cViewPr varScale="1">
        <p:scale>
          <a:sx n="67" d="100"/>
          <a:sy n="67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3D8-6074-D844-A9BE-48C310014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DAA9-1040-894C-838A-6CCD3C64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EAC2-2232-5F4B-8E6F-1ED8F5D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A8A6-63CF-0E4C-9978-DF97B7C9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282F-BA95-834E-9679-009EACA9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6DDC-D8C3-3B4E-A438-23503528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6B99-5B8D-A543-AB58-3E7EC050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ADE6-0E0F-1845-8CBD-296C8BE2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3FC7-7DBD-9E43-899A-5993473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D8E9-1C60-EC40-A2CD-9809E70A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4BDAA-0E43-524D-B75B-860B3EC7F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F37D1-074F-E645-915A-2AB1D13E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8D9F-D0A2-8544-8084-654CCC47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C589-C59D-884D-88D8-B9D279A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D6E2-68A1-3141-AD70-183C42A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2CF-6AAD-D147-BC3D-63C69C2D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58C2-697A-E347-BA2C-243E180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95BF-9976-5841-B8C3-C6C6ADAC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7010-598B-4B44-AB70-506769EF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E2F6-7BF4-C24A-8331-705A3F0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F07F-97BD-904F-9735-72329C7D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6541-C1AE-9D4D-9E48-B84CC4F8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AEF2-05FD-4749-A10B-61D17224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619E-8A50-7B4B-95B3-9BC6EA5C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E2A-7F17-3240-AA1F-844DD64E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1121-7E5D-FA49-A19C-207B817A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F794-7C10-DB47-8B11-BB0EC6EF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C9E0-3C5E-6343-9E19-7919C709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777E-7D76-714B-99DC-AB64D97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8111-018A-0E46-8E77-A6D2279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04B9-F624-E240-B058-527DF2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36CA-FDAC-3B41-B9C0-E4FF485C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E202-B712-E94C-A089-771677DB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8E219-F05C-FB4F-A168-8F2E91D7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66D0-A688-C246-9883-5137D64F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275D6-40BB-FB45-80F7-2CCDEF62E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F89F4-F903-444F-A9F7-396D358D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5380-D619-6B4D-B7DD-11E378B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4EB8C-5DCD-B24D-9B48-B44C3E0E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2EB-FD09-AE4F-A976-765AA03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1315-34B4-DA49-87F5-4FA30D66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6B9C-7E97-D641-8C7B-22A189D6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54A6D-A24C-3946-A571-BA3D488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7648C-89F9-B649-86FF-DB35D32E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D2701-2F33-9345-B434-94834BAE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42E4-7E66-5C49-BFD7-A503C26A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529B-7BE2-BE46-AC13-ABCB52CD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27A0-B737-E247-B785-5C6A2604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F5DB-7926-214C-ACD8-787E3882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2071F-02D1-2C46-8807-226AD7C5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FEE8-99D5-4140-8D27-5A418A5A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8821-FCE6-E04A-A4B9-EE41D865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10DA-B773-6749-8C96-F6056C51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CF93-D59C-544D-A44F-8FEE16BA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6CB50-C683-1F4A-BA26-5669EC70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7240-0D57-C441-AF43-3FB2FA68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782D-4CA3-9349-99E5-4CE1BAB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5C72-D768-0E4D-8446-EDDD43A3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29867-BAF2-FA40-B586-D2ED682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41749-D04A-1D49-913B-63169DAC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9DCF-8B3D-7B40-81EB-FB246BAC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395A-C272-E84D-AD2E-65B05DB564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4286-0778-2140-B18B-EEBE526E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F127-9045-8F40-A2D1-6066B5AB3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3EE-32B1-424D-B27F-E91052BB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Group 1 Project Updates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0045-827C-454C-BEC2-373121D31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Stat 6080 Data Technologies</a:t>
            </a:r>
          </a:p>
          <a:p>
            <a:r>
              <a:rPr lang="en-US"/>
              <a:t>Nov 11,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6E15-B10C-2E43-8087-813C17F3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Leads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C57B-9600-1F42-AC15-D1297E8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Ragan Astle (Group Leader): </a:t>
            </a:r>
          </a:p>
          <a:p>
            <a:pPr lvl="1"/>
            <a:r>
              <a:rPr lang="en-US" sz="2000"/>
              <a:t>Graphics Lead</a:t>
            </a:r>
          </a:p>
          <a:p>
            <a:pPr lvl="1"/>
            <a:r>
              <a:rPr lang="en-US" sz="2000"/>
              <a:t>Latex Document Lead</a:t>
            </a:r>
          </a:p>
          <a:p>
            <a:r>
              <a:rPr lang="en-US" sz="2400"/>
              <a:t>McKade Thomas</a:t>
            </a:r>
          </a:p>
          <a:p>
            <a:pPr lvl="1"/>
            <a:r>
              <a:rPr lang="en-US" sz="2000"/>
              <a:t>Report Lead </a:t>
            </a:r>
          </a:p>
          <a:p>
            <a:r>
              <a:rPr lang="en-US" sz="2400"/>
              <a:t>Nate Nellis</a:t>
            </a:r>
          </a:p>
          <a:p>
            <a:pPr lvl="1"/>
            <a:r>
              <a:rPr lang="en-US" sz="2000"/>
              <a:t>Data Analyst Lead </a:t>
            </a:r>
          </a:p>
          <a:p>
            <a:r>
              <a:rPr lang="en-US" sz="2400"/>
              <a:t>Tyler Antoloci </a:t>
            </a:r>
          </a:p>
          <a:p>
            <a:pPr lvl="1"/>
            <a:r>
              <a:rPr lang="en-US" sz="2000"/>
              <a:t>Latex Beamer Lead</a:t>
            </a:r>
          </a:p>
          <a:p>
            <a:pPr lvl="1"/>
            <a:r>
              <a:rPr lang="en-US" sz="2000"/>
              <a:t>Web Scrape Lead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4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251C-F70A-364E-A211-5973608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06EA6-D406-6041-8C34-42DEACAF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US" sz="2400" dirty="0"/>
              <a:t>Store Chain: Commissary Hill</a:t>
            </a:r>
          </a:p>
          <a:p>
            <a:pPr lvl="1"/>
            <a:r>
              <a:rPr lang="en-US" sz="2000" dirty="0"/>
              <a:t>Most recent ad available in PDF format on Commissary website</a:t>
            </a:r>
          </a:p>
          <a:p>
            <a:pPr lvl="1"/>
            <a:r>
              <a:rPr lang="en-US" sz="2000" dirty="0"/>
              <a:t>Weekly Ads website has ads since 2018 in image format</a:t>
            </a:r>
          </a:p>
          <a:p>
            <a:pPr lvl="2"/>
            <a:r>
              <a:rPr lang="en-US" sz="1600" dirty="0"/>
              <a:t>https://weekly-</a:t>
            </a:r>
            <a:r>
              <a:rPr lang="en-US" sz="1600" dirty="0" err="1"/>
              <a:t>ads.us</a:t>
            </a:r>
            <a:r>
              <a:rPr lang="en-US" sz="1600" dirty="0"/>
              <a:t>/hill/commissary/7541-6th-st</a:t>
            </a:r>
          </a:p>
          <a:p>
            <a:pPr lvl="2"/>
            <a:endParaRPr lang="en-US" dirty="0"/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41958D05-C74A-0845-AF5C-1CBCBA306A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377" y="634482"/>
            <a:ext cx="4285423" cy="5542481"/>
          </a:xfrm>
        </p:spPr>
      </p:pic>
    </p:spTree>
    <p:extLst>
      <p:ext uri="{BB962C8B-B14F-4D97-AF65-F5344CB8AC3E}">
        <p14:creationId xmlns:p14="http://schemas.microsoft.com/office/powerpoint/2010/main" val="42709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Automated scraping/sampling:</a:t>
            </a:r>
          </a:p>
          <a:p>
            <a:pPr lvl="1"/>
            <a:r>
              <a:rPr lang="en-US" dirty="0"/>
              <a:t>After initial success using a workaround in Python, we ran into further troubles with too many API calls (resulting in the webpage blocking our IP address).</a:t>
            </a:r>
          </a:p>
          <a:p>
            <a:pPr lvl="1"/>
            <a:r>
              <a:rPr lang="en-US" dirty="0"/>
              <a:t>The website allows access again after a few hours, so a final attempt will be made to scrape the page by pausing the loop after each run. If this attempt is unsuccessful, we will resort fully to OCR/working with a sample the image files.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OCR optimization:</a:t>
            </a:r>
          </a:p>
          <a:p>
            <a:pPr lvl="1"/>
            <a:r>
              <a:rPr lang="en-US" dirty="0"/>
              <a:t>Investigating use of image cropping</a:t>
            </a:r>
          </a:p>
          <a:p>
            <a:pPr lvl="1"/>
            <a:r>
              <a:rPr lang="en-US" dirty="0"/>
              <a:t>Found a few optimal OCR methods, </a:t>
            </a:r>
            <a:r>
              <a:rPr lang="en-US" dirty="0" err="1"/>
              <a:t>image_modulate</a:t>
            </a:r>
            <a:r>
              <a:rPr lang="en-US" dirty="0"/>
              <a:t>(), </a:t>
            </a:r>
            <a:r>
              <a:rPr lang="en-US" dirty="0" err="1"/>
              <a:t>image_noise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42D-2559-DD45-B87B-38748BFE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FDC-262C-AF45-A868-6023771F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 blocks our IP address for several hours after scraping attempt.</a:t>
            </a:r>
          </a:p>
          <a:p>
            <a:r>
              <a:rPr lang="en-US" dirty="0"/>
              <a:t>Image cropping has proved difficult (but not impossible) due to the inconsistency between ad pages.</a:t>
            </a:r>
          </a:p>
        </p:txBody>
      </p:sp>
    </p:spTree>
    <p:extLst>
      <p:ext uri="{BB962C8B-B14F-4D97-AF65-F5344CB8AC3E}">
        <p14:creationId xmlns:p14="http://schemas.microsoft.com/office/powerpoint/2010/main" val="36810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E2A-6150-2E4E-9595-649FBF64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BD30-A266-6E4C-8CB5-C7ED957C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scrape the webpage a final time by pausing the system in between iterations.</a:t>
            </a:r>
          </a:p>
          <a:p>
            <a:r>
              <a:rPr lang="en-US" dirty="0"/>
              <a:t>If this fails, grab a sample of image files from October – December of each year.</a:t>
            </a:r>
          </a:p>
          <a:p>
            <a:pPr lvl="1"/>
            <a:r>
              <a:rPr lang="en-US" dirty="0"/>
              <a:t>Look at holiday trends</a:t>
            </a:r>
          </a:p>
          <a:p>
            <a:r>
              <a:rPr lang="en-US" dirty="0"/>
              <a:t>Improve image cropping to locate correct elements of the image files.</a:t>
            </a:r>
          </a:p>
        </p:txBody>
      </p:sp>
    </p:spTree>
    <p:extLst>
      <p:ext uri="{BB962C8B-B14F-4D97-AF65-F5344CB8AC3E}">
        <p14:creationId xmlns:p14="http://schemas.microsoft.com/office/powerpoint/2010/main" val="205255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A97-467D-264C-9373-8B758C79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7684-CAF2-7E4F-9154-02F0FB9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275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1 Project Updates</vt:lpstr>
      <vt:lpstr>Task Leads</vt:lpstr>
      <vt:lpstr>Ad Information</vt:lpstr>
      <vt:lpstr>Progress Update</vt:lpstr>
      <vt:lpstr>Current Challenges </vt:lpstr>
      <vt:lpstr>Moving Forward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Updates</dc:title>
  <dc:creator>Ragan Suarez</dc:creator>
  <cp:lastModifiedBy>McKade Thomas</cp:lastModifiedBy>
  <cp:revision>2</cp:revision>
  <dcterms:created xsi:type="dcterms:W3CDTF">2021-11-11T01:12:57Z</dcterms:created>
  <dcterms:modified xsi:type="dcterms:W3CDTF">2021-11-11T16:07:14Z</dcterms:modified>
</cp:coreProperties>
</file>