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B5E-DB86-4820-89F0-30DDA8B4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13BD1-8B51-45EA-9DE7-1FDA5E249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5F6A-5861-4496-9D2F-496A6EFF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A1DA-5B6D-4C93-ADE2-B6C2A007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8DF39-77CB-4226-B377-F9F4EC04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AF9F-FF69-4C59-819C-E2BF4975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E83C-09E6-444A-AE28-6ECCF768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615B-ED2F-4CC1-BC7B-4B0B7008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4233-DD51-4BBC-86B7-8699D6EF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FEB4-40E7-453A-99C1-189E2E9A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566BB-A963-4F85-B6EC-A22A4DC01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B5D9B-0CEA-42B9-BF2D-3B3EE729D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E1A0-813D-4710-A473-BB9D1E64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BF35-780C-4F97-9E0B-711925D8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969A-1AAA-4449-957D-42107B12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ADA6-1187-44B6-A49D-3794B758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BE37-6EDB-4A9A-B847-825203B8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A5D4-174D-4E5E-9812-01B66F94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27D6-35E3-41FF-A174-F1A02056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D3DC-C3B5-4082-9C9C-8E6F03D1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E310-9AC4-4D1A-AA11-6C7E89A3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FDB6-36BE-44F6-AE90-2F27933A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0E49-43E9-45F3-9646-5AB2F397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A574-15E5-498D-9A1A-ADE09236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110E-C404-45A8-A38D-2967409F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8965-FF94-485A-8657-CC28B1C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BDB1-A40F-4E1A-9A1F-2E58A2EC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504EC-AEDA-4239-92F0-C09E53855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22DAD-67E4-4F34-AAC9-FA78899F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4082-C56F-4802-BB01-581F7C76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970B5-950E-4531-82EE-426E261E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6A5B-34AB-4A95-BA27-91977664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25F2-DD78-4A83-996C-5BFA3CE3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FA1AE-2037-4B6C-A307-6BC96C3FB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467E0-35FD-4297-9BF8-302444AEC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E011-72D6-4CAE-9548-324E82165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A22C9-54EA-4B37-90FC-151E7FF2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FD9F3-80C1-4941-9316-1ED0F974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15304-0809-4EDF-8CE2-7EAEF54B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E07-D292-47EC-B899-B982C252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1ED20D-158F-48E9-8F64-B493A145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A7333-6F62-4FD9-AF91-A34096FD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21D64-1CBA-438B-B7CC-4A7B6B11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FCC43-1D4B-4537-8F60-D92B1902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A431A-777C-4300-8885-C8BD9CB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39F7C-AC4A-45F3-9ACD-F97BEE9F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6DFA-2390-4F99-BE2D-45F93E1D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0FB2E-BA0A-4566-ACF0-488E1F52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0821-523D-4AD7-8B88-6AD46955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68D10-7686-40D0-ACAB-57A4AE02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7738-C37E-4583-84D2-DE3F5773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EFE8-8409-4937-89E5-808B9A7E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28FF-7532-436F-A031-DDA78130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CDFFF-F9C8-49DF-AF30-87AB7F1BB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C8CC5-B758-4112-99D4-B0F955DC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7A9D-1B22-494F-BF5D-3A8A6C6D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9074-57DC-4D7D-BD13-08CE0E75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685EE-9ACD-4072-B5EF-89C86FB9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C4793-4CF8-4C78-87B6-53E52813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296E-2AAA-4A95-911E-21C34AA74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9065-19BE-4BC2-A4B3-2F63E342C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D866-974D-4A5C-BB64-3699DBAD752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6C18-653F-43F0-9721-3F93B6BA0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E519-C7BB-4B67-B867-17F4099A6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DA25-0B4F-4EC7-AA48-17B29191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7B5DB-153A-4A00-B9D6-7946A4A2E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Technologies 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1 Update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11/18/2021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D5AA-8E3A-496A-ACBF-3D8680653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Tyler Antoloci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Ragan Astle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Nate Nellis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McKade Thomas</a:t>
            </a:r>
          </a:p>
        </p:txBody>
      </p:sp>
    </p:spTree>
    <p:extLst>
      <p:ext uri="{BB962C8B-B14F-4D97-AF65-F5344CB8AC3E}">
        <p14:creationId xmlns:p14="http://schemas.microsoft.com/office/powerpoint/2010/main" val="126261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F9101-E43F-457D-9D3C-28A33592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4014C-3268-4FBB-944E-B2611A52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All ads have a grid like layout that facilitates cropping</a:t>
            </a:r>
          </a:p>
          <a:p>
            <a:r>
              <a:rPr lang="en-US" sz="2000"/>
              <a:t>May attempt to filter all non-black colors to help remove product images</a:t>
            </a:r>
          </a:p>
          <a:p>
            <a:r>
              <a:rPr lang="en-US" sz="2000"/>
              <a:t>Front Page advertises dollars off, while rest of the ad advertises % off.</a:t>
            </a:r>
          </a:p>
        </p:txBody>
      </p:sp>
      <p:pic>
        <p:nvPicPr>
          <p:cNvPr id="12" name="Content Placeholder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412C754-0E3F-4FE1-994E-4F9EE0A136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05" y="643234"/>
            <a:ext cx="408790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3A57EF6-B8EB-4E57-9621-7FAD750790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3" y="363538"/>
            <a:ext cx="5324475" cy="4392613"/>
          </a:xfr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7821EBB2-B268-48C2-8F9E-56FC23416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3" y="363538"/>
            <a:ext cx="5246688" cy="43926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935BD-A94C-4447-BDD7-115AD5F7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 Processing Code</a:t>
            </a:r>
          </a:p>
        </p:txBody>
      </p:sp>
    </p:spTree>
    <p:extLst>
      <p:ext uri="{BB962C8B-B14F-4D97-AF65-F5344CB8AC3E}">
        <p14:creationId xmlns:p14="http://schemas.microsoft.com/office/powerpoint/2010/main" val="9509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2CA68-7926-4264-B658-226DBF9D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4CC7-4C04-4BBF-BE87-6FB3D46D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Weekly-ads.us continues to thwart our efforts at scraping.</a:t>
            </a:r>
          </a:p>
          <a:p>
            <a:r>
              <a:rPr lang="en-US" sz="2000"/>
              <a:t>Have successfully downloaded  single jpeg with script, but implementing loops results in ip blocking.</a:t>
            </a:r>
          </a:p>
          <a:p>
            <a:r>
              <a:rPr lang="en-US" sz="2000"/>
              <a:t>Using multiple web browsers helped but didn’t get us all the way.</a:t>
            </a:r>
          </a:p>
          <a:p>
            <a:r>
              <a:rPr lang="en-US" sz="2000"/>
              <a:t>Will be attempting to automate tor to randomize ip address throughout scraping process.</a:t>
            </a:r>
          </a:p>
        </p:txBody>
      </p:sp>
    </p:spTree>
    <p:extLst>
      <p:ext uri="{BB962C8B-B14F-4D97-AF65-F5344CB8AC3E}">
        <p14:creationId xmlns:p14="http://schemas.microsoft.com/office/powerpoint/2010/main" val="46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AE134E6-B5DB-4A7B-B875-BA3292D51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363538"/>
            <a:ext cx="5245100" cy="4392613"/>
          </a:xfrm>
        </p:spPr>
      </p:pic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234C8F-087E-478F-BACC-01D3B61CB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8" y="363538"/>
            <a:ext cx="5245100" cy="43926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F5041-7A63-4897-85D7-EEBCF950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Collection Code</a:t>
            </a:r>
          </a:p>
        </p:txBody>
      </p:sp>
    </p:spTree>
    <p:extLst>
      <p:ext uri="{BB962C8B-B14F-4D97-AF65-F5344CB8AC3E}">
        <p14:creationId xmlns:p14="http://schemas.microsoft.com/office/powerpoint/2010/main" val="307142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Technologies  Group 1 Update 11/18/2021</vt:lpstr>
      <vt:lpstr>Image Processing</vt:lpstr>
      <vt:lpstr>Image Processing Code</vt:lpstr>
      <vt:lpstr>Data Collection</vt:lpstr>
      <vt:lpstr>Data Collection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Technologies  Group 1 Update 11/18/2021</dc:title>
  <dc:creator>Tyler Antoloci</dc:creator>
  <cp:lastModifiedBy>Tyler Antoloci</cp:lastModifiedBy>
  <cp:revision>2</cp:revision>
  <dcterms:created xsi:type="dcterms:W3CDTF">2021-11-18T18:16:44Z</dcterms:created>
  <dcterms:modified xsi:type="dcterms:W3CDTF">2021-11-18T19:02:51Z</dcterms:modified>
</cp:coreProperties>
</file>