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12" r:id="rId2"/>
  </p:sldMasterIdLst>
  <p:notesMasterIdLst>
    <p:notesMasterId r:id="rId4"/>
  </p:notesMasterIdLst>
  <p:sldIdLst>
    <p:sldId id="338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ug Kim" initials="D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00000"/>
    <a:srgbClr val="00B050"/>
    <a:srgbClr val="FF6600"/>
    <a:srgbClr val="128FA7"/>
    <a:srgbClr val="CBCFD4"/>
    <a:srgbClr val="FAFAFA"/>
    <a:srgbClr val="FE5815"/>
    <a:srgbClr val="D3564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6984" autoAdjust="0"/>
  </p:normalViewPr>
  <p:slideViewPr>
    <p:cSldViewPr>
      <p:cViewPr varScale="1">
        <p:scale>
          <a:sx n="34" d="100"/>
          <a:sy n="34" d="100"/>
        </p:scale>
        <p:origin x="56" y="1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6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0.6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8AD2-EB53-48AB-A5A7-109F783CF5C6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81E2E-D922-44F1-85C5-24BEA430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147248" cy="1143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spc="-8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8147248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rgbClr val="FE581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147248" cy="1143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spc="-8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8147248" cy="412008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rgbClr val="FE581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696" y="3501008"/>
            <a:ext cx="8146179" cy="54017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1600" cap="all" spc="120" baseline="0" dirty="0" smtClean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855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853136"/>
          </a:xfrm>
        </p:spPr>
        <p:txBody>
          <a:bodyPr>
            <a:normAutofit/>
          </a:bodyPr>
          <a:lstStyle>
            <a:lvl1pPr>
              <a:defRPr sz="2000">
                <a:latin typeface="Segoe UI Light" panose="020B05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  <a:cs typeface="Segoe UI Semilight" panose="020B04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8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3917032"/>
          </a:xfrm>
        </p:spPr>
        <p:txBody>
          <a:bodyPr>
            <a:normAutofit/>
          </a:bodyPr>
          <a:lstStyle>
            <a:lvl1pPr>
              <a:defRPr sz="2000">
                <a:latin typeface="Segoe UI Light" panose="020B05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  <a:cs typeface="Segoe UI Semilight" panose="020B04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589240"/>
            <a:ext cx="7620000" cy="986408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z="1200" dirty="0" smtClean="0">
                <a:solidFill>
                  <a:schemeClr val="accent5"/>
                </a:solidFill>
                <a:latin typeface="+mj-lt"/>
              </a:rPr>
              <a:t>HINT</a:t>
            </a:r>
          </a:p>
          <a:p>
            <a:r>
              <a:rPr lang="en-GB" sz="1200" dirty="0" smtClean="0"/>
              <a:t>Write hint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71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9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925144"/>
          </a:xfrm>
        </p:spPr>
        <p:txBody>
          <a:bodyPr>
            <a:normAutofit/>
          </a:bodyPr>
          <a:lstStyle>
            <a:lvl1pPr>
              <a:defRPr sz="2000">
                <a:latin typeface="Segoe UI Light" pitchFamily="34" charset="0"/>
              </a:defRPr>
            </a:lvl1pPr>
            <a:lvl2pPr>
              <a:defRPr sz="1800">
                <a:latin typeface="Segoe UI Light" pitchFamily="34" charset="0"/>
              </a:defRPr>
            </a:lvl2pPr>
            <a:lvl3pPr>
              <a:defRPr sz="1600">
                <a:latin typeface="Segoe UI Light" pitchFamily="34" charset="0"/>
              </a:defRPr>
            </a:lvl3pPr>
            <a:lvl4pPr>
              <a:defRPr sz="1600">
                <a:latin typeface="Segoe UI Light" pitchFamily="34" charset="0"/>
              </a:defRPr>
            </a:lvl4pPr>
            <a:lvl5pPr>
              <a:defRPr sz="1600">
                <a:latin typeface="Segoe U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10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3712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075240" cy="470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28" r:id="rId2"/>
    <p:sldLayoutId id="2147483925" r:id="rId3"/>
    <p:sldLayoutId id="2147483929" r:id="rId4"/>
    <p:sldLayoutId id="2147483926" r:id="rId5"/>
    <p:sldLayoutId id="2147483919" r:id="rId6"/>
    <p:sldLayoutId id="2147483927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none" spc="-60" baseline="0">
          <a:solidFill>
            <a:schemeClr val="tx1">
              <a:lumMod val="65000"/>
              <a:lumOff val="35000"/>
            </a:schemeClr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0" kern="1200">
          <a:solidFill>
            <a:schemeClr val="accent6">
              <a:lumMod val="50000"/>
            </a:schemeClr>
          </a:solidFill>
          <a:latin typeface="Segoe UI Light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accent6">
              <a:lumMod val="50000"/>
            </a:schemeClr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6447204"/>
            <a:ext cx="4896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</a:rPr>
              <a:t>*</a:t>
            </a:r>
            <a:r>
              <a:rPr lang="en-GB" sz="1200" dirty="0" smtClean="0"/>
              <a:t> Additional settings required, see Y and WATERFALL commands</a:t>
            </a:r>
            <a:endParaRPr lang="en-GB" sz="1200" dirty="0"/>
          </a:p>
        </p:txBody>
      </p:sp>
      <p:graphicFrame>
        <p:nvGraphicFramePr>
          <p:cNvPr id="14" name="DATA:AudienceByLocation[&quot;Sessions %&quot;, &quot;New sessions&quot;,&quot;Sessions&quot;][&quot;United Kingdom&quot;, &quot;United States&quot;, &quot;India&quot;]"/>
          <p:cNvGraphicFramePr/>
          <p:nvPr>
            <p:extLst>
              <p:ext uri="{D42A27DB-BD31-4B8C-83A1-F6EECF244321}">
                <p14:modId xmlns:p14="http://schemas.microsoft.com/office/powerpoint/2010/main" val="3857195994"/>
              </p:ext>
            </p:extLst>
          </p:nvPr>
        </p:nvGraphicFramePr>
        <p:xfrm>
          <a:off x="923850" y="1628800"/>
          <a:ext cx="688851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38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NEWSLIDENUMBER" val="True"/>
  <p:tag name="PREVIOUSNAME" val="C:\Users\Karen Jones\Documents\GitHub\PowerPointGenerator\McKinsey.PowerPointGenerator.App\Resources\PeTE demo - Copy.ppt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2">
      <a:dk1>
        <a:srgbClr val="00293D"/>
      </a:dk1>
      <a:lt1>
        <a:srgbClr val="FFFFFF"/>
      </a:lt1>
      <a:dk2>
        <a:srgbClr val="128FA7"/>
      </a:dk2>
      <a:lt2>
        <a:srgbClr val="9FB9BD"/>
      </a:lt2>
      <a:accent1>
        <a:srgbClr val="FFC425"/>
      </a:accent1>
      <a:accent2>
        <a:srgbClr val="003F5F"/>
      </a:accent2>
      <a:accent3>
        <a:srgbClr val="808080"/>
      </a:accent3>
      <a:accent4>
        <a:srgbClr val="FFFFFF"/>
      </a:accent4>
      <a:accent5>
        <a:srgbClr val="FF6600"/>
      </a:accent5>
      <a:accent6>
        <a:srgbClr val="808080"/>
      </a:accent6>
      <a:hlink>
        <a:srgbClr val="808080"/>
      </a:hlink>
      <a:folHlink>
        <a:srgbClr val="DDDDDD"/>
      </a:folHlink>
    </a:clrScheme>
    <a:fontScheme name="Segoe">
      <a:majorFont>
        <a:latin typeface="Segoe UI Semilight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FFFB3EE-5BAA-4A7D-B8A0-FC61AB1B5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Mail merge made easy</Template>
  <TotalTime>0</TotalTime>
  <Words>10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 Light</vt:lpstr>
      <vt:lpstr>Segoe UI Semilight</vt:lpstr>
      <vt:lpstr>Essential</vt:lpstr>
      <vt:lpstr>PowerPoint Presentation</vt:lpstr>
    </vt:vector>
  </TitlesOfParts>
  <Company>MCK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Engine</dc:title>
  <dc:creator>Jimmy Larkin</dc:creator>
  <cp:keywords/>
  <cp:lastModifiedBy>Karen Jones</cp:lastModifiedBy>
  <cp:revision>256</cp:revision>
  <dcterms:created xsi:type="dcterms:W3CDTF">2014-11-18T14:27:57Z</dcterms:created>
  <dcterms:modified xsi:type="dcterms:W3CDTF">2016-06-27T16:15:51Z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TC021295509991</vt:lpwstr>
  </property>
</Properties>
</file>