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31D5-AEBB-A97A-3BE2-CBE2A3ABB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AC0A9-245C-6B3D-97B9-3F2ADD824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8DDC-ABFB-3076-357A-6153AF58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6106-4673-E04D-8B52-B009E3D14BE6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39663-ED2C-6B9E-036D-3204FE5C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0086C-0826-8F02-2F0A-5A5DD3C8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198-0568-884D-BCFA-19952FBA9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9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F30D-8FA7-5339-8CA6-57B40F94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BA01D-934E-0DD9-BAF9-D4F502A29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3B31-FB0C-9DE9-30B7-C8B4CA27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6106-4673-E04D-8B52-B009E3D14BE6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1F17F-EAA8-D729-C111-BFA3E3C0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0A561-801B-A20A-23E4-53A5A2F2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198-0568-884D-BCFA-19952FBA9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7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0B55A-2E15-0F17-59CB-EB5DC5C2A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D5A42-D419-96E5-D759-F96FD76CB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F2341-5C21-34AD-7A04-6078EF3F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6106-4673-E04D-8B52-B009E3D14BE6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9F8D2-E565-81F3-10C4-D995BA6B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283C6-6ACB-2E6B-6361-CC1CFDC9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198-0568-884D-BCFA-19952FBA9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0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C0E8-3EC8-3C42-41B3-8A637552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2F0E8-ED1F-2EC8-932D-3A04E4825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4BD6E-8DCB-7381-43C6-EDCEA545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6106-4673-E04D-8B52-B009E3D14BE6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17C0E-C269-120B-6850-D9999029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0EA65-3163-D2CF-B562-AE7D09BD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198-0568-884D-BCFA-19952FBA9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3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F3B-46A3-68B2-FA85-3328EC3B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A68C5-1D8C-0B68-1C92-C8F16D2A1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77F1D-A394-C7C1-8660-B8939E08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6106-4673-E04D-8B52-B009E3D14BE6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A2869-3B27-4681-B42B-13C4516E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9212D-4381-020A-9942-B429F7BB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198-0568-884D-BCFA-19952FBA9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2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5BED-7017-781F-3B53-24895C5C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063F-3A47-0CEA-A8D4-3603C0B35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2B880-F1F9-1A5D-4C35-07C8EB232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973AB-9529-BB92-572F-214AA6E3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6106-4673-E04D-8B52-B009E3D14BE6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97775-CDE9-41CC-8469-7FE4DFAC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B8410-E6A5-BC4A-8A49-09518900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198-0568-884D-BCFA-19952FBA9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74A0-BCE5-AE5B-C5B3-C4E6D1D9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F0DEF-BD03-153E-5388-AB36CDCAF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D8275-BFB7-6D33-25BD-42F5AAE66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BA1D7-19FD-30ED-5EA4-F906AFBEE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2D71A-D626-7C47-86EE-61E239D0D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9F5C1-CE20-284A-8D8C-F5151A3D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6106-4673-E04D-8B52-B009E3D14BE6}" type="datetimeFigureOut">
              <a:rPr lang="en-US" smtClean="0"/>
              <a:t>4/8/24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93C8C-5366-6B0C-656B-B23E713E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BA070-D5BB-305D-C319-3D6C24F2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198-0568-884D-BCFA-19952FBA9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7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0064-85FA-49AC-6927-75676609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6BCE2-E21B-2095-14FB-0DD56E74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6106-4673-E04D-8B52-B009E3D14BE6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0AD22-F542-28F0-0E25-13A04ED4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B8E2C-64B4-F174-3732-B1F8AB67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198-0568-884D-BCFA-19952FBA9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5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A844D-F43C-2DE7-FF21-98406FA7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6106-4673-E04D-8B52-B009E3D14BE6}" type="datetimeFigureOut">
              <a:rPr lang="en-US" smtClean="0"/>
              <a:t>4/8/24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94D65-DD1F-FCE6-6AC9-7BFC05A4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F8D0D-5120-705D-5446-49B142C8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198-0568-884D-BCFA-19952FBA9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5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9017-4F4A-E339-CB60-B450E79D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9442-D5ED-B39F-738B-8F52A6CD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5DCA1-FC3F-17B7-DEBD-B8F61612A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6A603-5A26-12DC-8E3A-C1EE4F83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6106-4673-E04D-8B52-B009E3D14BE6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33B72-4F54-E454-4236-31F40A59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3BF6-F62A-BCFD-5FC1-1DD4D59C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198-0568-884D-BCFA-19952FBA9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6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4360-1458-EA70-87CE-B98D57FD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6CB32-3620-35B4-2A50-749035CCC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013D4-A218-DB92-D418-7D1F0C33C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FC65F-0A54-CA7C-B09A-0BBD44E5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6106-4673-E04D-8B52-B009E3D14BE6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77C4-0EFD-6594-8EC0-7BD7CD9E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3900F-3766-DCE2-14D7-E3C9257F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198-0568-884D-BCFA-19952FBA9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2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965B5-583F-254E-7FE3-7B69D72B7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B3AE7-AB01-B49D-2698-C20BA3BE5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9C12-AFC8-743A-B7E8-1A396F207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6E6106-4673-E04D-8B52-B009E3D14BE6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255F4-4367-83BA-6774-087D55271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032D-86E6-D0E7-7CA2-02BC9994A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407198-0568-884D-BCFA-19952FBA9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6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ool Vintage Guitars Don't Need To Be Expensive | GuitarPlayer">
            <a:extLst>
              <a:ext uri="{FF2B5EF4-FFF2-40B4-BE49-F238E27FC236}">
                <a16:creationId xmlns:a16="http://schemas.microsoft.com/office/drawing/2014/main" id="{2F312497-4E1D-F709-4D81-094804CE8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09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McKay Dalley</dc:creator>
  <cp:lastModifiedBy>McKay Dalley</cp:lastModifiedBy>
  <cp:revision>1</cp:revision>
  <dcterms:created xsi:type="dcterms:W3CDTF">2024-04-08T19:29:39Z</dcterms:created>
  <dcterms:modified xsi:type="dcterms:W3CDTF">2024-04-08T19:45:26Z</dcterms:modified>
</cp:coreProperties>
</file>