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34"/>
  </p:notesMasterIdLst>
  <p:handoutMasterIdLst>
    <p:handoutMasterId r:id="rId35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">
          <p15:clr>
            <a:srgbClr val="A4A3A4"/>
          </p15:clr>
        </p15:guide>
        <p15:guide id="2" pos="5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67"/>
  </p:normalViewPr>
  <p:slideViewPr>
    <p:cSldViewPr snapToGrid="0" snapToObjects="1">
      <p:cViewPr varScale="1">
        <p:scale>
          <a:sx n="182" d="100"/>
          <a:sy n="182" d="100"/>
        </p:scale>
        <p:origin x="416" y="176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B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Add the title of your presentation here</a:t>
            </a:r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28" y="3729038"/>
            <a:ext cx="2938463" cy="38576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4" y="4791407"/>
            <a:ext cx="1381743" cy="336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032255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/>
              <a:t>Total Responses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June 19,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 userDrawn="1"/>
        </p:nvSpPr>
        <p:spPr>
          <a:xfrm>
            <a:off x="-56474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1"/>
          <p:cNvSpPr txBox="1">
            <a:spLocks/>
          </p:cNvSpPr>
          <p:nvPr userDrawn="1"/>
        </p:nvSpPr>
        <p:spPr>
          <a:xfrm>
            <a:off x="-56474" y="4886487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41684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Python/R Post Workshop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Wednesday, June 19,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How well did the following technology work in your workshop? [RStudio server]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39828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How well did the following technology work in your workshop? [JupyterHub server]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40    Skipped: 1</a:t>
            </a:r>
          </a:p>
        </p:txBody>
      </p:sp>
      <p:pic>
        <p:nvPicPr>
          <p:cNvPr id="4" name="Picture 3" descr="chart29339873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How well did the following technology work in your workshop? [JupyterHub server]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40    Skipped: 1</a:t>
            </a:r>
          </a:p>
        </p:txBody>
      </p:sp>
      <p:pic>
        <p:nvPicPr>
          <p:cNvPr id="4" name="Picture 3" descr="table29339873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Were there any problems encountered during the following topics? [Shell]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3997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Were there any problems encountered during the following topics? [Shell]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3997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Were there any problems encountered during the following topics? [Programming]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40032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Were there any problems encountered during the following topics? [Programming]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40032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Were there any problems encountered during the following topics? [Version Control]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4008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Were there any problems encountered during the following topics? [Version Control]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4008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Please indicate the pace of instruction [Shell]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40    Skipped: 1</a:t>
            </a:r>
          </a:p>
        </p:txBody>
      </p:sp>
      <p:pic>
        <p:nvPicPr>
          <p:cNvPr id="4" name="Picture 3" descr="chart2934026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Date Created: Monday, June 10, 2019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Complete Responses: 41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Please indicate the pace of instruction [Shell]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40    Skipped: 1</a:t>
            </a:r>
          </a:p>
        </p:txBody>
      </p:sp>
      <p:pic>
        <p:nvPicPr>
          <p:cNvPr id="4" name="Picture 3" descr="table2934026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Please indicate the pace of instruction [Programming]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40309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Please indicate the pace of instruction [Programming]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40309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Please indicate the pace of instruction [Version Control]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4036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Please indicate the pace of instruction [Version Control]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4036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Consider this task: A comma-delimited file has two columns showing the date and the number of sun spots recorded for that day. Write a program to produce a graph showing the average number of sun spots for each month.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39    Skipped: 2</a:t>
            </a:r>
          </a:p>
        </p:txBody>
      </p:sp>
      <p:pic>
        <p:nvPicPr>
          <p:cNvPr id="4" name="Picture 3" descr="chart29340484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Consider this task: A comma-delimited file has two columns showing the date and the number of sun spots recorded for that day. Write a program to produce a graph showing the average number of sun spots for each month.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39    Skipped: 2</a:t>
            </a:r>
          </a:p>
        </p:txBody>
      </p:sp>
      <p:pic>
        <p:nvPicPr>
          <p:cNvPr id="4" name="Picture 3" descr="table29340484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How familiar do you think you are with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40587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How familiar do you think you are with the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40587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How would you solve this problem? A directory contains 873 named text files. Create an alphabetical sorted list of all files beginning with '2009' and save the results as results.txt.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40    Skipped: 1</a:t>
            </a:r>
          </a:p>
        </p:txBody>
      </p:sp>
      <p:pic>
        <p:nvPicPr>
          <p:cNvPr id="4" name="Picture 3" descr="chart2934069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Which workshop did you attend?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3913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How would you solve this problem? A directory contains 873 named text files. Create an alphabetical sorted list of all files beginning with '2009' and save the results as results.txt.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40    Skipped: 1</a:t>
            </a:r>
          </a:p>
        </p:txBody>
      </p:sp>
      <p:pic>
        <p:nvPicPr>
          <p:cNvPr id="4" name="Picture 3" descr="table2934069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Which workshop did you attend?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3913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What best describes how often you currently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39    Skipped: 2</a:t>
            </a:r>
          </a:p>
        </p:txBody>
      </p:sp>
      <p:pic>
        <p:nvPicPr>
          <p:cNvPr id="4" name="Picture 3" descr="chart29339451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What best describes how often you currently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39    Skipped: 2</a:t>
            </a:r>
          </a:p>
        </p:txBody>
      </p:sp>
      <p:pic>
        <p:nvPicPr>
          <p:cNvPr id="4" name="Picture 3" descr="table29339451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What programming language was used in your workshop?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3913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What programming language was used in your workshop?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table2933913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How well did the following technology work in your workshop? [RStudio server]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41    Skipped: 0</a:t>
            </a:r>
          </a:p>
        </p:txBody>
      </p:sp>
      <p:pic>
        <p:nvPicPr>
          <p:cNvPr id="4" name="Picture 3" descr="chart29339828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289</TotalTime>
  <Words>676</Words>
  <Application>Microsoft Macintosh PowerPoint</Application>
  <PresentationFormat>On-screen Show (16:9)</PresentationFormat>
  <Paragraphs>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Helvetica Neue</vt:lpstr>
      <vt:lpstr>SM-template-20140529</vt:lpstr>
      <vt:lpstr>Data slides</vt:lpstr>
      <vt:lpstr>Response Summary</vt:lpstr>
      <vt:lpstr>PowerPoint Presentation</vt:lpstr>
      <vt:lpstr>41</vt:lpstr>
      <vt:lpstr>Q1: Which workshop did you attend?</vt:lpstr>
      <vt:lpstr>Q1: Which workshop did you attend?</vt:lpstr>
      <vt:lpstr>Q4: What best describes how often you currently program?</vt:lpstr>
      <vt:lpstr>Q4: What best describes how often you currently program?</vt:lpstr>
      <vt:lpstr>Q5: What programming language was used in your workshop?</vt:lpstr>
      <vt:lpstr>Q5: What programming language was used in your workshop?</vt:lpstr>
      <vt:lpstr>Q6: How well did the following technology work in your workshop? [RStudio server]</vt:lpstr>
      <vt:lpstr>Q6: How well did the following technology work in your workshop? [RStudio server]</vt:lpstr>
      <vt:lpstr>Q7: How well did the following technology work in your workshop? [JupyterHub server]</vt:lpstr>
      <vt:lpstr>Q7: How well did the following technology work in your workshop? [JupyterHub server]</vt:lpstr>
      <vt:lpstr>Q8: Were there any problems encountered during the following topics? [Shell]</vt:lpstr>
      <vt:lpstr>Q8: Were there any problems encountered during the following topics? [Shell]</vt:lpstr>
      <vt:lpstr>Q9: Were there any problems encountered during the following topics? [Programming]</vt:lpstr>
      <vt:lpstr>Q9: Were there any problems encountered during the following topics? [Programming]</vt:lpstr>
      <vt:lpstr>Q10: Were there any problems encountered during the following topics? [Version Control]</vt:lpstr>
      <vt:lpstr>Q10: Were there any problems encountered during the following topics? [Version Control]</vt:lpstr>
      <vt:lpstr>Q11: Please indicate the pace of instruction [Shell]</vt:lpstr>
      <vt:lpstr>Q11: Please indicate the pace of instruction [Shell]</vt:lpstr>
      <vt:lpstr>Q12: Please indicate the pace of instruction [Programming]</vt:lpstr>
      <vt:lpstr>Q12: Please indicate the pace of instruction [Programming]</vt:lpstr>
      <vt:lpstr>Q13: Please indicate the pace of instruction [Version Control]</vt:lpstr>
      <vt:lpstr>Q13: Please indicate the pace of instruction [Version Control]</vt:lpstr>
      <vt:lpstr>Q14: Consider this task: A comma-delimited file has two columns showing the date and the number of sun spots recorded for that day. Write a program to produce a graph showing the average number of sun spots for each month.</vt:lpstr>
      <vt:lpstr>Q14: Consider this task: A comma-delimited file has two columns showing the date and the number of sun spots recorded for that day. Write a program to produce a graph showing the average number of sun spots for each month.</vt:lpstr>
      <vt:lpstr>Q15: How familiar do you think you are with the command line?</vt:lpstr>
      <vt:lpstr>Q15: How familiar do you think you are with the command line?</vt:lpstr>
      <vt:lpstr>Q16: How would you solve this problem? A directory contains 873 named text files. Create an alphabetical sorted list of all files beginning with '2009' and save the results as results.txt.</vt:lpstr>
      <vt:lpstr>Q16: How would you solve this problem? A directory contains 873 named text files. Create an alphabetical sorted list of all files beginning with '2009' and save the results as results.txt.</vt:lpstr>
    </vt:vector>
  </TitlesOfParts>
  <Company>SurveyMonkey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Microsoft Office User</cp:lastModifiedBy>
  <cp:revision>44</cp:revision>
  <dcterms:created xsi:type="dcterms:W3CDTF">2014-01-30T23:18:11Z</dcterms:created>
  <dcterms:modified xsi:type="dcterms:W3CDTF">2019-06-19T18:26:26Z</dcterms:modified>
</cp:coreProperties>
</file>