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9C8E-26D6-4701-850A-DA3FBF7EFFBE}" type="datetimeFigureOut">
              <a:rPr lang="en-US" smtClean="0"/>
              <a:pPr/>
              <a:t>6/24/2013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E2E7-FD95-4951-927E-6477B54A0E8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l="1953" t="9375" r="37890" b="5528"/>
          <a:stretch>
            <a:fillRect/>
          </a:stretch>
        </p:blipFill>
        <p:spPr bwMode="auto">
          <a:xfrm>
            <a:off x="142844" y="104814"/>
            <a:ext cx="8643998" cy="66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77735" t="26683" r="4687" b="40144"/>
          <a:stretch>
            <a:fillRect/>
          </a:stretch>
        </p:blipFill>
        <p:spPr bwMode="auto">
          <a:xfrm>
            <a:off x="5500694" y="1000108"/>
            <a:ext cx="321471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7656" t="54808" r="36328" b="13461"/>
          <a:stretch>
            <a:fillRect/>
          </a:stretch>
        </p:blipFill>
        <p:spPr bwMode="auto">
          <a:xfrm>
            <a:off x="857224" y="1071546"/>
            <a:ext cx="359463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McKee</dc:creator>
  <cp:lastModifiedBy>Jason McKee</cp:lastModifiedBy>
  <cp:revision>3</cp:revision>
  <dcterms:created xsi:type="dcterms:W3CDTF">2013-06-24T09:38:12Z</dcterms:created>
  <dcterms:modified xsi:type="dcterms:W3CDTF">2013-06-24T13:04:25Z</dcterms:modified>
</cp:coreProperties>
</file>