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62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4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2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6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0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7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1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DE269-DFDC-B74B-9D3F-F9BDE4C83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Homework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6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33BFB-2F78-9643-B7DB-3A2FC9464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Kelli McKeegan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DD616C7E-B6E0-47C5-9F61-D1DE20ED0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2" r="8061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8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A78E-E13A-6842-8473-47FBBB49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835443"/>
            <a:ext cx="11689485" cy="1371030"/>
          </a:xfrm>
        </p:spPr>
        <p:txBody>
          <a:bodyPr/>
          <a:lstStyle/>
          <a:p>
            <a:r>
              <a:rPr lang="en-US" dirty="0"/>
              <a:t>One I like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E379793-5346-A842-BABB-6ACB3CB84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77" y="1607611"/>
            <a:ext cx="9312045" cy="4414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AC096-3600-CF4E-967F-AEE94471923B}"/>
              </a:ext>
            </a:extLst>
          </p:cNvPr>
          <p:cNvSpPr txBox="1"/>
          <p:nvPr/>
        </p:nvSpPr>
        <p:spPr>
          <a:xfrm>
            <a:off x="8884920" y="6248400"/>
            <a:ext cx="2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Gompert</a:t>
            </a:r>
            <a:r>
              <a:rPr lang="en-US" dirty="0"/>
              <a:t> &amp; Buerkle 2016</a:t>
            </a:r>
          </a:p>
        </p:txBody>
      </p:sp>
    </p:spTree>
    <p:extLst>
      <p:ext uri="{BB962C8B-B14F-4D97-AF65-F5344CB8AC3E}">
        <p14:creationId xmlns:p14="http://schemas.microsoft.com/office/powerpoint/2010/main" val="320792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0332-5292-8345-8201-AD835DDE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 dislike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06885F2-D5FF-114D-B38F-527345FA0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490" y="262179"/>
            <a:ext cx="2965646" cy="6245301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4D48BAC-3B9C-2E4C-BAAF-5E09961A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747" y="262179"/>
            <a:ext cx="2965647" cy="6245301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3897A3-7963-5C40-9DE2-BA958BEBA0EC}"/>
              </a:ext>
            </a:extLst>
          </p:cNvPr>
          <p:cNvSpPr txBox="1"/>
          <p:nvPr/>
        </p:nvSpPr>
        <p:spPr>
          <a:xfrm rot="16200000">
            <a:off x="6231081" y="3023849"/>
            <a:ext cx="2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Gompert</a:t>
            </a:r>
            <a:r>
              <a:rPr lang="en-US" dirty="0"/>
              <a:t> et al. 2014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82133-7981-5C43-BF41-3F14FA561B5D}"/>
              </a:ext>
            </a:extLst>
          </p:cNvPr>
          <p:cNvSpPr txBox="1"/>
          <p:nvPr/>
        </p:nvSpPr>
        <p:spPr>
          <a:xfrm rot="16200000">
            <a:off x="9751787" y="3023849"/>
            <a:ext cx="2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Multeau</a:t>
            </a:r>
            <a:r>
              <a:rPr lang="en-US" dirty="0"/>
              <a:t> et al. 2012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DFF59-CDE3-1D44-84F2-28E10A485291}"/>
              </a:ext>
            </a:extLst>
          </p:cNvPr>
          <p:cNvSpPr txBox="1"/>
          <p:nvPr/>
        </p:nvSpPr>
        <p:spPr>
          <a:xfrm>
            <a:off x="899187" y="2108460"/>
            <a:ext cx="27127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good papers!!!!!!!!!!!</a:t>
            </a:r>
          </a:p>
          <a:p>
            <a:endParaRPr lang="en-US" dirty="0"/>
          </a:p>
          <a:p>
            <a:r>
              <a:rPr lang="en-US" sz="1400" dirty="0"/>
              <a:t>The first one was only because I was searching for figures by this author (he has a lot of cool data, hence selecting one of his figures for the previous slide), but found the numbers &amp; colors very hard to distinguish in this one.</a:t>
            </a:r>
          </a:p>
          <a:p>
            <a:endParaRPr lang="en-US" sz="1400" dirty="0"/>
          </a:p>
          <a:p>
            <a:r>
              <a:rPr lang="en-US" sz="1400" dirty="0"/>
              <a:t>The second one is from a paper I cite often, but I just don’t really think it shows much or is visually appealing or very clear.</a:t>
            </a:r>
          </a:p>
        </p:txBody>
      </p:sp>
    </p:spTree>
    <p:extLst>
      <p:ext uri="{BB962C8B-B14F-4D97-AF65-F5344CB8AC3E}">
        <p14:creationId xmlns:p14="http://schemas.microsoft.com/office/powerpoint/2010/main" val="173294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3C47-1930-654C-873D-3600B1C1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2.5 re-do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3ACA5-87AD-994C-84CF-62BB2D8C1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246" y="1835150"/>
            <a:ext cx="8201508" cy="4100754"/>
          </a:xfrm>
        </p:spPr>
      </p:pic>
    </p:spTree>
    <p:extLst>
      <p:ext uri="{BB962C8B-B14F-4D97-AF65-F5344CB8AC3E}">
        <p14:creationId xmlns:p14="http://schemas.microsoft.com/office/powerpoint/2010/main" val="14344647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3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3E46B3"/>
      </a:accent6>
      <a:hlink>
        <a:srgbClr val="823F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{64346496-0DE6-6549-BC78-B5CC2511B2F3}tf10001058</Template>
  <TotalTime>224</TotalTime>
  <Words>111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Homework 6 Data visualization</vt:lpstr>
      <vt:lpstr>One I like</vt:lpstr>
      <vt:lpstr>Some I dislike</vt:lpstr>
      <vt:lpstr>Figure 2.5 re-do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6 Data visualization</dc:title>
  <dc:creator>Kelli McKeegan</dc:creator>
  <cp:lastModifiedBy>Kelli McKeegan</cp:lastModifiedBy>
  <cp:revision>7</cp:revision>
  <dcterms:created xsi:type="dcterms:W3CDTF">2021-03-25T22:44:24Z</dcterms:created>
  <dcterms:modified xsi:type="dcterms:W3CDTF">2021-03-30T22:01:31Z</dcterms:modified>
</cp:coreProperties>
</file>