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0" r:id="rId4"/>
    <p:sldId id="257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>
      <p:cViewPr varScale="1">
        <p:scale>
          <a:sx n="112" d="100"/>
          <a:sy n="112" d="100"/>
        </p:scale>
        <p:origin x="49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20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61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ools.ietf.org/html/rfc64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rjoes.github.io/2013/06/21/python-realtime.html" TargetMode="External"/><Relationship Id="rId2" Type="http://schemas.openxmlformats.org/officeDocument/2006/relationships/hyperlink" Target="http://www.giantflyingsaucer.com/blog/?p=56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FxaSgaiaOQ" TargetMode="External"/><Relationship Id="rId4" Type="http://schemas.openxmlformats.org/officeDocument/2006/relationships/hyperlink" Target="https://rethinkdb.com/blog/realtime-we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52400"/>
            <a:ext cx="7930443" cy="23791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8812" y="2362200"/>
            <a:ext cx="663931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 smtClean="0"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mbria" panose="02040503050406030204" pitchFamily="18" charset="0"/>
              </a:rPr>
              <a:t>The open-source database for the </a:t>
            </a:r>
            <a:r>
              <a:rPr lang="en-US" sz="2400" b="1" dirty="0" smtClean="0">
                <a:latin typeface="Cambria" panose="02040503050406030204" pitchFamily="18" charset="0"/>
              </a:rPr>
              <a:t>real-time</a:t>
            </a:r>
            <a:r>
              <a:rPr lang="en-US" sz="2400" dirty="0" smtClean="0">
                <a:latin typeface="Cambria" panose="02040503050406030204" pitchFamily="18" charset="0"/>
              </a:rPr>
              <a:t> web.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200400"/>
            <a:ext cx="826885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36812" y="308566"/>
            <a:ext cx="66263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Solution?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65262" y="1208456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WebSockets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tools.ietf.org/html/rfc6455</a:t>
            </a:r>
            <a:r>
              <a:rPr lang="en-US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WebSockets</a:t>
            </a:r>
            <a:r>
              <a:rPr lang="en-US" dirty="0" smtClean="0"/>
              <a:t> is quickly being supported by all major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protocol establishes a connection using HTTP, but then relies upon a TCP connection between the server and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– Plethora of libs that support failback to Long-Polling (</a:t>
            </a:r>
            <a:r>
              <a:rPr lang="en-US" dirty="0" err="1" smtClean="0"/>
              <a:t>SignalR</a:t>
            </a:r>
            <a:r>
              <a:rPr lang="en-US" dirty="0" smtClean="0"/>
              <a:t>, </a:t>
            </a:r>
            <a:r>
              <a:rPr lang="en-US" dirty="0" err="1" smtClean="0"/>
              <a:t>SocketIO</a:t>
            </a:r>
            <a:r>
              <a:rPr lang="en-US" dirty="0" smtClean="0"/>
              <a:t>,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001328"/>
            <a:ext cx="7945139" cy="339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60612" y="533400"/>
            <a:ext cx="92171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satisfies the database side.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22613" y="1981200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though </a:t>
            </a:r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and/or a framework for live updating from the web server to the client exist and work well, most databases are not built for live streaming.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can be done (SQL Server even has a way to maintain a persistent connection using SQL Server Broker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solutions involve the use a message queue.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BUT…. RethinkDB was </a:t>
            </a:r>
            <a:r>
              <a:rPr lang="en-US" b="1" dirty="0" smtClean="0"/>
              <a:t>built from the ground up </a:t>
            </a:r>
            <a:r>
              <a:rPr lang="en-US" dirty="0" smtClean="0"/>
              <a:t>to handle live updates from the database to the server. Let’s take a look!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86330" y="624110"/>
            <a:ext cx="92171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</a:t>
            </a:r>
            <a:r>
              <a:rPr lang="en-US" sz="40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Changefeeds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5412" y="19050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Changefeeds</a:t>
            </a:r>
            <a:r>
              <a:rPr lang="en-US" dirty="0" smtClean="0"/>
              <a:t> allow you to monitor a table for changes</a:t>
            </a:r>
            <a:r>
              <a:rPr lang="en-US" dirty="0" smtClean="0"/>
              <a:t>. Similar to subscribing to a message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Filters can also be applied so you can watch only for changes you are interested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take a look!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with Tornado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5591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 web app using RethinkDB and Tornado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50" y="3048718"/>
            <a:ext cx="1666875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3352800"/>
            <a:ext cx="4324351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Thank You!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68130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many thanks to the following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://www.giantflyingsaucer.com/blog/?</a:t>
            </a:r>
            <a:r>
              <a:rPr lang="en-US" dirty="0" smtClean="0">
                <a:hlinkClick r:id="rId2"/>
              </a:rPr>
              <a:t>p=5606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mrjoes.github.io/2013/06/21/python-realtime.html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https://rethinkdb.com/blog/realtime-web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www.youtube.com/watch?v=wFxaSgaiaOQ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Plan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1676400"/>
            <a:ext cx="8913078" cy="3777622"/>
          </a:xfrm>
        </p:spPr>
        <p:txBody>
          <a:bodyPr/>
          <a:lstStyle/>
          <a:p>
            <a:r>
              <a:rPr lang="en-US" dirty="0" smtClean="0"/>
              <a:t>Introduction &amp; Getting Started with RethinkDB</a:t>
            </a:r>
          </a:p>
          <a:p>
            <a:r>
              <a:rPr lang="en-US" dirty="0" smtClean="0"/>
              <a:t>ReQL with Python</a:t>
            </a:r>
          </a:p>
          <a:p>
            <a:r>
              <a:rPr lang="en-US" dirty="0" smtClean="0"/>
              <a:t>Full-Stack RethinkDB with Flask</a:t>
            </a:r>
          </a:p>
          <a:p>
            <a:r>
              <a:rPr lang="en-US" dirty="0" smtClean="0"/>
              <a:t>Real-time Interlude </a:t>
            </a:r>
          </a:p>
          <a:p>
            <a:pPr lvl="1"/>
            <a:r>
              <a:rPr lang="en-US" dirty="0" smtClean="0"/>
              <a:t>DB to Web Server</a:t>
            </a:r>
          </a:p>
          <a:p>
            <a:pPr lvl="1"/>
            <a:r>
              <a:rPr lang="en-US" dirty="0" smtClean="0"/>
              <a:t>Web Server to Client</a:t>
            </a:r>
          </a:p>
          <a:p>
            <a:r>
              <a:rPr lang="en-US" dirty="0" smtClean="0"/>
              <a:t>Real-time ReQL with Python</a:t>
            </a:r>
          </a:p>
          <a:p>
            <a:r>
              <a:rPr lang="en-US" dirty="0" smtClean="0"/>
              <a:t>Full-Stack RethinkDB with Tornado (Full-Stack Real-Time)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Introduction to RethinkDB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r>
              <a:rPr lang="en-US" dirty="0" smtClean="0"/>
              <a:t>Open-source NoSQL database</a:t>
            </a:r>
            <a:r>
              <a:rPr lang="en-US" dirty="0"/>
              <a:t>. (https://</a:t>
            </a:r>
            <a:r>
              <a:rPr lang="en-US" dirty="0" smtClean="0"/>
              <a:t>github.com/rethinkdb/rethinkdb)</a:t>
            </a:r>
          </a:p>
          <a:p>
            <a:r>
              <a:rPr lang="en-US" dirty="0" smtClean="0"/>
              <a:t>Schema-less JSON in / JSON out.</a:t>
            </a:r>
          </a:p>
          <a:p>
            <a:r>
              <a:rPr lang="en-US" dirty="0" smtClean="0"/>
              <a:t>Distributed (Scalable).</a:t>
            </a:r>
          </a:p>
          <a:p>
            <a:r>
              <a:rPr lang="en-US" dirty="0" smtClean="0"/>
              <a:t>Built from the</a:t>
            </a:r>
            <a:r>
              <a:rPr lang="en-US" i="1" u="sng" dirty="0" smtClean="0"/>
              <a:t> ground-up </a:t>
            </a:r>
            <a:r>
              <a:rPr lang="en-US" dirty="0" smtClean="0"/>
              <a:t>with a </a:t>
            </a:r>
            <a:r>
              <a:rPr lang="en-US" b="1" dirty="0" smtClean="0"/>
              <a:t>real-time</a:t>
            </a:r>
            <a:r>
              <a:rPr lang="en-US" dirty="0" smtClean="0"/>
              <a:t> architecture in mind.</a:t>
            </a:r>
          </a:p>
          <a:p>
            <a:r>
              <a:rPr lang="en-US" dirty="0" smtClean="0"/>
              <a:t> The focus is on serving the real-time web (think streaming analytics).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38" y="4726294"/>
            <a:ext cx="14859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03" y="4812360"/>
            <a:ext cx="1408984" cy="1296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5191664"/>
            <a:ext cx="2288089" cy="76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25" y="4624779"/>
            <a:ext cx="2315234" cy="1843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5703" y="381375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So Much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03812" y="3813752"/>
            <a:ext cx="178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Hotter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54937" y="3846120"/>
            <a:ext cx="1698283" cy="4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Getting Started.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r>
              <a:rPr lang="en-US" dirty="0" smtClean="0"/>
              <a:t>RethinkDB (the server) is officially supported on </a:t>
            </a:r>
            <a:r>
              <a:rPr lang="en-US" b="1" dirty="0" smtClean="0"/>
              <a:t>Ubuntu</a:t>
            </a:r>
            <a:r>
              <a:rPr lang="en-US" dirty="0" smtClean="0"/>
              <a:t>, </a:t>
            </a:r>
            <a:r>
              <a:rPr lang="en-US" b="1" dirty="0" smtClean="0"/>
              <a:t>OS X</a:t>
            </a:r>
            <a:r>
              <a:rPr lang="en-US" dirty="0" smtClean="0"/>
              <a:t>, </a:t>
            </a:r>
            <a:r>
              <a:rPr lang="en-US" b="1" dirty="0" smtClean="0"/>
              <a:t>CentOS</a:t>
            </a:r>
            <a:r>
              <a:rPr lang="en-US" dirty="0" smtClean="0"/>
              <a:t>, and </a:t>
            </a:r>
            <a:r>
              <a:rPr lang="en-US" b="1" dirty="0" err="1" smtClean="0"/>
              <a:t>Debian</a:t>
            </a:r>
            <a:r>
              <a:rPr lang="en-US" dirty="0" smtClean="0"/>
              <a:t>… </a:t>
            </a:r>
            <a:r>
              <a:rPr lang="en-US" b="1" dirty="0" smtClean="0"/>
              <a:t>Windows</a:t>
            </a:r>
            <a:r>
              <a:rPr lang="en-US" dirty="0" smtClean="0"/>
              <a:t> now has beta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RethinkDB (the client) is officially available for </a:t>
            </a:r>
            <a:r>
              <a:rPr lang="en-US" b="1" dirty="0" smtClean="0">
                <a:sym typeface="Wingdings" panose="05000000000000000000" pitchFamily="2" charset="2"/>
              </a:rPr>
              <a:t>JavaScript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ym typeface="Wingdings" panose="05000000000000000000" pitchFamily="2" charset="2"/>
              </a:rPr>
              <a:t>Ruby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 smtClean="0">
                <a:sym typeface="Wingdings" panose="05000000000000000000" pitchFamily="2" charset="2"/>
              </a:rPr>
              <a:t>Java</a:t>
            </a:r>
            <a:r>
              <a:rPr lang="en-US" dirty="0" smtClean="0">
                <a:sym typeface="Wingdings" panose="05000000000000000000" pitchFamily="2" charset="2"/>
              </a:rPr>
              <a:t>, and </a:t>
            </a:r>
            <a:r>
              <a:rPr lang="en-US" b="1" dirty="0" smtClean="0">
                <a:sym typeface="Wingdings" panose="05000000000000000000" pitchFamily="2" charset="2"/>
              </a:rPr>
              <a:t>Python</a:t>
            </a:r>
            <a:r>
              <a:rPr lang="en-US" dirty="0" smtClean="0">
                <a:sym typeface="Wingdings" panose="05000000000000000000" pitchFamily="2" charset="2"/>
              </a:rPr>
              <a:t> (2 or 3). Many other community supported drivers (</a:t>
            </a:r>
            <a:r>
              <a:rPr lang="en-US" b="1" dirty="0" smtClean="0">
                <a:sym typeface="Wingdings" panose="05000000000000000000" pitchFamily="2" charset="2"/>
              </a:rPr>
              <a:t>Go, Node.js, C#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RethinkDB 2.0 drivers also introduced </a:t>
            </a:r>
            <a:r>
              <a:rPr lang="en-US" b="1" i="1" dirty="0" smtClean="0">
                <a:sym typeface="Wingdings" panose="05000000000000000000" pitchFamily="2" charset="2"/>
              </a:rPr>
              <a:t>native</a:t>
            </a:r>
            <a:r>
              <a:rPr lang="en-US" dirty="0" smtClean="0">
                <a:sym typeface="Wingdings" panose="05000000000000000000" pitchFamily="2" charset="2"/>
              </a:rPr>
              <a:t> support for the Tornado web server (Python), which shares a focus on asynchronous, real time web architecture.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71" y="4067061"/>
            <a:ext cx="2476500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456651"/>
            <a:ext cx="3478684" cy="2459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93" y="3956422"/>
            <a:ext cx="3768252" cy="1272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70" y="5654625"/>
            <a:ext cx="2724150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08" y="4021889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80012" y="914400"/>
            <a:ext cx="6169204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isn’t RethinkDB? 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70017" y="3080378"/>
            <a:ext cx="8913078" cy="3777622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RethinkDB would obviously not fit all the needs!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you need full ACID support, a relational database is better. While RethinkDB allows joins on tables, and atomic transactions involving a single document, a relational database is better suited for deep relational models.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Deep data analytics and number crunching are better left to Hadoop.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Search, is still better with </a:t>
            </a:r>
            <a:r>
              <a:rPr lang="en-US" dirty="0" err="1" smtClean="0">
                <a:sym typeface="Wingdings" panose="05000000000000000000" pitchFamily="2" charset="2"/>
              </a:rPr>
              <a:t>ElasticSearch</a:t>
            </a:r>
            <a:r>
              <a:rPr lang="en-US" dirty="0" smtClean="0">
                <a:sym typeface="Wingdings" panose="05000000000000000000" pitchFamily="2" charset="2"/>
              </a:rPr>
              <a:t> / Lucene solution.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2323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241585"/>
            <a:ext cx="8909366" cy="7490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ReQL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2" y="1424390"/>
            <a:ext cx="3657600" cy="3777622"/>
          </a:xfrm>
        </p:spPr>
        <p:txBody>
          <a:bodyPr/>
          <a:lstStyle/>
          <a:p>
            <a:r>
              <a:rPr lang="en-US" b="1" dirty="0" smtClean="0">
                <a:sym typeface="Wingdings" panose="05000000000000000000" pitchFamily="2" charset="2"/>
              </a:rPr>
              <a:t>Three Key Principles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Embedded into the client </a:t>
            </a:r>
            <a:r>
              <a:rPr lang="en-US" dirty="0" smtClean="0">
                <a:sym typeface="Wingdings" panose="05000000000000000000" pitchFamily="2" charset="2"/>
              </a:rPr>
              <a:t>language</a:t>
            </a:r>
            <a:r>
              <a:rPr lang="en-US" dirty="0" smtClean="0">
                <a:sym typeface="Wingdings" panose="05000000000000000000" pitchFamily="2" charset="2"/>
              </a:rPr>
              <a:t>. If you know DBAPI / PEP 249 it is easy.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Chainable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Executes on the server</a:t>
            </a:r>
          </a:p>
          <a:p>
            <a:pPr marL="457063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32212" y="816082"/>
            <a:ext cx="468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(</a:t>
            </a:r>
            <a:r>
              <a:rPr lang="en-US" sz="2800" dirty="0" err="1">
                <a:latin typeface="Cambria" panose="02040503050406030204" pitchFamily="18" charset="0"/>
              </a:rPr>
              <a:t>RethinkDB</a:t>
            </a:r>
            <a:r>
              <a:rPr lang="en-US" sz="2800" dirty="0">
                <a:latin typeface="Cambria" panose="02040503050406030204" pitchFamily="18" charset="0"/>
              </a:rPr>
              <a:t> Query Language)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424390"/>
            <a:ext cx="5791200" cy="52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RethinkDB with Flask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Demo web </a:t>
            </a:r>
            <a:r>
              <a:rPr lang="en-US" dirty="0" smtClean="0"/>
              <a:t>app using RethinkDB and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89" y="3124200"/>
            <a:ext cx="3886200" cy="15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50" y="3048718"/>
            <a:ext cx="1666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092962" cy="899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Real-time Interlude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2019" y="1640028"/>
            <a:ext cx="864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have seen that RethinkDB can be used as a good NoSQL database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get the awesome GUI, amazingly clean python client, and the scalability that RethinkDB offers.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 What we </a:t>
            </a:r>
            <a:r>
              <a:rPr lang="en-US" b="1" dirty="0" smtClean="0"/>
              <a:t>really, really </a:t>
            </a:r>
            <a:r>
              <a:rPr lang="en-US" dirty="0" smtClean="0"/>
              <a:t>want are the real-time features!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68" y="3276600"/>
            <a:ext cx="4984144" cy="32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6626362" cy="899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Why is real-time so difficult ?</a:t>
            </a:r>
            <a:endParaRPr lang="en-US" sz="4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92250" y="1524000"/>
            <a:ext cx="8913078" cy="3777622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92250" y="18288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Group Discussion </a:t>
            </a:r>
            <a:r>
              <a:rPr lang="en-US" dirty="0" smtClean="0"/>
              <a:t>– What real-solutions have you seen / used?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Long-Polling (making a connection to the web server and waiting for a response to be returned) is not very efficient. Once data is actually returned we must handle the http-based approach of closing after the request and then opening a new one. This really doesn’t work well for streaming data.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must also attempt to handle things like HTTP caching, etc. HTTP was designed around request/response approach.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667</Words>
  <Application>Microsoft Office PowerPoint</Application>
  <PresentationFormat>Custom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Century Gothic</vt:lpstr>
      <vt:lpstr>Corbel</vt:lpstr>
      <vt:lpstr>Wingdings</vt:lpstr>
      <vt:lpstr>Wingdings 3</vt:lpstr>
      <vt:lpstr>Wisp</vt:lpstr>
      <vt:lpstr>PowerPoint Presentation</vt:lpstr>
      <vt:lpstr>The Plan</vt:lpstr>
      <vt:lpstr>Introduction to RethinkDB</vt:lpstr>
      <vt:lpstr>Getting Started.</vt:lpstr>
      <vt:lpstr>What isn’t RethinkDB? </vt:lpstr>
      <vt:lpstr>ReQL</vt:lpstr>
      <vt:lpstr>RethinkDB with Flask</vt:lpstr>
      <vt:lpstr>Real-time Interlude</vt:lpstr>
      <vt:lpstr>Why is real-time so difficult ?</vt:lpstr>
      <vt:lpstr>Solution?</vt:lpstr>
      <vt:lpstr>RethinkDB satisfies the database side.</vt:lpstr>
      <vt:lpstr>RethinkDB Changefeeds</vt:lpstr>
      <vt:lpstr>RethinkDB with Tornado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2015-10-06T04:57:57Z</dcterms:created>
  <dcterms:modified xsi:type="dcterms:W3CDTF">2016-03-09T07:53:18Z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