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0" r:id="rId2"/>
  </p:sldMasterIdLst>
  <p:notesMasterIdLst>
    <p:notesMasterId r:id="rId18"/>
  </p:notesMasterIdLst>
  <p:handoutMasterIdLst>
    <p:handoutMasterId r:id="rId19"/>
  </p:handoutMasterIdLst>
  <p:sldIdLst>
    <p:sldId id="256" r:id="rId3"/>
    <p:sldId id="274" r:id="rId4"/>
    <p:sldId id="270" r:id="rId5"/>
    <p:sldId id="257" r:id="rId6"/>
    <p:sldId id="271" r:id="rId7"/>
    <p:sldId id="272" r:id="rId8"/>
    <p:sldId id="273" r:id="rId9"/>
    <p:sldId id="275" r:id="rId10"/>
    <p:sldId id="276" r:id="rId11"/>
    <p:sldId id="277" r:id="rId12"/>
    <p:sldId id="278" r:id="rId13"/>
    <p:sldId id="279" r:id="rId14"/>
    <p:sldId id="280" r:id="rId15"/>
    <p:sldId id="282" r:id="rId16"/>
    <p:sldId id="283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9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74" autoAdjust="0"/>
  </p:normalViewPr>
  <p:slideViewPr>
    <p:cSldViewPr>
      <p:cViewPr varScale="1">
        <p:scale>
          <a:sx n="113" d="100"/>
          <a:sy n="113" d="100"/>
        </p:scale>
        <p:origin x="456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10/7/2015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8539" y="2514601"/>
            <a:ext cx="8913077" cy="2262781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8539" y="4777380"/>
            <a:ext cx="8913077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744198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4529541"/>
            <a:ext cx="779564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48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09600"/>
            <a:ext cx="8913077" cy="311704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1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4159" y="3505200"/>
            <a:ext cx="7534591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2209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2438401"/>
            <a:ext cx="8913078" cy="2724845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52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4619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27407"/>
            <a:ext cx="8913077" cy="2880020"/>
          </a:xfrm>
        </p:spPr>
        <p:txBody>
          <a:bodyPr anchor="ctr">
            <a:normAutofit/>
          </a:bodyPr>
          <a:lstStyle>
            <a:lvl1pPr algn="l">
              <a:defRPr sz="47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62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9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392" y="627406"/>
            <a:ext cx="2207026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538" y="627406"/>
            <a:ext cx="6475313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5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9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2058750"/>
            <a:ext cx="8913077" cy="146880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3530129"/>
            <a:ext cx="8913077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5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538" y="2133600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874" y="2126222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6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608" y="1972703"/>
            <a:ext cx="399169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538" y="2548966"/>
            <a:ext cx="4341762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4674" y="1969475"/>
            <a:ext cx="39979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5091" y="2545738"/>
            <a:ext cx="433754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5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3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8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</p:spPr>
        <p:txBody>
          <a:bodyPr anchor="b"/>
          <a:lstStyle>
            <a:lvl1pPr algn="l">
              <a:defRPr sz="19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65" y="446089"/>
            <a:ext cx="5180251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8" y="1598613"/>
            <a:ext cx="350428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9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8538" y="634965"/>
            <a:ext cx="8913078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367338"/>
            <a:ext cx="891307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7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0773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14" y="157"/>
            <a:ext cx="2356060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2133600"/>
            <a:ext cx="8913078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674" y="787783"/>
            <a:ext cx="77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9">
                <a:solidFill>
                  <a:srgbClr val="FEFFFF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7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tools.ietf.org/html/rfc645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rjoes.github.io/2013/06/21/python-realtime.html" TargetMode="External"/><Relationship Id="rId2" Type="http://schemas.openxmlformats.org/officeDocument/2006/relationships/hyperlink" Target="http://www.giantflyingsaucer.com/blog/?p=560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wFxaSgaiaOQ" TargetMode="External"/><Relationship Id="rId4" Type="http://schemas.openxmlformats.org/officeDocument/2006/relationships/hyperlink" Target="https://rethinkdb.com/blog/realtime-web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rethinkdb.com/docs/install-drive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52400"/>
            <a:ext cx="7930443" cy="23791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61129" y="2421467"/>
            <a:ext cx="6639318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Cambria" panose="02040503050406030204" pitchFamily="18" charset="0"/>
              </a:rPr>
              <a:t>The open-source database for the </a:t>
            </a:r>
            <a:r>
              <a:rPr lang="en-US" sz="2400" b="1" dirty="0" smtClean="0">
                <a:latin typeface="Cambria" panose="02040503050406030204" pitchFamily="18" charset="0"/>
              </a:rPr>
              <a:t>real-time</a:t>
            </a:r>
            <a:r>
              <a:rPr lang="en-US" sz="2400" dirty="0" smtClean="0">
                <a:latin typeface="Cambria" panose="02040503050406030204" pitchFamily="18" charset="0"/>
              </a:rPr>
              <a:t> web.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134" y="3276600"/>
            <a:ext cx="2667000" cy="27589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6412" y="3962400"/>
            <a:ext cx="27456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SLC Python </a:t>
            </a:r>
            <a:r>
              <a:rPr lang="en-US" sz="2400" dirty="0" smtClean="0">
                <a:latin typeface="Cambria" panose="02040503050406030204" pitchFamily="18" charset="0"/>
              </a:rPr>
              <a:t>Meetup</a:t>
            </a:r>
            <a:endParaRPr lang="en-US" sz="2400" dirty="0">
              <a:latin typeface="Cambria" panose="02040503050406030204" pitchFamily="18" charset="0"/>
            </a:endParaRPr>
          </a:p>
          <a:p>
            <a:endParaRPr lang="en-US" dirty="0" smtClean="0">
              <a:latin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</a:rPr>
              <a:t>October </a:t>
            </a:r>
            <a:r>
              <a:rPr lang="en-US" dirty="0">
                <a:latin typeface="Cambria" panose="02040503050406030204" pitchFamily="18" charset="0"/>
              </a:rPr>
              <a:t>7, </a:t>
            </a:r>
            <a:r>
              <a:rPr lang="en-US" dirty="0" smtClean="0">
                <a:latin typeface="Cambria" panose="02040503050406030204" pitchFamily="18" charset="0"/>
              </a:rPr>
              <a:t>2015</a:t>
            </a:r>
          </a:p>
          <a:p>
            <a:endParaRPr lang="en-US" dirty="0" smtClean="0">
              <a:latin typeface="Cambria" panose="0204050305040603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592250" y="624110"/>
            <a:ext cx="6626362" cy="899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Why is real-time so difficult ?</a:t>
            </a:r>
            <a:endParaRPr lang="en-US" sz="40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592250" y="1524000"/>
            <a:ext cx="8913078" cy="3777622"/>
          </a:xfrm>
        </p:spPr>
        <p:txBody>
          <a:bodyPr/>
          <a:lstStyle/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122613" y="1981200"/>
            <a:ext cx="784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Group Discussion </a:t>
            </a:r>
            <a:r>
              <a:rPr lang="en-US" dirty="0" smtClean="0"/>
              <a:t>– What real-solutions have you seen / used?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Long-Polling </a:t>
            </a:r>
            <a:r>
              <a:rPr lang="en-US" dirty="0" smtClean="0"/>
              <a:t>(making a connection to the web server and waiting for a response to be returned) is not very efficient. Once data is actually returned we must handle the http-based approach of closing after the request and then opening a new one. This really doesn’t work well for streaming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must also attempt to handle things like HTTP caching, etc. HTTP was designed around request/response approach.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97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436812" y="308566"/>
            <a:ext cx="6626362" cy="8998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Solution?</a:t>
            </a:r>
            <a:endParaRPr lang="en-US" sz="40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592250" y="1524000"/>
            <a:ext cx="8913078" cy="3777622"/>
          </a:xfrm>
        </p:spPr>
        <p:txBody>
          <a:bodyPr/>
          <a:lstStyle/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65262" y="1208456"/>
            <a:ext cx="784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WebSockets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tools.ietf.org/html/rfc6455</a:t>
            </a:r>
            <a:r>
              <a:rPr lang="en-US" dirty="0" smtClean="0"/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WebSockets</a:t>
            </a:r>
            <a:r>
              <a:rPr lang="en-US" dirty="0" smtClean="0"/>
              <a:t> </a:t>
            </a:r>
            <a:r>
              <a:rPr lang="en-US" dirty="0" smtClean="0"/>
              <a:t>is quickly </a:t>
            </a:r>
            <a:r>
              <a:rPr lang="en-US" dirty="0" smtClean="0"/>
              <a:t>being supported by all major browsers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protocol establishes a connection using HTTP, but then relies upon a TCP connection between the server and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Also – Plethora of libs that support failback to Long-Polling (</a:t>
            </a:r>
            <a:r>
              <a:rPr lang="en-US" dirty="0" err="1" smtClean="0"/>
              <a:t>SignalR</a:t>
            </a:r>
            <a:r>
              <a:rPr lang="en-US" dirty="0" smtClean="0"/>
              <a:t>, </a:t>
            </a:r>
            <a:r>
              <a:rPr lang="en-US" dirty="0" err="1" smtClean="0"/>
              <a:t>SocketIO</a:t>
            </a:r>
            <a:r>
              <a:rPr lang="en-US" dirty="0" smtClean="0"/>
              <a:t>, etc..)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3001328"/>
            <a:ext cx="7945139" cy="339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9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360612" y="533400"/>
            <a:ext cx="9217162" cy="8998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RethinkDB satisfies the database side.</a:t>
            </a:r>
            <a:endParaRPr lang="en-US" sz="40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592250" y="1524000"/>
            <a:ext cx="8913078" cy="3777622"/>
          </a:xfrm>
        </p:spPr>
        <p:txBody>
          <a:bodyPr/>
          <a:lstStyle/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122613" y="1981200"/>
            <a:ext cx="784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Even though </a:t>
            </a:r>
            <a:r>
              <a:rPr lang="en-US" dirty="0" err="1" smtClean="0"/>
              <a:t>websockets</a:t>
            </a:r>
            <a:r>
              <a:rPr lang="en-US" dirty="0"/>
              <a:t> </a:t>
            </a:r>
            <a:r>
              <a:rPr lang="en-US" dirty="0" smtClean="0"/>
              <a:t>and/or a framework for live updating from the web server to the </a:t>
            </a:r>
            <a:r>
              <a:rPr lang="en-US" dirty="0" smtClean="0"/>
              <a:t>client exist and work well, </a:t>
            </a:r>
            <a:r>
              <a:rPr lang="en-US" dirty="0" smtClean="0"/>
              <a:t>most databases are not built for live streaming.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 smtClean="0"/>
              <a:t>can be done (SQL Server even has a way to maintain a persistent connection using SQL Server Broker)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BUT…. RethinkDB was </a:t>
            </a:r>
            <a:r>
              <a:rPr lang="en-US" b="1" dirty="0" smtClean="0"/>
              <a:t>built </a:t>
            </a:r>
            <a:r>
              <a:rPr lang="en-US" b="1" dirty="0" smtClean="0"/>
              <a:t>from the </a:t>
            </a:r>
            <a:r>
              <a:rPr lang="en-US" b="1" dirty="0" smtClean="0"/>
              <a:t>ground up </a:t>
            </a:r>
            <a:r>
              <a:rPr lang="en-US" dirty="0" smtClean="0"/>
              <a:t>to </a:t>
            </a:r>
            <a:r>
              <a:rPr lang="en-US" dirty="0" smtClean="0"/>
              <a:t>handle live updates from the database to the server. Let’s take a look!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7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86330" y="624110"/>
            <a:ext cx="9217162" cy="8998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RethinkDB </a:t>
            </a:r>
            <a:r>
              <a:rPr lang="en-US" sz="4000" b="1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Changefeeds</a:t>
            </a:r>
            <a:endParaRPr lang="en-US" sz="40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592250" y="1524000"/>
            <a:ext cx="8913078" cy="3777622"/>
          </a:xfrm>
        </p:spPr>
        <p:txBody>
          <a:bodyPr/>
          <a:lstStyle/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122613" y="1981200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Changefeeds</a:t>
            </a:r>
            <a:r>
              <a:rPr lang="en-US" dirty="0" smtClean="0"/>
              <a:t> allow you to monitor a table for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Filters can also be applied so you can watch only for changes you are interested 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Let’s take </a:t>
            </a:r>
            <a:r>
              <a:rPr lang="en-US" smtClean="0"/>
              <a:t>a look!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7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592250" y="624110"/>
            <a:ext cx="6092962" cy="8998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RethinkDB with Tornado</a:t>
            </a:r>
            <a:endParaRPr lang="en-US" sz="40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592250" y="1524000"/>
            <a:ext cx="8913078" cy="3777622"/>
          </a:xfrm>
        </p:spPr>
        <p:txBody>
          <a:bodyPr/>
          <a:lstStyle/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782019" y="1640028"/>
            <a:ext cx="5591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Demo web app using RethinkDB and Tornado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50" y="3048718"/>
            <a:ext cx="1666875" cy="1876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12" y="3352800"/>
            <a:ext cx="4324351" cy="108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2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592250" y="624110"/>
            <a:ext cx="6092962" cy="8998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Thank You!</a:t>
            </a:r>
            <a:endParaRPr lang="en-US" sz="40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592250" y="1524000"/>
            <a:ext cx="8913078" cy="3777622"/>
          </a:xfrm>
        </p:spPr>
        <p:txBody>
          <a:bodyPr/>
          <a:lstStyle/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782019" y="1640028"/>
            <a:ext cx="68130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many thanks to the </a:t>
            </a:r>
            <a:r>
              <a:rPr lang="en-US" smtClean="0"/>
              <a:t>following resources: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://www.giantflyingsaucer.com/blog/?</a:t>
            </a:r>
            <a:r>
              <a:rPr lang="en-US" dirty="0" smtClean="0">
                <a:hlinkClick r:id="rId2"/>
              </a:rPr>
              <a:t>p=5606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mrjoes.github.io/2013/06/21/python-realtime.html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https://rethinkdb.com/blog/realtime-web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www.youtube.com/watch?v=wFxaSgaiaOQ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0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323012" y="342900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latin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29957" y="687169"/>
            <a:ext cx="4075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Cambria" panose="02040503050406030204" pitchFamily="18" charset="0"/>
              </a:rPr>
              <a:t>A little about me</a:t>
            </a:r>
            <a:endParaRPr lang="en-US" sz="4000" b="1" dirty="0">
              <a:latin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5412" y="1676400"/>
            <a:ext cx="915827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Jailbreaking the degree as a Backend Developer at Degreed. (degreed.com)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Developer (SQL Server), Database Designer, C#, .NET,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 love working with data! Getting it, storing it, cleaning it, and distributing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Live in beautiful Cache Valley with my wife and 4 kids.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Also secretly passionate about remote sensing and GIS.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2362200"/>
            <a:ext cx="39814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8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The Plan</a:t>
            </a:r>
            <a:endParaRPr lang="en-US" sz="40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1676400"/>
            <a:ext cx="8913078" cy="3777622"/>
          </a:xfrm>
        </p:spPr>
        <p:txBody>
          <a:bodyPr/>
          <a:lstStyle/>
          <a:p>
            <a:r>
              <a:rPr lang="en-US" dirty="0" smtClean="0"/>
              <a:t>Introduction &amp; Getting Started with RethinkDB</a:t>
            </a:r>
          </a:p>
          <a:p>
            <a:r>
              <a:rPr lang="en-US" dirty="0" smtClean="0"/>
              <a:t>ReQL with Python</a:t>
            </a:r>
          </a:p>
          <a:p>
            <a:r>
              <a:rPr lang="en-US" dirty="0" smtClean="0"/>
              <a:t>Full-Stack RethinkDB with Flask</a:t>
            </a:r>
          </a:p>
          <a:p>
            <a:r>
              <a:rPr lang="en-US" dirty="0" smtClean="0"/>
              <a:t>Real-time Interlude </a:t>
            </a:r>
          </a:p>
          <a:p>
            <a:pPr lvl="1"/>
            <a:r>
              <a:rPr lang="en-US" dirty="0" smtClean="0"/>
              <a:t>DB to Web Server</a:t>
            </a:r>
          </a:p>
          <a:p>
            <a:pPr lvl="1"/>
            <a:r>
              <a:rPr lang="en-US" dirty="0" smtClean="0"/>
              <a:t>Server to Client</a:t>
            </a:r>
          </a:p>
          <a:p>
            <a:r>
              <a:rPr lang="en-US" dirty="0" smtClean="0"/>
              <a:t>Real-time ReQL with Python</a:t>
            </a:r>
          </a:p>
          <a:p>
            <a:r>
              <a:rPr lang="en-US" dirty="0" smtClean="0"/>
              <a:t>Full-Stack RethinkDB with Tornado (Full-Stack Real-Time)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25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Introduction to RethinkDB</a:t>
            </a:r>
            <a:endParaRPr lang="en-US" sz="40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592250" y="1524000"/>
            <a:ext cx="8913078" cy="3777622"/>
          </a:xfrm>
        </p:spPr>
        <p:txBody>
          <a:bodyPr/>
          <a:lstStyle/>
          <a:p>
            <a:r>
              <a:rPr lang="en-US" dirty="0" smtClean="0"/>
              <a:t>Open-source NoSQL database.</a:t>
            </a:r>
          </a:p>
          <a:p>
            <a:r>
              <a:rPr lang="en-US" dirty="0" smtClean="0"/>
              <a:t>Schema-less JSON in / JSON out.</a:t>
            </a:r>
          </a:p>
          <a:p>
            <a:r>
              <a:rPr lang="en-US" dirty="0" smtClean="0"/>
              <a:t>Distributed (Scalable).</a:t>
            </a:r>
          </a:p>
          <a:p>
            <a:r>
              <a:rPr lang="en-US" dirty="0" smtClean="0"/>
              <a:t>Built from the</a:t>
            </a:r>
            <a:r>
              <a:rPr lang="en-US" i="1" u="sng" dirty="0" smtClean="0"/>
              <a:t> ground-up </a:t>
            </a:r>
            <a:r>
              <a:rPr lang="en-US" dirty="0" smtClean="0"/>
              <a:t>with a </a:t>
            </a:r>
            <a:r>
              <a:rPr lang="en-US" b="1" dirty="0" smtClean="0"/>
              <a:t>real-time</a:t>
            </a:r>
            <a:r>
              <a:rPr lang="en-US" dirty="0" smtClean="0"/>
              <a:t> architecture in mind.</a:t>
            </a:r>
          </a:p>
          <a:p>
            <a:r>
              <a:rPr lang="en-US" dirty="0" smtClean="0"/>
              <a:t>Allows table joins in the query, but still nothing seriously relational.</a:t>
            </a:r>
          </a:p>
          <a:p>
            <a:r>
              <a:rPr lang="en-US" dirty="0" smtClean="0"/>
              <a:t>The focus is on serving the real-time web (think streaming analytics).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15" y="4624779"/>
            <a:ext cx="1485900" cy="1485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703" y="4812360"/>
            <a:ext cx="1408984" cy="1296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866" y="4943529"/>
            <a:ext cx="2288089" cy="763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025" y="4624779"/>
            <a:ext cx="2315234" cy="18432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35703" y="4216687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So Much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56991" y="4208507"/>
            <a:ext cx="178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Getting Hotter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186911" y="4177926"/>
            <a:ext cx="1698283" cy="44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Getting Started.</a:t>
            </a:r>
            <a:endParaRPr lang="en-US" sz="40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592250" y="1524000"/>
            <a:ext cx="8913078" cy="3777622"/>
          </a:xfrm>
        </p:spPr>
        <p:txBody>
          <a:bodyPr/>
          <a:lstStyle/>
          <a:p>
            <a:r>
              <a:rPr lang="en-US" dirty="0" smtClean="0"/>
              <a:t>RethinkDB (the server) is officially supported on </a:t>
            </a:r>
            <a:r>
              <a:rPr lang="en-US" b="1" dirty="0" smtClean="0"/>
              <a:t>Ubuntu</a:t>
            </a:r>
            <a:r>
              <a:rPr lang="en-US" dirty="0" smtClean="0"/>
              <a:t>, </a:t>
            </a:r>
            <a:r>
              <a:rPr lang="en-US" b="1" dirty="0" smtClean="0"/>
              <a:t>OS X</a:t>
            </a:r>
            <a:r>
              <a:rPr lang="en-US" dirty="0" smtClean="0"/>
              <a:t>, </a:t>
            </a:r>
            <a:r>
              <a:rPr lang="en-US" b="1" dirty="0" smtClean="0"/>
              <a:t>CentOS</a:t>
            </a:r>
            <a:r>
              <a:rPr lang="en-US" dirty="0" smtClean="0"/>
              <a:t>, and </a:t>
            </a:r>
            <a:r>
              <a:rPr lang="en-US" b="1" dirty="0" err="1" smtClean="0"/>
              <a:t>Debian</a:t>
            </a:r>
            <a:r>
              <a:rPr lang="en-US" dirty="0" smtClean="0"/>
              <a:t>… Windows… Out of luck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RethinkDB (the client) is officially available for </a:t>
            </a:r>
            <a:r>
              <a:rPr lang="en-US" b="1" dirty="0" smtClean="0">
                <a:sym typeface="Wingdings" panose="05000000000000000000" pitchFamily="2" charset="2"/>
              </a:rPr>
              <a:t>JavaScript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b="1" dirty="0" smtClean="0">
                <a:sym typeface="Wingdings" panose="05000000000000000000" pitchFamily="2" charset="2"/>
              </a:rPr>
              <a:t>Ruby</a:t>
            </a:r>
            <a:r>
              <a:rPr lang="en-US" dirty="0" smtClean="0">
                <a:sym typeface="Wingdings" panose="05000000000000000000" pitchFamily="2" charset="2"/>
              </a:rPr>
              <a:t>, and </a:t>
            </a:r>
            <a:r>
              <a:rPr lang="en-US" b="1" dirty="0" smtClean="0">
                <a:sym typeface="Wingdings" panose="05000000000000000000" pitchFamily="2" charset="2"/>
              </a:rPr>
              <a:t>Python</a:t>
            </a:r>
            <a:r>
              <a:rPr lang="en-US" dirty="0" smtClean="0">
                <a:sym typeface="Wingdings" panose="05000000000000000000" pitchFamily="2" charset="2"/>
              </a:rPr>
              <a:t> (2 &amp; 3)!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RethinkDB 2.0 drivers also have </a:t>
            </a:r>
            <a:r>
              <a:rPr lang="en-US" b="1" i="1" dirty="0" smtClean="0">
                <a:sym typeface="Wingdings" panose="05000000000000000000" pitchFamily="2" charset="2"/>
              </a:rPr>
              <a:t>native</a:t>
            </a:r>
            <a:r>
              <a:rPr lang="en-US" dirty="0" smtClean="0">
                <a:sym typeface="Wingdings" panose="05000000000000000000" pitchFamily="2" charset="2"/>
              </a:rPr>
              <a:t> support for the Tornado web server, which shares a focus on asynchronous, real time web architecture.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Many other community supported builds of both server and client are available. 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>
                <a:sym typeface="Wingdings" panose="05000000000000000000" pitchFamily="2" charset="2"/>
                <a:hlinkClick r:id="rId2"/>
              </a:rPr>
              <a:t>http://rethinkdb.com/docs/install-drivers</a:t>
            </a:r>
            <a:r>
              <a:rPr lang="en-US" dirty="0" smtClean="0">
                <a:sym typeface="Wingdings" panose="05000000000000000000" pitchFamily="2" charset="2"/>
                <a:hlinkClick r:id="rId2"/>
              </a:rPr>
              <a:t>/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995" y="4419600"/>
            <a:ext cx="2476500" cy="1619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4071961"/>
            <a:ext cx="3478684" cy="24593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823" y="4112398"/>
            <a:ext cx="3768252" cy="12728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778" y="5301621"/>
            <a:ext cx="27241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6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180012" y="914400"/>
            <a:ext cx="6169204" cy="128089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What isn’t RethinkDB? </a:t>
            </a:r>
            <a:endParaRPr lang="en-US" sz="40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570017" y="3080378"/>
            <a:ext cx="8913078" cy="3777622"/>
          </a:xfrm>
        </p:spPr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RethinkDB would obviously not fit all the needs!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If you need full ACID support, a relational database is better. While RethinkDB allows joins on tables, and atomic transactions involving a single document, RDBM’s are better suited for deep relational models.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Deep data analytics and number crunching are better left to Hadoop.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Search, is still better with </a:t>
            </a:r>
            <a:r>
              <a:rPr lang="en-US" dirty="0" err="1" smtClean="0">
                <a:sym typeface="Wingdings" panose="05000000000000000000" pitchFamily="2" charset="2"/>
              </a:rPr>
              <a:t>ElasticSearch</a:t>
            </a:r>
            <a:r>
              <a:rPr lang="en-US" dirty="0" smtClean="0">
                <a:sym typeface="Wingdings" panose="05000000000000000000" pitchFamily="2" charset="2"/>
              </a:rPr>
              <a:t> / Lucene solution. 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123234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2" y="241585"/>
            <a:ext cx="8909366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ReQL</a:t>
            </a:r>
            <a:endParaRPr lang="en-US" sz="40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03412" y="1424390"/>
            <a:ext cx="3657600" cy="3777622"/>
          </a:xfrm>
        </p:spPr>
        <p:txBody>
          <a:bodyPr/>
          <a:lstStyle/>
          <a:p>
            <a:r>
              <a:rPr lang="en-US" b="1" dirty="0" smtClean="0">
                <a:sym typeface="Wingdings" panose="05000000000000000000" pitchFamily="2" charset="2"/>
              </a:rPr>
              <a:t>Three Key Principles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Embedded into the client language.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Chainable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Executes on the server</a:t>
            </a:r>
          </a:p>
          <a:p>
            <a:pPr marL="457063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12" y="1295400"/>
            <a:ext cx="6306430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8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592250" y="624110"/>
            <a:ext cx="6092962" cy="8998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RethinkDB with Flask</a:t>
            </a:r>
            <a:endParaRPr lang="en-US" sz="40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592250" y="1524000"/>
            <a:ext cx="8913078" cy="3777622"/>
          </a:xfrm>
        </p:spPr>
        <p:txBody>
          <a:bodyPr/>
          <a:lstStyle/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782019" y="1640028"/>
            <a:ext cx="5187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Demo web </a:t>
            </a:r>
            <a:r>
              <a:rPr lang="en-US" dirty="0" smtClean="0"/>
              <a:t>app using RethinkDB and 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89" y="3124200"/>
            <a:ext cx="3886200" cy="152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50" y="3048718"/>
            <a:ext cx="16668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7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592250" y="624110"/>
            <a:ext cx="6092962" cy="8998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Real-time Interlude</a:t>
            </a:r>
            <a:endParaRPr lang="en-US" sz="40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592250" y="1524000"/>
            <a:ext cx="8913078" cy="3777622"/>
          </a:xfrm>
        </p:spPr>
        <p:txBody>
          <a:bodyPr/>
          <a:lstStyle/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782019" y="1640028"/>
            <a:ext cx="8646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 we have seen that RethinkDB can be used as a good NoSQL database solution.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get the awesome GUI, amazingly clean python </a:t>
            </a:r>
            <a:r>
              <a:rPr lang="en-US" dirty="0" smtClean="0"/>
              <a:t>client, </a:t>
            </a:r>
            <a:r>
              <a:rPr lang="en-US" dirty="0" smtClean="0"/>
              <a:t>and the scalability that RethinkDB offers.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But… What we </a:t>
            </a:r>
            <a:r>
              <a:rPr lang="en-US" b="1" dirty="0" smtClean="0"/>
              <a:t>really, really </a:t>
            </a:r>
            <a:r>
              <a:rPr lang="en-US" dirty="0" smtClean="0"/>
              <a:t>want are the real-time features!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668" y="3200400"/>
            <a:ext cx="5109556" cy="337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0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720</Words>
  <Application>Microsoft Office PowerPoint</Application>
  <PresentationFormat>Custom</PresentationFormat>
  <Paragraphs>126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Cambria</vt:lpstr>
      <vt:lpstr>Century Gothic</vt:lpstr>
      <vt:lpstr>Corbel</vt:lpstr>
      <vt:lpstr>Wingdings</vt:lpstr>
      <vt:lpstr>Wingdings 3</vt:lpstr>
      <vt:lpstr>Wisp</vt:lpstr>
      <vt:lpstr>PowerPoint Presentation</vt:lpstr>
      <vt:lpstr>PowerPoint Presentation</vt:lpstr>
      <vt:lpstr>The Plan</vt:lpstr>
      <vt:lpstr>Introduction to RethinkDB</vt:lpstr>
      <vt:lpstr>Getting Started.</vt:lpstr>
      <vt:lpstr>What isn’t RethinkDB? </vt:lpstr>
      <vt:lpstr>ReQL</vt:lpstr>
      <vt:lpstr>RethinkDB with Flask</vt:lpstr>
      <vt:lpstr>Real-time Interlude</vt:lpstr>
      <vt:lpstr>Why is real-time so difficult ?</vt:lpstr>
      <vt:lpstr>Solution?</vt:lpstr>
      <vt:lpstr>RethinkDB satisfies the database side.</vt:lpstr>
      <vt:lpstr>RethinkDB Changefeeds</vt:lpstr>
      <vt:lpstr>RethinkDB with Tornado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2015-10-06T04:57:57Z</dcterms:created>
  <dcterms:modified xsi:type="dcterms:W3CDTF">2015-10-07T22:51:19Z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