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7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6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52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BCE87-DB4A-4678-9EFF-17A3EDFB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 fontScale="90000"/>
          </a:bodyPr>
          <a:lstStyle/>
          <a:p>
            <a:pPr algn="r"/>
            <a:r>
              <a:rPr lang="en-US" sz="8000" dirty="0"/>
              <a:t>Hannah Montana Word Cloud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18C56-B252-4817-979D-504BE410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 McKenna </a:t>
            </a:r>
            <a:r>
              <a:rPr lang="en-US" dirty="0" err="1"/>
              <a:t>Archbald</a:t>
            </a:r>
            <a:r>
              <a:rPr lang="en-US" dirty="0"/>
              <a:t> </a:t>
            </a:r>
          </a:p>
        </p:txBody>
      </p:sp>
      <p:pic>
        <p:nvPicPr>
          <p:cNvPr id="1026" name="Picture 2" descr="Hannah Montana: The Movie | Disney Movies">
            <a:extLst>
              <a:ext uri="{FF2B5EF4-FFF2-40B4-BE49-F238E27FC236}">
                <a16:creationId xmlns:a16="http://schemas.microsoft.com/office/drawing/2014/main" id="{E8707030-F40D-4153-8B52-C32626063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/>
          <a:stretch/>
        </p:blipFill>
        <p:spPr bwMode="auto"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00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715D5-99FC-4611-B509-EEDA0355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42975"/>
            <a:ext cx="4352925" cy="256698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000"/>
              <a:t>What did you build and how does it work?</a:t>
            </a:r>
          </a:p>
        </p:txBody>
      </p:sp>
      <p:pic>
        <p:nvPicPr>
          <p:cNvPr id="2052" name="Picture 4" descr="Hannah Montana: The Movie Reviews - Metacritic">
            <a:extLst>
              <a:ext uri="{FF2B5EF4-FFF2-40B4-BE49-F238E27FC236}">
                <a16:creationId xmlns:a16="http://schemas.microsoft.com/office/drawing/2014/main" id="{56485FC8-9881-4E0B-92F3-83F0013043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8" r="6910" b="-1"/>
          <a:stretch/>
        </p:blipFill>
        <p:spPr bwMode="auto">
          <a:xfrm>
            <a:off x="5334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B209-8F3E-41B9-B224-68DE2114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sz="3400"/>
              <a:t>What is the purpose and objective of your dashboard?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521A9-8F9A-454C-B520-C7395103C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61"/>
          <a:stretch/>
        </p:blipFill>
        <p:spPr>
          <a:xfrm>
            <a:off x="762000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45D9CD-46E3-4E9C-9C63-D188C27F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dirty="0"/>
              <a:t>My purpose is to find themes from the movie using the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32756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D16FE-E3B0-4C24-8201-B3A2CF96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1999"/>
            <a:ext cx="5905500" cy="189317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does this dashboard teach us about your data source?</a:t>
            </a:r>
          </a:p>
        </p:txBody>
      </p:sp>
      <p:pic>
        <p:nvPicPr>
          <p:cNvPr id="7" name="Picture 6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94AFDDD1-0225-474E-9A73-0069632E1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-2"/>
          <a:stretch/>
        </p:blipFill>
        <p:spPr>
          <a:xfrm>
            <a:off x="20" y="10"/>
            <a:ext cx="4000480" cy="3837046"/>
          </a:xfrm>
          <a:custGeom>
            <a:avLst/>
            <a:gdLst/>
            <a:ahLst/>
            <a:cxnLst/>
            <a:rect l="l" t="t" r="r" b="b"/>
            <a:pathLst>
              <a:path w="4000500" h="3837056">
                <a:moveTo>
                  <a:pt x="0" y="0"/>
                </a:moveTo>
                <a:lnTo>
                  <a:pt x="4000500" y="0"/>
                </a:lnTo>
                <a:lnTo>
                  <a:pt x="4000500" y="3837056"/>
                </a:lnTo>
                <a:lnTo>
                  <a:pt x="3946286" y="3830407"/>
                </a:lnTo>
                <a:cubicBezTo>
                  <a:pt x="3898481" y="3827220"/>
                  <a:pt x="3868394" y="3815462"/>
                  <a:pt x="3850960" y="3792837"/>
                </a:cubicBezTo>
                <a:cubicBezTo>
                  <a:pt x="3825028" y="3759151"/>
                  <a:pt x="3772121" y="3740642"/>
                  <a:pt x="3710981" y="3728217"/>
                </a:cubicBezTo>
                <a:cubicBezTo>
                  <a:pt x="3633314" y="3712297"/>
                  <a:pt x="3545330" y="3726172"/>
                  <a:pt x="3460521" y="3731663"/>
                </a:cubicBezTo>
                <a:cubicBezTo>
                  <a:pt x="3428049" y="3733842"/>
                  <a:pt x="3394563" y="3736542"/>
                  <a:pt x="3364418" y="3734612"/>
                </a:cubicBezTo>
                <a:cubicBezTo>
                  <a:pt x="3250133" y="3727505"/>
                  <a:pt x="3136002" y="3721509"/>
                  <a:pt x="3013997" y="3739481"/>
                </a:cubicBezTo>
                <a:cubicBezTo>
                  <a:pt x="3004006" y="3740906"/>
                  <a:pt x="2993928" y="3741779"/>
                  <a:pt x="2983805" y="3742278"/>
                </a:cubicBezTo>
                <a:cubicBezTo>
                  <a:pt x="2895979" y="3747067"/>
                  <a:pt x="2805960" y="3756890"/>
                  <a:pt x="2738094" y="3725411"/>
                </a:cubicBezTo>
                <a:cubicBezTo>
                  <a:pt x="2725615" y="3719638"/>
                  <a:pt x="2699242" y="3721135"/>
                  <a:pt x="2678828" y="3721025"/>
                </a:cubicBezTo>
                <a:cubicBezTo>
                  <a:pt x="2643514" y="3721155"/>
                  <a:pt x="2618910" y="3714659"/>
                  <a:pt x="2603910" y="3698860"/>
                </a:cubicBezTo>
                <a:cubicBezTo>
                  <a:pt x="2578519" y="3671516"/>
                  <a:pt x="2549282" y="3645289"/>
                  <a:pt x="2525978" y="3617268"/>
                </a:cubicBezTo>
                <a:cubicBezTo>
                  <a:pt x="2509762" y="3598057"/>
                  <a:pt x="2483468" y="3589913"/>
                  <a:pt x="2444032" y="3586664"/>
                </a:cubicBezTo>
                <a:cubicBezTo>
                  <a:pt x="2421927" y="3584910"/>
                  <a:pt x="2401860" y="3577011"/>
                  <a:pt x="2385112" y="3569392"/>
                </a:cubicBezTo>
                <a:cubicBezTo>
                  <a:pt x="2364860" y="3560197"/>
                  <a:pt x="2352980" y="3545842"/>
                  <a:pt x="2331129" y="3538198"/>
                </a:cubicBezTo>
                <a:cubicBezTo>
                  <a:pt x="2277762" y="3518999"/>
                  <a:pt x="2258266" y="3492136"/>
                  <a:pt x="2269566" y="3453894"/>
                </a:cubicBezTo>
                <a:cubicBezTo>
                  <a:pt x="2279659" y="3419977"/>
                  <a:pt x="2235034" y="3382914"/>
                  <a:pt x="2183419" y="3383669"/>
                </a:cubicBezTo>
                <a:cubicBezTo>
                  <a:pt x="2126349" y="3384447"/>
                  <a:pt x="2085261" y="3372185"/>
                  <a:pt x="2042813" y="3358037"/>
                </a:cubicBezTo>
                <a:cubicBezTo>
                  <a:pt x="2019099" y="3350091"/>
                  <a:pt x="1986669" y="3344900"/>
                  <a:pt x="1956288" y="3346401"/>
                </a:cubicBezTo>
                <a:cubicBezTo>
                  <a:pt x="1840886" y="3351916"/>
                  <a:pt x="1735315" y="3380383"/>
                  <a:pt x="1630190" y="3417096"/>
                </a:cubicBezTo>
                <a:cubicBezTo>
                  <a:pt x="1561494" y="3441060"/>
                  <a:pt x="1483492" y="3455965"/>
                  <a:pt x="1408608" y="3472313"/>
                </a:cubicBezTo>
                <a:cubicBezTo>
                  <a:pt x="1385284" y="3477339"/>
                  <a:pt x="1354772" y="3477918"/>
                  <a:pt x="1333449" y="3473973"/>
                </a:cubicBezTo>
                <a:cubicBezTo>
                  <a:pt x="1258677" y="3460472"/>
                  <a:pt x="1184155" y="3446180"/>
                  <a:pt x="1113854" y="3428265"/>
                </a:cubicBezTo>
                <a:cubicBezTo>
                  <a:pt x="1048427" y="3411356"/>
                  <a:pt x="977291" y="3410553"/>
                  <a:pt x="902724" y="3424024"/>
                </a:cubicBezTo>
                <a:cubicBezTo>
                  <a:pt x="848399" y="3433852"/>
                  <a:pt x="798480" y="3436253"/>
                  <a:pt x="746075" y="3436555"/>
                </a:cubicBezTo>
                <a:cubicBezTo>
                  <a:pt x="702394" y="3436745"/>
                  <a:pt x="654694" y="3439396"/>
                  <a:pt x="611517" y="3448201"/>
                </a:cubicBezTo>
                <a:cubicBezTo>
                  <a:pt x="551003" y="3460611"/>
                  <a:pt x="499904" y="3462426"/>
                  <a:pt x="448281" y="3450343"/>
                </a:cubicBezTo>
                <a:cubicBezTo>
                  <a:pt x="420771" y="3443882"/>
                  <a:pt x="386449" y="3443304"/>
                  <a:pt x="354390" y="3440702"/>
                </a:cubicBezTo>
                <a:cubicBezTo>
                  <a:pt x="305001" y="3436609"/>
                  <a:pt x="254061" y="3434435"/>
                  <a:pt x="205560" y="3428894"/>
                </a:cubicBezTo>
                <a:cubicBezTo>
                  <a:pt x="153378" y="3423121"/>
                  <a:pt x="104769" y="3411741"/>
                  <a:pt x="51784" y="3407972"/>
                </a:cubicBezTo>
                <a:lnTo>
                  <a:pt x="0" y="3398392"/>
                </a:lnTo>
                <a:close/>
              </a:path>
            </a:pathLst>
          </a:custGeom>
        </p:spPr>
      </p:pic>
      <p:pic>
        <p:nvPicPr>
          <p:cNvPr id="3074" name="Picture 2" descr="The Sinister Hidden Messages Of 'Hannah Montana: The Movie' : NPR">
            <a:extLst>
              <a:ext uri="{FF2B5EF4-FFF2-40B4-BE49-F238E27FC236}">
                <a16:creationId xmlns:a16="http://schemas.microsoft.com/office/drawing/2014/main" id="{CD3085DD-7679-4656-AE33-5893CA6A47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9" r="12781" b="-1"/>
          <a:stretch/>
        </p:blipFill>
        <p:spPr bwMode="auto">
          <a:xfrm>
            <a:off x="4191002" y="10"/>
            <a:ext cx="3809998" cy="4050405"/>
          </a:xfrm>
          <a:custGeom>
            <a:avLst/>
            <a:gdLst/>
            <a:ahLst/>
            <a:cxnLst/>
            <a:rect l="l" t="t" r="r" b="b"/>
            <a:pathLst>
              <a:path w="3809998" h="4050415">
                <a:moveTo>
                  <a:pt x="0" y="0"/>
                </a:moveTo>
                <a:lnTo>
                  <a:pt x="3809998" y="0"/>
                </a:lnTo>
                <a:lnTo>
                  <a:pt x="3809998" y="3862556"/>
                </a:lnTo>
                <a:lnTo>
                  <a:pt x="3737603" y="3895718"/>
                </a:lnTo>
                <a:cubicBezTo>
                  <a:pt x="3707632" y="3907735"/>
                  <a:pt x="3675515" y="3920058"/>
                  <a:pt x="3642278" y="3927066"/>
                </a:cubicBezTo>
                <a:cubicBezTo>
                  <a:pt x="3607616" y="3934277"/>
                  <a:pt x="3570319" y="3935822"/>
                  <a:pt x="3534333" y="3938879"/>
                </a:cubicBezTo>
                <a:cubicBezTo>
                  <a:pt x="3513113" y="3940775"/>
                  <a:pt x="3488866" y="3944422"/>
                  <a:pt x="3471322" y="3941450"/>
                </a:cubicBezTo>
                <a:cubicBezTo>
                  <a:pt x="3415733" y="3932199"/>
                  <a:pt x="3361742" y="3921398"/>
                  <a:pt x="3309325" y="3908861"/>
                </a:cubicBezTo>
                <a:cubicBezTo>
                  <a:pt x="3264444" y="3898081"/>
                  <a:pt x="3255533" y="3896899"/>
                  <a:pt x="3221779" y="3923241"/>
                </a:cubicBezTo>
                <a:cubicBezTo>
                  <a:pt x="3187028" y="3950290"/>
                  <a:pt x="3141519" y="3968301"/>
                  <a:pt x="3090065" y="3980362"/>
                </a:cubicBezTo>
                <a:cubicBezTo>
                  <a:pt x="3008636" y="3999344"/>
                  <a:pt x="2926335" y="4017317"/>
                  <a:pt x="2843666" y="4032700"/>
                </a:cubicBezTo>
                <a:cubicBezTo>
                  <a:pt x="2768795" y="4046592"/>
                  <a:pt x="2730314" y="4034711"/>
                  <a:pt x="2709802" y="3998175"/>
                </a:cubicBezTo>
                <a:cubicBezTo>
                  <a:pt x="2698172" y="3977931"/>
                  <a:pt x="2683778" y="3956192"/>
                  <a:pt x="2637273" y="3956976"/>
                </a:cubicBezTo>
                <a:cubicBezTo>
                  <a:pt x="2561345" y="3958367"/>
                  <a:pt x="2483304" y="3965348"/>
                  <a:pt x="2440067" y="3925257"/>
                </a:cubicBezTo>
                <a:cubicBezTo>
                  <a:pt x="2421147" y="3938151"/>
                  <a:pt x="2409497" y="3945856"/>
                  <a:pt x="2398203" y="3953509"/>
                </a:cubicBezTo>
                <a:cubicBezTo>
                  <a:pt x="2367001" y="3974766"/>
                  <a:pt x="2298399" y="3991730"/>
                  <a:pt x="2261023" y="3982524"/>
                </a:cubicBezTo>
                <a:cubicBezTo>
                  <a:pt x="2205951" y="3969233"/>
                  <a:pt x="2158670" y="3979944"/>
                  <a:pt x="2110997" y="4003173"/>
                </a:cubicBezTo>
                <a:cubicBezTo>
                  <a:pt x="2031268" y="4041739"/>
                  <a:pt x="1937230" y="4048923"/>
                  <a:pt x="1851100" y="4050261"/>
                </a:cubicBezTo>
                <a:cubicBezTo>
                  <a:pt x="1786068" y="4051420"/>
                  <a:pt x="1715801" y="4046528"/>
                  <a:pt x="1669258" y="4018993"/>
                </a:cubicBezTo>
                <a:cubicBezTo>
                  <a:pt x="1654521" y="4010145"/>
                  <a:pt x="1624126" y="4009004"/>
                  <a:pt x="1599562" y="4005335"/>
                </a:cubicBezTo>
                <a:cubicBezTo>
                  <a:pt x="1579109" y="4002399"/>
                  <a:pt x="1557642" y="3999987"/>
                  <a:pt x="1535339" y="3999392"/>
                </a:cubicBezTo>
                <a:cubicBezTo>
                  <a:pt x="1511557" y="3998630"/>
                  <a:pt x="1485007" y="3996376"/>
                  <a:pt x="1462400" y="4001303"/>
                </a:cubicBezTo>
                <a:cubicBezTo>
                  <a:pt x="1393838" y="4015993"/>
                  <a:pt x="1337517" y="4014398"/>
                  <a:pt x="1284786" y="3994543"/>
                </a:cubicBezTo>
                <a:cubicBezTo>
                  <a:pt x="1257460" y="3984280"/>
                  <a:pt x="1217577" y="3972789"/>
                  <a:pt x="1185426" y="3977186"/>
                </a:cubicBezTo>
                <a:cubicBezTo>
                  <a:pt x="1107172" y="3987786"/>
                  <a:pt x="1040305" y="3983731"/>
                  <a:pt x="967710" y="3977849"/>
                </a:cubicBezTo>
                <a:cubicBezTo>
                  <a:pt x="920927" y="3974139"/>
                  <a:pt x="868521" y="3974442"/>
                  <a:pt x="818624" y="3971931"/>
                </a:cubicBezTo>
                <a:cubicBezTo>
                  <a:pt x="760286" y="3968925"/>
                  <a:pt x="697948" y="3973666"/>
                  <a:pt x="658940" y="3947886"/>
                </a:cubicBezTo>
                <a:cubicBezTo>
                  <a:pt x="654542" y="3945116"/>
                  <a:pt x="642680" y="3946241"/>
                  <a:pt x="636519" y="3943911"/>
                </a:cubicBezTo>
                <a:cubicBezTo>
                  <a:pt x="616944" y="3936885"/>
                  <a:pt x="592116" y="3931364"/>
                  <a:pt x="580813" y="3921081"/>
                </a:cubicBezTo>
                <a:cubicBezTo>
                  <a:pt x="548114" y="3891003"/>
                  <a:pt x="521324" y="3858949"/>
                  <a:pt x="491398" y="3827911"/>
                </a:cubicBezTo>
                <a:cubicBezTo>
                  <a:pt x="484986" y="3821273"/>
                  <a:pt x="478644" y="3812548"/>
                  <a:pt x="466970" y="3809870"/>
                </a:cubicBezTo>
                <a:cubicBezTo>
                  <a:pt x="399587" y="3794559"/>
                  <a:pt x="331265" y="3780327"/>
                  <a:pt x="262287" y="3766566"/>
                </a:cubicBezTo>
                <a:cubicBezTo>
                  <a:pt x="234550" y="3761082"/>
                  <a:pt x="213160" y="3769423"/>
                  <a:pt x="191130" y="3783516"/>
                </a:cubicBezTo>
                <a:cubicBezTo>
                  <a:pt x="169737" y="3796954"/>
                  <a:pt x="143040" y="3811525"/>
                  <a:pt x="114857" y="3818191"/>
                </a:cubicBezTo>
                <a:lnTo>
                  <a:pt x="0" y="38386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4B8FE383-7841-4109-A07A-3323CCAA1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r="17806"/>
          <a:stretch/>
        </p:blipFill>
        <p:spPr>
          <a:xfrm>
            <a:off x="8191500" y="10"/>
            <a:ext cx="4000500" cy="3761204"/>
          </a:xfrm>
          <a:custGeom>
            <a:avLst/>
            <a:gdLst/>
            <a:ahLst/>
            <a:cxnLst/>
            <a:rect l="l" t="t" r="r" b="b"/>
            <a:pathLst>
              <a:path w="4000500" h="3761214">
                <a:moveTo>
                  <a:pt x="0" y="0"/>
                </a:moveTo>
                <a:lnTo>
                  <a:pt x="4000500" y="0"/>
                </a:lnTo>
                <a:lnTo>
                  <a:pt x="4000500" y="3014035"/>
                </a:lnTo>
                <a:lnTo>
                  <a:pt x="3966580" y="3028116"/>
                </a:lnTo>
                <a:cubicBezTo>
                  <a:pt x="3952193" y="3034512"/>
                  <a:pt x="3934000" y="3039750"/>
                  <a:pt x="3923831" y="3047622"/>
                </a:cubicBezTo>
                <a:cubicBezTo>
                  <a:pt x="3872000" y="3087682"/>
                  <a:pt x="3801283" y="3089841"/>
                  <a:pt x="3731374" y="3095095"/>
                </a:cubicBezTo>
                <a:cubicBezTo>
                  <a:pt x="3719104" y="3095902"/>
                  <a:pt x="3704284" y="3096694"/>
                  <a:pt x="3694299" y="3100763"/>
                </a:cubicBezTo>
                <a:cubicBezTo>
                  <a:pt x="3649204" y="3119091"/>
                  <a:pt x="3608999" y="3120675"/>
                  <a:pt x="3566032" y="3110565"/>
                </a:cubicBezTo>
                <a:cubicBezTo>
                  <a:pt x="3528743" y="3101914"/>
                  <a:pt x="3486885" y="3099578"/>
                  <a:pt x="3447550" y="3122561"/>
                </a:cubicBezTo>
                <a:cubicBezTo>
                  <a:pt x="3360126" y="3173554"/>
                  <a:pt x="3261157" y="3189562"/>
                  <a:pt x="3152803" y="3180664"/>
                </a:cubicBezTo>
                <a:cubicBezTo>
                  <a:pt x="3075413" y="3174334"/>
                  <a:pt x="3000967" y="3180991"/>
                  <a:pt x="2924531" y="3209456"/>
                </a:cubicBezTo>
                <a:cubicBezTo>
                  <a:pt x="2895141" y="3220447"/>
                  <a:pt x="2855243" y="3221608"/>
                  <a:pt x="2820114" y="3228131"/>
                </a:cubicBezTo>
                <a:cubicBezTo>
                  <a:pt x="2800230" y="3231723"/>
                  <a:pt x="2778122" y="3235065"/>
                  <a:pt x="2761652" y="3242137"/>
                </a:cubicBezTo>
                <a:cubicBezTo>
                  <a:pt x="2717647" y="3260500"/>
                  <a:pt x="2677337" y="3281733"/>
                  <a:pt x="2632952" y="3299962"/>
                </a:cubicBezTo>
                <a:cubicBezTo>
                  <a:pt x="2611610" y="3308671"/>
                  <a:pt x="2585620" y="3315400"/>
                  <a:pt x="2560657" y="3319152"/>
                </a:cubicBezTo>
                <a:cubicBezTo>
                  <a:pt x="2486897" y="3330619"/>
                  <a:pt x="2413006" y="3341162"/>
                  <a:pt x="2339236" y="3349988"/>
                </a:cubicBezTo>
                <a:cubicBezTo>
                  <a:pt x="2217499" y="3364712"/>
                  <a:pt x="2094269" y="3381727"/>
                  <a:pt x="1998946" y="3339060"/>
                </a:cubicBezTo>
                <a:cubicBezTo>
                  <a:pt x="1991169" y="3335638"/>
                  <a:pt x="1975453" y="3335236"/>
                  <a:pt x="1963208" y="3336228"/>
                </a:cubicBezTo>
                <a:cubicBezTo>
                  <a:pt x="1906665" y="3340709"/>
                  <a:pt x="1849142" y="3348538"/>
                  <a:pt x="1792994" y="3350695"/>
                </a:cubicBezTo>
                <a:cubicBezTo>
                  <a:pt x="1748070" y="3352384"/>
                  <a:pt x="1711514" y="3359110"/>
                  <a:pt x="1680284" y="3380182"/>
                </a:cubicBezTo>
                <a:cubicBezTo>
                  <a:pt x="1639440" y="3407913"/>
                  <a:pt x="1587689" y="3428136"/>
                  <a:pt x="1528170" y="3429642"/>
                </a:cubicBezTo>
                <a:cubicBezTo>
                  <a:pt x="1468683" y="3431332"/>
                  <a:pt x="1432189" y="3451266"/>
                  <a:pt x="1391133" y="3472419"/>
                </a:cubicBezTo>
                <a:cubicBezTo>
                  <a:pt x="1361278" y="3487818"/>
                  <a:pt x="1327535" y="3506605"/>
                  <a:pt x="1292714" y="3512706"/>
                </a:cubicBezTo>
                <a:cubicBezTo>
                  <a:pt x="1213810" y="3526418"/>
                  <a:pt x="1151068" y="3574267"/>
                  <a:pt x="1061951" y="3564890"/>
                </a:cubicBezTo>
                <a:cubicBezTo>
                  <a:pt x="1056029" y="3564225"/>
                  <a:pt x="1046206" y="3569403"/>
                  <a:pt x="1038127" y="3571499"/>
                </a:cubicBezTo>
                <a:cubicBezTo>
                  <a:pt x="973450" y="3587903"/>
                  <a:pt x="910719" y="3589865"/>
                  <a:pt x="859228" y="3573610"/>
                </a:cubicBezTo>
                <a:cubicBezTo>
                  <a:pt x="791743" y="3552460"/>
                  <a:pt x="721356" y="3559482"/>
                  <a:pt x="644939" y="3580393"/>
                </a:cubicBezTo>
                <a:cubicBezTo>
                  <a:pt x="620399" y="3587104"/>
                  <a:pt x="595727" y="3592890"/>
                  <a:pt x="570755" y="3599095"/>
                </a:cubicBezTo>
                <a:cubicBezTo>
                  <a:pt x="537014" y="3607686"/>
                  <a:pt x="502942" y="3616514"/>
                  <a:pt x="469205" y="3625104"/>
                </a:cubicBezTo>
                <a:cubicBezTo>
                  <a:pt x="436532" y="3633542"/>
                  <a:pt x="400662" y="3645078"/>
                  <a:pt x="372694" y="3632831"/>
                </a:cubicBezTo>
                <a:cubicBezTo>
                  <a:pt x="348607" y="3622294"/>
                  <a:pt x="333085" y="3625831"/>
                  <a:pt x="314429" y="3640577"/>
                </a:cubicBezTo>
                <a:cubicBezTo>
                  <a:pt x="249663" y="3692113"/>
                  <a:pt x="167689" y="3730244"/>
                  <a:pt x="58724" y="3747677"/>
                </a:cubicBezTo>
                <a:lnTo>
                  <a:pt x="0" y="3761214"/>
                </a:lnTo>
                <a:close/>
              </a:path>
            </a:pathLst>
          </a:cu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1A8673D-5FEF-402F-8864-988FBAF8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5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71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48B850"/>
      </a:accent1>
      <a:accent2>
        <a:srgbClr val="64B13B"/>
      </a:accent2>
      <a:accent3>
        <a:srgbClr val="92AA43"/>
      </a:accent3>
      <a:accent4>
        <a:srgbClr val="B19C3B"/>
      </a:accent4>
      <a:accent5>
        <a:srgbClr val="C37C4D"/>
      </a:accent5>
      <a:accent6>
        <a:srgbClr val="B13B3D"/>
      </a:accent6>
      <a:hlink>
        <a:srgbClr val="A77737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Verdana Pro</vt:lpstr>
      <vt:lpstr>Verdana Pro Cond SemiBold</vt:lpstr>
      <vt:lpstr>TornVTI</vt:lpstr>
      <vt:lpstr>Hannah Montana Word Cloud </vt:lpstr>
      <vt:lpstr>What did you build and how does it work?</vt:lpstr>
      <vt:lpstr>What is the purpose and objective of your dashboard?</vt:lpstr>
      <vt:lpstr>What does this dashboard teach us about your data source?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Hannah Montana Word Cloud </dc:title>
  <dc:creator>McKenna Archibald</dc:creator>
  <cp:lastModifiedBy>McKenna Archibald</cp:lastModifiedBy>
  <cp:revision>1</cp:revision>
  <dcterms:created xsi:type="dcterms:W3CDTF">2021-03-17T19:50:52Z</dcterms:created>
  <dcterms:modified xsi:type="dcterms:W3CDTF">2021-03-17T19:54:57Z</dcterms:modified>
</cp:coreProperties>
</file>