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7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2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3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7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8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7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9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6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curtains with the sunlight's reflection">
            <a:extLst>
              <a:ext uri="{FF2B5EF4-FFF2-40B4-BE49-F238E27FC236}">
                <a16:creationId xmlns:a16="http://schemas.microsoft.com/office/drawing/2014/main" id="{D4227601-10FF-496E-AE35-87397DC2A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611A0-6E4F-4302-9BC7-C4C13DF3A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Housing Prices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45742-1C76-460B-AB6E-F93E6A1B0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Mckenna Archibald </a:t>
            </a: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60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27A5-0DA5-47BE-8FAA-02BD31B7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build and how does it work?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EE52-1776-4B2E-9D62-AE6FEFC4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I Used Excel and Power BI, but I had difference results.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also just deleted the columns with words in them to properly allow the machining to run </a:t>
            </a:r>
          </a:p>
        </p:txBody>
      </p:sp>
    </p:spTree>
    <p:extLst>
      <p:ext uri="{BB962C8B-B14F-4D97-AF65-F5344CB8AC3E}">
        <p14:creationId xmlns:p14="http://schemas.microsoft.com/office/powerpoint/2010/main" val="405626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0840-6C82-4B5F-818D-6C7E20D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purpose and objective of your project?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01EB-20A7-4FE0-A85A-84A31B75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To Evaluate how much square footage affects House Prices </a:t>
            </a:r>
          </a:p>
        </p:txBody>
      </p:sp>
    </p:spTree>
    <p:extLst>
      <p:ext uri="{BB962C8B-B14F-4D97-AF65-F5344CB8AC3E}">
        <p14:creationId xmlns:p14="http://schemas.microsoft.com/office/powerpoint/2010/main" val="297692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3AEF-5F44-455B-B7C3-0DE64606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this your solution teach us about predicting house prices?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BDA9-FD4E-4572-A3ED-81C3C7D3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Square Footage Matters, but isn’t everything</a:t>
            </a:r>
          </a:p>
          <a:p>
            <a:pPr algn="ctr"/>
            <a:endParaRPr lang="en-US" sz="3600" b="1" dirty="0"/>
          </a:p>
          <a:p>
            <a:pPr algn="ctr"/>
            <a:r>
              <a:rPr lang="en-US" sz="2800" dirty="0"/>
              <a:t>$14M / 25,000 Square feet= $560 per square foot</a:t>
            </a:r>
          </a:p>
          <a:p>
            <a:pPr algn="ctr"/>
            <a:r>
              <a:rPr lang="en-US" sz="2800" dirty="0"/>
              <a:t>$326,000 / 2,531 Square feet = $129 per square foot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06502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34261D"/>
      </a:dk2>
      <a:lt2>
        <a:srgbClr val="E3E2E8"/>
      </a:lt2>
      <a:accent1>
        <a:srgbClr val="96A759"/>
      </a:accent1>
      <a:accent2>
        <a:srgbClr val="B49F4B"/>
      </a:accent2>
      <a:accent3>
        <a:srgbClr val="DD8E5C"/>
      </a:accent3>
      <a:accent4>
        <a:srgbClr val="DD5C5F"/>
      </a:accent4>
      <a:accent5>
        <a:srgbClr val="E379A8"/>
      </a:accent5>
      <a:accent6>
        <a:srgbClr val="DD5CCB"/>
      </a:accent6>
      <a:hlink>
        <a:srgbClr val="7969AE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Nova</vt:lpstr>
      <vt:lpstr>Arial Nova Light</vt:lpstr>
      <vt:lpstr>Calibri</vt:lpstr>
      <vt:lpstr>RetrospectVTI</vt:lpstr>
      <vt:lpstr>Housing Prices </vt:lpstr>
      <vt:lpstr>What did you build and how does it work? </vt:lpstr>
      <vt:lpstr>What is the purpose and objective of your project? </vt:lpstr>
      <vt:lpstr>What does this your solution teach us about predicting house prices?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</dc:title>
  <dc:creator>McKenna Archibald</dc:creator>
  <cp:lastModifiedBy>McKenna Archibald</cp:lastModifiedBy>
  <cp:revision>3</cp:revision>
  <dcterms:created xsi:type="dcterms:W3CDTF">2021-04-06T01:02:46Z</dcterms:created>
  <dcterms:modified xsi:type="dcterms:W3CDTF">2021-04-06T02:11:43Z</dcterms:modified>
</cp:coreProperties>
</file>