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5A0B98-7A4A-4B93-B0A0-A19F49E500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FB5E89-3358-4B2C-9F73-49B930ABD5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0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B98-7A4A-4B93-B0A0-A19F49E500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5E89-3358-4B2C-9F73-49B930AB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1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B98-7A4A-4B93-B0A0-A19F49E500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5E89-3358-4B2C-9F73-49B930AB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B98-7A4A-4B93-B0A0-A19F49E500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5E89-3358-4B2C-9F73-49B930AB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B98-7A4A-4B93-B0A0-A19F49E500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5E89-3358-4B2C-9F73-49B930ABD5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25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B98-7A4A-4B93-B0A0-A19F49E500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5E89-3358-4B2C-9F73-49B930AB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B98-7A4A-4B93-B0A0-A19F49E500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5E89-3358-4B2C-9F73-49B930AB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4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B98-7A4A-4B93-B0A0-A19F49E500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5E89-3358-4B2C-9F73-49B930AB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B98-7A4A-4B93-B0A0-A19F49E500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5E89-3358-4B2C-9F73-49B930AB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8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B98-7A4A-4B93-B0A0-A19F49E500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5E89-3358-4B2C-9F73-49B930AB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B98-7A4A-4B93-B0A0-A19F49E500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5E89-3358-4B2C-9F73-49B930AB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2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95A0B98-7A4A-4B93-B0A0-A19F49E500E8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1FB5E89-3358-4B2C-9F73-49B930AB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8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E228-3820-4D28-A7B4-68E387D28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Avocado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775C9-07C4-4EB7-BEA9-09D3DC592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McKenna Archibald </a:t>
            </a:r>
          </a:p>
        </p:txBody>
      </p:sp>
    </p:spTree>
    <p:extLst>
      <p:ext uri="{BB962C8B-B14F-4D97-AF65-F5344CB8AC3E}">
        <p14:creationId xmlns:p14="http://schemas.microsoft.com/office/powerpoint/2010/main" val="371961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200C-F66B-4964-A5D6-62762EC1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Built a Power BI Presentation 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EA5CE16-70D2-4C4A-BBC0-D615FF905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53" y="2057400"/>
            <a:ext cx="7173357" cy="3938286"/>
          </a:xfrm>
        </p:spPr>
      </p:pic>
    </p:spTree>
    <p:extLst>
      <p:ext uri="{BB962C8B-B14F-4D97-AF65-F5344CB8AC3E}">
        <p14:creationId xmlns:p14="http://schemas.microsoft.com/office/powerpoint/2010/main" val="1970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68B9-EE9E-4F60-82A3-1273D6D2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9" y="873457"/>
            <a:ext cx="3273042" cy="522254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The Purpose of my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549C-C145-4EE3-9812-AD545872A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My purpose is to evaluate the profitability, availability, demand, and overall function of the avocado industry by using data analysis in order to make good business decisions. </a:t>
            </a:r>
          </a:p>
        </p:txBody>
      </p:sp>
    </p:spTree>
    <p:extLst>
      <p:ext uri="{BB962C8B-B14F-4D97-AF65-F5344CB8AC3E}">
        <p14:creationId xmlns:p14="http://schemas.microsoft.com/office/powerpoint/2010/main" val="12984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igsaw piece bridging the gap">
            <a:extLst>
              <a:ext uri="{FF2B5EF4-FFF2-40B4-BE49-F238E27FC236}">
                <a16:creationId xmlns:a16="http://schemas.microsoft.com/office/drawing/2014/main" id="{281FBEA3-FD86-4680-A992-E16E3F0CCF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t="21273" b="372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AEE597-4D1F-4DF8-8D0A-2FA93BB3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 dirty="0">
                <a:solidFill>
                  <a:srgbClr val="FFFFFF"/>
                </a:solidFill>
              </a:rPr>
              <a:t>The Geocoding Experience </a:t>
            </a:r>
          </a:p>
        </p:txBody>
      </p:sp>
    </p:spTree>
    <p:extLst>
      <p:ext uri="{BB962C8B-B14F-4D97-AF65-F5344CB8AC3E}">
        <p14:creationId xmlns:p14="http://schemas.microsoft.com/office/powerpoint/2010/main" val="103515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DC7F-DDCF-4C39-AE35-91E7FE53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overcame Cities listed in multiple states. </a:t>
            </a:r>
          </a:p>
        </p:txBody>
      </p:sp>
      <p:pic>
        <p:nvPicPr>
          <p:cNvPr id="5" name="Content Placeholder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5E697A4-63FD-4BCC-8413-590215899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43" y="2437574"/>
            <a:ext cx="5524785" cy="23364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2EF3E-89A7-4768-9DD6-1E8C4B42E53F}"/>
              </a:ext>
            </a:extLst>
          </p:cNvPr>
          <p:cNvSpPr txBox="1"/>
          <p:nvPr/>
        </p:nvSpPr>
        <p:spPr>
          <a:xfrm>
            <a:off x="7141580" y="3105834"/>
            <a:ext cx="413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simply selected the City with the most Zip Codes to represent the state </a:t>
            </a:r>
          </a:p>
        </p:txBody>
      </p:sp>
    </p:spTree>
    <p:extLst>
      <p:ext uri="{BB962C8B-B14F-4D97-AF65-F5344CB8AC3E}">
        <p14:creationId xmlns:p14="http://schemas.microsoft.com/office/powerpoint/2010/main" val="350556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2E26-DB5D-4171-A218-63943DBF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overcame Regions using larger Metro Areas.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D367465-8313-4E55-ABA6-89332D2C6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58" y="3881410"/>
            <a:ext cx="6420746" cy="390580"/>
          </a:xfrm>
        </p:spPr>
      </p:pic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B5CDD47-CD48-4823-A928-15476B3D1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45" y="1556592"/>
            <a:ext cx="5610331" cy="3064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89B55C-62FE-47C7-B4C6-95DF3584A038}"/>
              </a:ext>
            </a:extLst>
          </p:cNvPr>
          <p:cNvSpPr txBox="1"/>
          <p:nvPr/>
        </p:nvSpPr>
        <p:spPr>
          <a:xfrm>
            <a:off x="1037897" y="3095324"/>
            <a:ext cx="4669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simply plotted Miami and Fort Lauderdale separately in the Area Plot Excel  </a:t>
            </a:r>
          </a:p>
        </p:txBody>
      </p:sp>
    </p:spTree>
    <p:extLst>
      <p:ext uri="{BB962C8B-B14F-4D97-AF65-F5344CB8AC3E}">
        <p14:creationId xmlns:p14="http://schemas.microsoft.com/office/powerpoint/2010/main" val="32173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3AB0-093F-4A4D-8625-F0F0136C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overcame Larger Geographical Areas.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D3D8151-471E-40FF-BF43-9210CCBA4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38" y="2506088"/>
            <a:ext cx="5324119" cy="1356360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9F39D15-2F32-43E5-8A40-7651B3877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38" y="4201017"/>
            <a:ext cx="5225973" cy="1356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7EB805-DE42-4B22-A0B5-C599A7795254}"/>
              </a:ext>
            </a:extLst>
          </p:cNvPr>
          <p:cNvSpPr txBox="1"/>
          <p:nvPr/>
        </p:nvSpPr>
        <p:spPr>
          <a:xfrm>
            <a:off x="965200" y="3323398"/>
            <a:ext cx="4538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did a quick google search of what cities include the great lakes, plotted them accordingly and assigned them their region. AKA Region 8 </a:t>
            </a:r>
          </a:p>
        </p:txBody>
      </p:sp>
    </p:spTree>
    <p:extLst>
      <p:ext uri="{BB962C8B-B14F-4D97-AF65-F5344CB8AC3E}">
        <p14:creationId xmlns:p14="http://schemas.microsoft.com/office/powerpoint/2010/main" val="61149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0F30BB5-7BA0-4D79-B51D-809B0D796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8B137-C795-4C39-9936-E3A11845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287" y="821636"/>
            <a:ext cx="6758457" cy="51974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1" cap="all" dirty="0">
                <a:solidFill>
                  <a:schemeClr val="accent1">
                    <a:lumMod val="75000"/>
                  </a:schemeClr>
                </a:solidFill>
              </a:rPr>
              <a:t>How I Rebranded Region into Area </a:t>
            </a:r>
            <a:br>
              <a:rPr lang="en-US" sz="5400" b="1" cap="all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400" b="1" cap="all" dirty="0">
                <a:solidFill>
                  <a:schemeClr val="accent1">
                    <a:lumMod val="75000"/>
                  </a:schemeClr>
                </a:solidFill>
              </a:rPr>
              <a:t>(the best part)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561C9-F335-45B4-A0DC-68F946099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39821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5561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Corbel</vt:lpstr>
      <vt:lpstr>Basis</vt:lpstr>
      <vt:lpstr>Avocado project</vt:lpstr>
      <vt:lpstr>I Built a Power BI Presentation </vt:lpstr>
      <vt:lpstr>The Purpose of my presentation</vt:lpstr>
      <vt:lpstr>The Geocoding Experience </vt:lpstr>
      <vt:lpstr>How I overcame Cities listed in multiple states. </vt:lpstr>
      <vt:lpstr>How I overcame Regions using larger Metro Areas. </vt:lpstr>
      <vt:lpstr>How I overcame Larger Geographical Areas.</vt:lpstr>
      <vt:lpstr>How I Rebranded Region into Area  (the best part)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Avocado project</dc:title>
  <dc:creator>McKenna Archibald</dc:creator>
  <cp:lastModifiedBy>McKenna Archibald</cp:lastModifiedBy>
  <cp:revision>1</cp:revision>
  <dcterms:created xsi:type="dcterms:W3CDTF">2021-02-21T05:02:38Z</dcterms:created>
  <dcterms:modified xsi:type="dcterms:W3CDTF">2021-02-21T05:11:51Z</dcterms:modified>
</cp:coreProperties>
</file>