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_logo_blue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3" y="3770578"/>
            <a:ext cx="3128805" cy="2543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8837"/>
            <a:ext cx="7772400" cy="21010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spc="-300" dirty="0" smtClean="0">
                <a:latin typeface="Helvetica Neue Medium"/>
                <a:cs typeface="Helvetica Neue Medium"/>
              </a:rPr>
              <a:t>Relationship Data Mining on Twitter</a:t>
            </a:r>
            <a:endParaRPr lang="en-US" sz="7200" spc="-300" dirty="0">
              <a:latin typeface="Helvetica Neue Medium"/>
              <a:cs typeface="Helvetica Neue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366" y="4192190"/>
            <a:ext cx="3534144" cy="177461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latin typeface="Helvetica Neue Thin"/>
                <a:cs typeface="Helvetica Neue Thin"/>
              </a:rPr>
              <a:t>McKenna Galvin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latin typeface="Helvetica Neue Thin"/>
                <a:cs typeface="Helvetica Neue Thin"/>
              </a:rPr>
              <a:t>CS 35L Fall 2014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latin typeface="Helvetica Neue Thin"/>
                <a:cs typeface="Helvetica Neue Thin"/>
              </a:rPr>
              <a:t>Assignment 10</a:t>
            </a:r>
            <a:endParaRPr lang="en-US" dirty="0">
              <a:latin typeface="Helvetica Neue Thin"/>
              <a:cs typeface="Helvetica Neue Thi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197590"/>
            <a:ext cx="9144000" cy="0"/>
          </a:xfrm>
          <a:prstGeom prst="line">
            <a:avLst/>
          </a:prstGeom>
          <a:ln w="76200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140</TotalTime>
  <Words>13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Relationship Data Mining on Twitter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McKenna Galvin</cp:lastModifiedBy>
  <cp:revision>39</cp:revision>
  <dcterms:created xsi:type="dcterms:W3CDTF">2010-04-12T23:12:02Z</dcterms:created>
  <dcterms:modified xsi:type="dcterms:W3CDTF">2014-11-11T06:13:17Z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