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Bootstrapping Diabetes Data to Illuminate Factors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Jorie Alvis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Normal Bootstrap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25</a:t>
            </a:r>
          </a:p>
          <a:p>
            <a:pPr lvl="0" indent="0" marL="0">
              <a:buNone/>
            </a:pPr>
            <a:r>
              <a:rPr/>
              <a:t>75</a:t>
            </a:r>
          </a:p>
          <a:p>
            <a:pPr lvl="0" indent="0" marL="0">
              <a:buNone/>
            </a:pPr>
            <a:r>
              <a:rPr/>
              <a:t>125</a:t>
            </a:r>
          </a:p>
          <a:p>
            <a:pPr lvl="0" indent="0" marL="0">
              <a:buNone/>
            </a:pPr>
            <a:r>
              <a:rPr/>
              <a:t>250</a:t>
            </a:r>
          </a:p>
          <a:p>
            <a:pPr lvl="0" indent="0" marL="0">
              <a:buNone/>
            </a:pPr>
            <a:r>
              <a:rPr/>
              <a:t>m=5</a:t>
            </a:r>
          </a:p>
          <a:p>
            <a:pPr lvl="0" indent="0" marL="0">
              <a:buNone/>
            </a:pPr>
            <a:r>
              <a:rPr/>
              <a:t>5.840</a:t>
            </a:r>
          </a:p>
          <a:p>
            <a:pPr lvl="0" indent="0" marL="0">
              <a:buNone/>
            </a:pPr>
            <a:r>
              <a:rPr/>
              <a:t>4.880</a:t>
            </a:r>
          </a:p>
          <a:p>
            <a:pPr lvl="0" indent="0" marL="0">
              <a:buNone/>
            </a:pPr>
            <a:r>
              <a:rPr/>
              <a:t>5.091</a:t>
            </a:r>
          </a:p>
          <a:p>
            <a:pPr lvl="0" indent="0" marL="0">
              <a:buNone/>
            </a:pPr>
            <a:r>
              <a:rPr/>
              <a:t>5.298</a:t>
            </a:r>
          </a:p>
          <a:p>
            <a:pPr lvl="0" indent="0" marL="0">
              <a:buNone/>
            </a:pPr>
            <a:r>
              <a:rPr/>
              <a:t>5.251</a:t>
            </a:r>
          </a:p>
          <a:p>
            <a:pPr lvl="0" indent="0" marL="0">
              <a:buNone/>
            </a:pPr>
            <a:r>
              <a:rPr/>
              <a:t>m=10</a:t>
            </a:r>
          </a:p>
          <a:p>
            <a:pPr lvl="0" indent="0" marL="0">
              <a:buNone/>
            </a:pPr>
            <a:r>
              <a:rPr/>
              <a:t>5.500</a:t>
            </a:r>
          </a:p>
          <a:p>
            <a:pPr lvl="0" indent="0" marL="0">
              <a:buNone/>
            </a:pPr>
            <a:r>
              <a:rPr/>
              <a:t>5.248</a:t>
            </a:r>
          </a:p>
          <a:p>
            <a:pPr lvl="0" indent="0" marL="0">
              <a:buNone/>
            </a:pPr>
            <a:r>
              <a:rPr/>
              <a:t>5.124</a:t>
            </a:r>
          </a:p>
          <a:p>
            <a:pPr lvl="0" indent="0" marL="0">
              <a:buNone/>
            </a:pPr>
            <a:r>
              <a:rPr/>
              <a:t>5.139</a:t>
            </a:r>
          </a:p>
          <a:p>
            <a:pPr lvl="0" indent="0" marL="0">
              <a:buNone/>
            </a:pPr>
            <a:r>
              <a:rPr/>
              <a:t>5.201</a:t>
            </a:r>
          </a:p>
          <a:p>
            <a:pPr lvl="0" indent="0" marL="0">
              <a:buNone/>
            </a:pPr>
            <a:r>
              <a:rPr/>
              <a:t>m=15</a:t>
            </a:r>
          </a:p>
          <a:p>
            <a:pPr lvl="0" indent="0" marL="0">
              <a:buNone/>
            </a:pPr>
            <a:r>
              <a:rPr/>
              <a:t>5.280</a:t>
            </a:r>
          </a:p>
          <a:p>
            <a:pPr lvl="0" indent="0" marL="0">
              <a:buNone/>
            </a:pPr>
            <a:r>
              <a:rPr/>
              <a:t>5.179</a:t>
            </a:r>
          </a:p>
          <a:p>
            <a:pPr lvl="0" indent="0" marL="0">
              <a:buNone/>
            </a:pPr>
            <a:r>
              <a:rPr/>
              <a:t>5.140</a:t>
            </a:r>
          </a:p>
          <a:p>
            <a:pPr lvl="0" indent="0" marL="0">
              <a:buNone/>
            </a:pPr>
            <a:r>
              <a:rPr/>
              <a:t>5.130</a:t>
            </a:r>
          </a:p>
          <a:p>
            <a:pPr lvl="0" indent="0" marL="0">
              <a:buNone/>
            </a:pPr>
            <a:r>
              <a:rPr/>
              <a:t>5.195</a:t>
            </a:r>
          </a:p>
          <a:p>
            <a:pPr lvl="0" indent="0" marL="0">
              <a:buNone/>
            </a:pPr>
            <a:r>
              <a:rPr/>
              <a:t>m=30</a:t>
            </a:r>
          </a:p>
          <a:p>
            <a:pPr lvl="0" indent="0" marL="0">
              <a:buNone/>
            </a:pPr>
            <a:r>
              <a:rPr/>
              <a:t>5.077</a:t>
            </a:r>
          </a:p>
          <a:p>
            <a:pPr lvl="0" indent="0" marL="0">
              <a:buNone/>
            </a:pPr>
            <a:r>
              <a:rPr/>
              <a:t>5.185</a:t>
            </a:r>
          </a:p>
          <a:p>
            <a:pPr lvl="0" indent="0" marL="0">
              <a:buNone/>
            </a:pPr>
            <a:r>
              <a:rPr/>
              <a:t>5.233</a:t>
            </a:r>
          </a:p>
          <a:p>
            <a:pPr lvl="0" indent="0" marL="0">
              <a:buNone/>
            </a:pPr>
            <a:r>
              <a:rPr/>
              <a:t>5.137</a:t>
            </a:r>
          </a:p>
          <a:p>
            <a:pPr lvl="0" indent="0" marL="0">
              <a:buNone/>
            </a:pPr>
            <a:r>
              <a:rPr/>
              <a:t>5.167</a:t>
            </a:r>
          </a:p>
          <a:p>
            <a:pPr lvl="0" indent="0" marL="0">
              <a:buNone/>
            </a:pPr>
            <a:r>
              <a:rPr/>
              <a:t>m=50</a:t>
            </a:r>
          </a:p>
          <a:p>
            <a:pPr lvl="0" indent="0" marL="0">
              <a:buNone/>
            </a:pPr>
            <a:r>
              <a:rPr/>
              <a:t>5.288</a:t>
            </a:r>
          </a:p>
          <a:p>
            <a:pPr lvl="0" indent="0" marL="0">
              <a:buNone/>
            </a:pPr>
            <a:r>
              <a:rPr/>
              <a:t>5.069</a:t>
            </a:r>
          </a:p>
          <a:p>
            <a:pPr lvl="0" indent="0" marL="0">
              <a:buNone/>
            </a:pPr>
            <a:r>
              <a:rPr/>
              <a:t>5.137</a:t>
            </a:r>
          </a:p>
          <a:p>
            <a:pPr lvl="0" indent="0" marL="0">
              <a:buNone/>
            </a:pPr>
            <a:r>
              <a:rPr/>
              <a:t>5.195</a:t>
            </a:r>
          </a:p>
          <a:p>
            <a:pPr lvl="0" indent="0" marL="0">
              <a:buNone/>
            </a:pPr>
            <a:r>
              <a:rPr/>
              <a:t>5.186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 Diabetes Data to Illuminate Factors</dc:title>
  <dc:creator>Jorie Alvis</dc:creator>
  <cp:keywords/>
  <dcterms:created xsi:type="dcterms:W3CDTF">2022-12-02T02:53:17Z</dcterms:created>
  <dcterms:modified xsi:type="dcterms:W3CDTF">2022-12-02T02:53:17Z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