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Bootstrapping Diabetes Data to Illuminate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Jorie Alvis, McKenna Hogan, Cadeon Ott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 0.85640464 -0.01984157  0.12288238  0.02109302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Diabetes Data to Illuminate Factors</dc:title>
  <dc:creator>Jorie Alvis, McKenna Hogan, Cadeon Ott</dc:creator>
  <cp:keywords/>
  <dcterms:created xsi:type="dcterms:W3CDTF">2022-12-02T00:13:50Z</dcterms:created>
  <dcterms:modified xsi:type="dcterms:W3CDTF">2022-12-02T00:13:50Z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