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kenna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McKenna Hogan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#Percentile and Basic Bootstraps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 analyzed the variables HighBP, HighChol, BMI, AnyHealthcare, GenHlth, and Income for differences in means among no diabetes, prediabetes, and diabetes.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#HighBP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#HighBP CI’s</a:t>
            </a:r>
          </a:p>
          <a:p>
            <a:pPr lvl="0" indent="0" marL="0">
              <a:buNone/>
            </a:pPr>
            <a:r>
              <a:rPr/>
              <a:t>#HighChol</a:t>
            </a:r>
          </a:p>
          <a:p>
            <a:pPr lvl="0" indent="0" marL="0">
              <a:buNone/>
            </a:pPr>
            <a:r>
              <a:rPr/>
              <a:t>#BMI</a:t>
            </a:r>
          </a:p>
          <a:p>
            <a:pPr lvl="0" indent="0" marL="0">
              <a:buNone/>
            </a:pPr>
            <a:r>
              <a:rPr/>
              <a:t>#AnyHealthcare</a:t>
            </a:r>
          </a:p>
          <a:p>
            <a:pPr lvl="0" indent="0" marL="0">
              <a:buNone/>
            </a:pPr>
            <a:r>
              <a:rPr/>
              <a:t>#GenHlth</a:t>
            </a:r>
          </a:p>
          <a:p>
            <a:pPr lvl="0" indent="0" marL="0">
              <a:buNone/>
            </a:pPr>
            <a:r>
              <a:rPr/>
              <a:t>#Income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kenna presentation</dc:title>
  <dc:creator>McKenna Hogan</dc:creator>
  <cp:keywords/>
  <dcterms:created xsi:type="dcterms:W3CDTF">2022-12-02T02:51:17Z</dcterms:created>
  <dcterms:modified xsi:type="dcterms:W3CDTF">2022-12-02T02:51:17Z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