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062"/>
    <a:srgbClr val="6094C4"/>
    <a:srgbClr val="6BB862"/>
    <a:srgbClr val="AE77B7"/>
    <a:srgbClr val="E25499"/>
    <a:srgbClr val="FD954A"/>
    <a:srgbClr val="DF277A"/>
    <a:srgbClr val="D52367"/>
    <a:srgbClr val="DF2779"/>
    <a:srgbClr val="FF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44"/>
    <p:restoredTop sz="94580"/>
  </p:normalViewPr>
  <p:slideViewPr>
    <p:cSldViewPr snapToGrid="0" snapToObjects="1">
      <p:cViewPr varScale="1">
        <p:scale>
          <a:sx n="150" d="100"/>
          <a:sy n="150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4835B-BEAD-0A43-AB3A-22C2F1B21C7E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77F25-3580-1348-9EB5-7B5DA719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77F25-3580-1348-9EB5-7B5DA719D2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2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484-4AEC-6F45-9D02-2FA2BC04122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9A6D-9834-6D43-8DEC-CCA6E3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1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484-4AEC-6F45-9D02-2FA2BC04122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9A6D-9834-6D43-8DEC-CCA6E3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484-4AEC-6F45-9D02-2FA2BC04122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9A6D-9834-6D43-8DEC-CCA6E3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484-4AEC-6F45-9D02-2FA2BC04122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9A6D-9834-6D43-8DEC-CCA6E3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484-4AEC-6F45-9D02-2FA2BC04122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9A6D-9834-6D43-8DEC-CCA6E3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9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484-4AEC-6F45-9D02-2FA2BC04122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9A6D-9834-6D43-8DEC-CCA6E3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484-4AEC-6F45-9D02-2FA2BC04122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9A6D-9834-6D43-8DEC-CCA6E3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1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484-4AEC-6F45-9D02-2FA2BC04122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9A6D-9834-6D43-8DEC-CCA6E3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484-4AEC-6F45-9D02-2FA2BC04122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9A6D-9834-6D43-8DEC-CCA6E3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0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484-4AEC-6F45-9D02-2FA2BC04122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9A6D-9834-6D43-8DEC-CCA6E3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8484-4AEC-6F45-9D02-2FA2BC04122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9A6D-9834-6D43-8DEC-CCA6E3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0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8484-4AEC-6F45-9D02-2FA2BC04122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9A6D-9834-6D43-8DEC-CCA6E30A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3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81737" y="1612957"/>
            <a:ext cx="6833880" cy="363255"/>
          </a:xfrm>
          <a:prstGeom prst="roundRect">
            <a:avLst/>
          </a:prstGeom>
          <a:solidFill>
            <a:srgbClr val="E62410">
              <a:alpha val="60000"/>
            </a:srgbClr>
          </a:solidFill>
          <a:ln w="38100">
            <a:solidFill>
              <a:srgbClr val="E62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P1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31091" y="2411376"/>
            <a:ext cx="2730674" cy="366502"/>
          </a:xfrm>
          <a:prstGeom prst="roundRect">
            <a:avLst/>
          </a:prstGeom>
          <a:solidFill>
            <a:srgbClr val="337FBA">
              <a:alpha val="69804"/>
            </a:srgbClr>
          </a:solidFill>
          <a:ln w="38100">
            <a:solidFill>
              <a:srgbClr val="337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P2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75753" y="3213042"/>
            <a:ext cx="3204576" cy="368128"/>
          </a:xfrm>
          <a:prstGeom prst="roundRect">
            <a:avLst/>
          </a:prstGeom>
          <a:solidFill>
            <a:srgbClr val="4DAD46">
              <a:alpha val="75000"/>
            </a:srgbClr>
          </a:solidFill>
          <a:ln w="38100">
            <a:solidFill>
              <a:srgbClr val="4BA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P3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375753" y="4014708"/>
            <a:ext cx="5246318" cy="365343"/>
          </a:xfrm>
          <a:prstGeom prst="roundRect">
            <a:avLst/>
          </a:prstGeom>
          <a:solidFill>
            <a:srgbClr val="9951A4">
              <a:alpha val="65000"/>
            </a:srgbClr>
          </a:solidFill>
          <a:ln w="38100">
            <a:solidFill>
              <a:srgbClr val="995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P4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705589" y="4813589"/>
            <a:ext cx="2786113" cy="363255"/>
          </a:xfrm>
          <a:prstGeom prst="roundRect">
            <a:avLst/>
          </a:prstGeom>
          <a:solidFill>
            <a:srgbClr val="FF8100">
              <a:alpha val="70000"/>
            </a:srgbClr>
          </a:solidFill>
          <a:ln w="38100">
            <a:solidFill>
              <a:srgbClr val="FF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P5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8573" y="547112"/>
            <a:ext cx="11504385" cy="549015"/>
            <a:chOff x="358573" y="1063579"/>
            <a:chExt cx="11504385" cy="54901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81741" y="1543948"/>
              <a:ext cx="10809962" cy="0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8573" y="10899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2012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00100" y="10884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2016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00304" y="10902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2013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3023" y="10960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2014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53236" y="10884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2015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14258" y="1477631"/>
              <a:ext cx="134963" cy="1349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55988" y="1474808"/>
              <a:ext cx="134963" cy="1349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08921" y="1474710"/>
              <a:ext cx="134963" cy="1349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855785" y="1474710"/>
              <a:ext cx="134963" cy="1349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20447" y="1063579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today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1424222" y="1474710"/>
              <a:ext cx="134963" cy="1349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08708" y="1474459"/>
              <a:ext cx="134963" cy="1349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9228667" y="6093676"/>
            <a:ext cx="1644509" cy="499533"/>
          </a:xfrm>
          <a:prstGeom prst="rect">
            <a:avLst/>
          </a:prstGeom>
          <a:solidFill>
            <a:srgbClr val="FD9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storytelling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8573" y="5664955"/>
            <a:ext cx="11504385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299567" y="6093676"/>
            <a:ext cx="1644509" cy="499533"/>
          </a:xfrm>
          <a:prstGeom prst="rect">
            <a:avLst/>
          </a:prstGeom>
          <a:solidFill>
            <a:srgbClr val="AE7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bubble-net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70467" y="6093676"/>
            <a:ext cx="1644509" cy="499533"/>
          </a:xfrm>
          <a:prstGeom prst="rect">
            <a:avLst/>
          </a:prstGeom>
          <a:solidFill>
            <a:srgbClr val="6BB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methods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41367" y="6085481"/>
            <a:ext cx="1644509" cy="499533"/>
          </a:xfrm>
          <a:prstGeom prst="rect">
            <a:avLst/>
          </a:prstGeom>
          <a:solidFill>
            <a:srgbClr val="609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framework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12267" y="6085480"/>
            <a:ext cx="1644509" cy="499533"/>
          </a:xfrm>
          <a:prstGeom prst="rect">
            <a:avLst/>
          </a:prstGeom>
          <a:solidFill>
            <a:srgbClr val="EA6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s-</a:t>
            </a:r>
            <a:r>
              <a:rPr lang="en-US" b="1" dirty="0" err="1" smtClean="0">
                <a:latin typeface="Source Sans Pro Semibold" charset="0"/>
                <a:ea typeface="Source Sans Pro Semibold" charset="0"/>
                <a:cs typeface="Source Sans Pro Semibold" charset="0"/>
              </a:rPr>
              <a:t>corrplot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573" y="5692535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erif Pro" charset="0"/>
                <a:ea typeface="Source Serif Pro" charset="0"/>
                <a:cs typeface="Source Serif Pro" charset="0"/>
              </a:rPr>
              <a:t>Projects: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Source Serif Pro" charset="0"/>
              <a:ea typeface="Source Serif Pro" charset="0"/>
              <a:cs typeface="Source Serif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6884" y="546364"/>
            <a:ext cx="11702960" cy="539634"/>
            <a:chOff x="206884" y="1088230"/>
            <a:chExt cx="11702960" cy="539634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681741" y="1543948"/>
              <a:ext cx="10809962" cy="0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06884" y="1088230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6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Jun ‘16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56444" y="1088230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Sep ‘16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35170" y="1088230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Dec ‘17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23063" y="108823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rPr>
                <a:t>Mar ‘17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14258" y="1477631"/>
              <a:ext cx="134963" cy="1349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68474" y="1492900"/>
              <a:ext cx="134963" cy="1349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424222" y="1474710"/>
              <a:ext cx="134963" cy="1349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546348" y="1492901"/>
              <a:ext cx="134963" cy="1349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890577" y="1393057"/>
            <a:ext cx="853557" cy="363255"/>
          </a:xfrm>
          <a:prstGeom prst="roundRect">
            <a:avLst/>
          </a:prstGeom>
          <a:solidFill>
            <a:srgbClr val="FF8100">
              <a:alpha val="70000"/>
            </a:srgbClr>
          </a:solidFill>
          <a:ln w="38100">
            <a:solidFill>
              <a:srgbClr val="FF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b="1" smtClean="0">
                <a:latin typeface="Source Sans Pro Semibold" charset="0"/>
                <a:ea typeface="Source Sans Pro Semibold" charset="0"/>
                <a:cs typeface="Source Sans Pro Semibold" charset="0"/>
              </a:rPr>
              <a:t>ideate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67912" y="1956840"/>
            <a:ext cx="1302289" cy="363255"/>
          </a:xfrm>
          <a:prstGeom prst="roundRect">
            <a:avLst/>
          </a:prstGeom>
          <a:solidFill>
            <a:srgbClr val="FF8100">
              <a:alpha val="70000"/>
            </a:srgbClr>
          </a:solidFill>
          <a:ln w="38100">
            <a:solidFill>
              <a:srgbClr val="FF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prototype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999191" y="1956840"/>
            <a:ext cx="1096682" cy="363255"/>
          </a:xfrm>
          <a:prstGeom prst="roundRect">
            <a:avLst/>
          </a:prstGeom>
          <a:solidFill>
            <a:srgbClr val="FF8100">
              <a:alpha val="70000"/>
            </a:srgbClr>
          </a:solidFill>
          <a:ln w="38100">
            <a:solidFill>
              <a:srgbClr val="FF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evaluate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47532" y="2495319"/>
            <a:ext cx="789641" cy="363255"/>
          </a:xfrm>
          <a:prstGeom prst="roundRect">
            <a:avLst/>
          </a:prstGeom>
          <a:solidFill>
            <a:srgbClr val="FF8100">
              <a:alpha val="70000"/>
            </a:srgbClr>
          </a:solidFill>
          <a:ln w="38100">
            <a:solidFill>
              <a:srgbClr val="FF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write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42467" y="2495318"/>
            <a:ext cx="1172942" cy="363255"/>
          </a:xfrm>
          <a:prstGeom prst="roundRect">
            <a:avLst/>
          </a:prstGeom>
          <a:solidFill>
            <a:srgbClr val="FF8100">
              <a:alpha val="70000"/>
            </a:srgbClr>
          </a:solidFill>
          <a:ln w="38100">
            <a:solidFill>
              <a:srgbClr val="FF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b="1" smtClean="0">
                <a:latin typeface="Source Sans Pro Semibold" charset="0"/>
                <a:ea typeface="Source Sans Pro Semibold" charset="0"/>
                <a:cs typeface="Source Sans Pro Semibold" charset="0"/>
              </a:rPr>
              <a:t>reflect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37173" y="3353553"/>
            <a:ext cx="1172942" cy="363255"/>
          </a:xfrm>
          <a:prstGeom prst="roundRect">
            <a:avLst/>
          </a:prstGeom>
          <a:solidFill>
            <a:srgbClr val="DF277A">
              <a:alpha val="64706"/>
            </a:srgbClr>
          </a:solidFill>
          <a:ln w="38100">
            <a:solidFill>
              <a:srgbClr val="D52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research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35133" y="3988553"/>
            <a:ext cx="1498414" cy="363255"/>
          </a:xfrm>
          <a:prstGeom prst="roundRect">
            <a:avLst/>
          </a:prstGeom>
          <a:solidFill>
            <a:srgbClr val="DF277A">
              <a:alpha val="64706"/>
            </a:srgbClr>
          </a:solidFill>
          <a:ln w="38100">
            <a:solidFill>
              <a:srgbClr val="D52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intro </a:t>
            </a:r>
            <a:r>
              <a:rPr lang="en-US" b="1" smtClean="0">
                <a:latin typeface="Source Sans Pro Semibold" charset="0"/>
                <a:ea typeface="Source Sans Pro Semibold" charset="0"/>
                <a:cs typeface="Source Sans Pro Semibold" charset="0"/>
              </a:rPr>
              <a:t>&amp; back.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2721" y="3353553"/>
            <a:ext cx="1594589" cy="363255"/>
          </a:xfrm>
          <a:prstGeom prst="roundRect">
            <a:avLst/>
          </a:prstGeom>
          <a:solidFill>
            <a:srgbClr val="DF277A">
              <a:alpha val="64706"/>
            </a:srgbClr>
          </a:solidFill>
          <a:ln w="38100">
            <a:solidFill>
              <a:srgbClr val="D52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b="1" smtClean="0">
                <a:latin typeface="Source Sans Pro Semibold" charset="0"/>
                <a:ea typeface="Source Sans Pro Semibold" charset="0"/>
                <a:cs typeface="Source Sans Pro Semibold" charset="0"/>
              </a:rPr>
              <a:t>framework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749916" y="3353552"/>
            <a:ext cx="1420355" cy="363255"/>
          </a:xfrm>
          <a:prstGeom prst="roundRect">
            <a:avLst/>
          </a:prstGeom>
          <a:solidFill>
            <a:srgbClr val="DF277A">
              <a:alpha val="64706"/>
            </a:srgbClr>
          </a:solidFill>
          <a:ln w="38100">
            <a:solidFill>
              <a:srgbClr val="D52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formulation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749916" y="3988552"/>
            <a:ext cx="1420355" cy="363255"/>
          </a:xfrm>
          <a:prstGeom prst="roundRect">
            <a:avLst/>
          </a:prstGeom>
          <a:solidFill>
            <a:srgbClr val="DF277A">
              <a:alpha val="64706"/>
            </a:srgbClr>
          </a:solidFill>
          <a:ln w="38100">
            <a:solidFill>
              <a:srgbClr val="D52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case studies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749915" y="4623552"/>
            <a:ext cx="1420355" cy="363255"/>
          </a:xfrm>
          <a:prstGeom prst="roundRect">
            <a:avLst/>
          </a:prstGeom>
          <a:solidFill>
            <a:srgbClr val="DF277A">
              <a:alpha val="64706"/>
            </a:srgbClr>
          </a:solidFill>
          <a:ln w="38100">
            <a:solidFill>
              <a:srgbClr val="D52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discussion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383983" y="3353551"/>
            <a:ext cx="1571884" cy="363255"/>
          </a:xfrm>
          <a:prstGeom prst="roundRect">
            <a:avLst/>
          </a:prstGeom>
          <a:solidFill>
            <a:srgbClr val="DF277A">
              <a:alpha val="64706"/>
            </a:srgbClr>
          </a:solidFill>
          <a:ln w="38100">
            <a:solidFill>
              <a:srgbClr val="D52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final draft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383982" y="3988552"/>
            <a:ext cx="1571885" cy="363255"/>
          </a:xfrm>
          <a:prstGeom prst="roundRect">
            <a:avLst/>
          </a:prstGeom>
          <a:solidFill>
            <a:srgbClr val="DF277A">
              <a:alpha val="64706"/>
            </a:srgbClr>
          </a:solidFill>
          <a:ln w="38100">
            <a:solidFill>
              <a:srgbClr val="D52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b="1" smtClean="0">
                <a:latin typeface="Source Sans Pro Semibold" charset="0"/>
                <a:ea typeface="Source Sans Pro Semibold" charset="0"/>
                <a:cs typeface="Source Sans Pro Semibold" charset="0"/>
              </a:rPr>
              <a:t>presentation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3735" y="6068276"/>
            <a:ext cx="2167587" cy="499533"/>
          </a:xfrm>
          <a:prstGeom prst="rect">
            <a:avLst/>
          </a:prstGeom>
          <a:solidFill>
            <a:srgbClr val="FD9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ource Sans Pro Semibold" charset="0"/>
                <a:ea typeface="Source Sans Pro Semibold" charset="0"/>
                <a:cs typeface="Source Sans Pro Semibold" charset="0"/>
              </a:rPr>
              <a:t>storytelling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858" y="6068276"/>
            <a:ext cx="2167587" cy="499533"/>
          </a:xfrm>
          <a:prstGeom prst="rect">
            <a:avLst/>
          </a:prstGeom>
          <a:solidFill>
            <a:srgbClr val="E25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Source Sans Pro Semibold" charset="0"/>
                <a:ea typeface="Source Sans Pro Semibold" charset="0"/>
                <a:cs typeface="Source Sans Pro Semibold" charset="0"/>
              </a:rPr>
              <a:t>dissertation</a:t>
            </a:r>
            <a:endParaRPr lang="en-US" b="1" dirty="0"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58573" y="5664955"/>
            <a:ext cx="11504385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573" y="5692535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erif Pro" charset="0"/>
                <a:ea typeface="Source Serif Pro" charset="0"/>
                <a:cs typeface="Source Serif Pro" charset="0"/>
              </a:rPr>
              <a:t>Projects: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Source Serif Pro" charset="0"/>
              <a:ea typeface="Source Serif Pro" charset="0"/>
              <a:cs typeface="Source Serif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0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53</Words>
  <Application>Microsoft Macintosh PowerPoint</Application>
  <PresentationFormat>Widescreen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Source Sans Pro</vt:lpstr>
      <vt:lpstr>Source Sans Pro Semibold</vt:lpstr>
      <vt:lpstr>Source Serif Pro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McKenna</dc:creator>
  <cp:lastModifiedBy>Sean McKenna</cp:lastModifiedBy>
  <cp:revision>12</cp:revision>
  <dcterms:created xsi:type="dcterms:W3CDTF">2016-05-16T23:44:26Z</dcterms:created>
  <dcterms:modified xsi:type="dcterms:W3CDTF">2016-05-18T21:11:18Z</dcterms:modified>
</cp:coreProperties>
</file>