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255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traffic-predi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Translation: Step 1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719546" y="1993493"/>
            <a:ext cx="9733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Hourly data on the number of vehicles crossing an intersection.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lvl="1"/>
            <a:r>
              <a:rPr lang="en-US" sz="2000" dirty="0">
                <a:latin typeface="Fira Sans" panose="020B0503050000020004" pitchFamily="34" charset="0"/>
              </a:rPr>
              <a:t>November 2015 through June 2017</a:t>
            </a:r>
          </a:p>
          <a:p>
            <a:pPr lvl="1"/>
            <a:endParaRPr lang="en-US" sz="2000" dirty="0">
              <a:latin typeface="Fira Sans" panose="020B0503050000020004" pitchFamily="34" charset="0"/>
            </a:endParaRPr>
          </a:p>
          <a:p>
            <a:pPr lvl="1"/>
            <a:r>
              <a:rPr lang="en-US" sz="2000" dirty="0">
                <a:latin typeface="Fira Sans" panose="020B0503050000020004" pitchFamily="34" charset="0"/>
              </a:rPr>
              <a:t>14,592 data points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Source: Kaggle (</a:t>
            </a:r>
            <a:r>
              <a:rPr lang="en-US" sz="2000" i="1" dirty="0">
                <a:latin typeface="Fira Sans" panose="020B0503050000020004" pitchFamily="34" charset="0"/>
              </a:rPr>
              <a:t>original source confidential</a:t>
            </a:r>
            <a:r>
              <a:rPr lang="en-US" sz="2000" dirty="0">
                <a:latin typeface="Fira Sans" panose="020B0503050000020004" pitchFamily="34" charset="0"/>
              </a:rPr>
              <a:t>)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	</a:t>
            </a:r>
            <a:r>
              <a:rPr lang="en-US" sz="2000" dirty="0">
                <a:latin typeface="Fira Sans" panose="020B0503050000020004" pitchFamily="34" charset="0"/>
                <a:hlinkClick r:id="rId2"/>
              </a:rPr>
              <a:t>https://www.kaggle.com/datasets/fedesoriano/traffic-prediction-dataset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Traffic Prediction Dataset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Time Series</a:t>
            </a:r>
            <a:b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" sz="3000" i="1" dirty="0">
                <a:solidFill>
                  <a:schemeClr val="accent1"/>
                </a:solidFill>
                <a:latin typeface="Fira Sans" panose="020B0503050000020004" pitchFamily="34" charset="0"/>
              </a:rPr>
              <a:t>Original Data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5558B-55B7-42C8-F0E6-49C276A73BAF}"/>
              </a:ext>
            </a:extLst>
          </p:cNvPr>
          <p:cNvSpPr txBox="1"/>
          <p:nvPr/>
        </p:nvSpPr>
        <p:spPr>
          <a:xfrm>
            <a:off x="8548131" y="3113373"/>
            <a:ext cx="295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There appears to have both seasonal and time trends.</a:t>
            </a:r>
          </a:p>
        </p:txBody>
      </p:sp>
      <p:pic>
        <p:nvPicPr>
          <p:cNvPr id="20" name="Picture 19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228063F1-1F91-482B-2C9A-2063F4B5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4"/>
          <a:stretch/>
        </p:blipFill>
        <p:spPr>
          <a:xfrm>
            <a:off x="691947" y="1791204"/>
            <a:ext cx="7772400" cy="41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Testing for Stationarity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9623-7CEB-D0E1-CB3F-2A9189F06399}"/>
              </a:ext>
            </a:extLst>
          </p:cNvPr>
          <p:cNvSpPr txBox="1"/>
          <p:nvPr/>
        </p:nvSpPr>
        <p:spPr>
          <a:xfrm>
            <a:off x="738951" y="2767280"/>
            <a:ext cx="409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With a test statistic of -1.39 we do </a:t>
            </a:r>
            <a:r>
              <a:rPr lang="en-US" sz="2000" b="1" dirty="0">
                <a:latin typeface="Fira Sans" panose="020B0503050000020004" pitchFamily="34" charset="0"/>
              </a:rPr>
              <a:t>not 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CDC303-DED0-39FC-5F7D-DD917130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34" y="1412240"/>
            <a:ext cx="5498593" cy="43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Make Data Stationary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A61A-9FA3-6792-DE1D-97DEE882AB80}"/>
              </a:ext>
            </a:extLst>
          </p:cNvPr>
          <p:cNvSpPr txBox="1"/>
          <p:nvPr/>
        </p:nvSpPr>
        <p:spPr>
          <a:xfrm>
            <a:off x="338851" y="1751022"/>
            <a:ext cx="3328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 log difference of the time series is </a:t>
            </a:r>
            <a:r>
              <a:rPr lang="en-US" sz="2000" b="1" dirty="0">
                <a:latin typeface="Fira Sans" panose="020B0503050000020004" pitchFamily="34" charset="0"/>
              </a:rPr>
              <a:t>stationary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The new </a:t>
            </a:r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  <a:r>
              <a:rPr lang="en-US" sz="2000" dirty="0">
                <a:latin typeface="Fira Sans" panose="020B0503050000020004" pitchFamily="34" charset="0"/>
              </a:rPr>
              <a:t> results in a test statistic of -7.44. We can </a:t>
            </a:r>
            <a:r>
              <a:rPr lang="en-US" sz="2000" b="1" dirty="0">
                <a:latin typeface="Fira Sans" panose="020B0503050000020004" pitchFamily="34" charset="0"/>
              </a:rPr>
              <a:t>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Subsequent analysis will use this time series.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CA31636-4965-5D72-5959-B2C7B2EE6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9" b="4473"/>
          <a:stretch/>
        </p:blipFill>
        <p:spPr>
          <a:xfrm>
            <a:off x="4080749" y="1584960"/>
            <a:ext cx="777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ACF and PACF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093F6C5-902C-4204-8A82-5BC06CD2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919820" cy="3657600"/>
          </a:xfrm>
          <a:prstGeom prst="rect">
            <a:avLst/>
          </a:prstGeom>
        </p:spPr>
      </p:pic>
      <p:pic>
        <p:nvPicPr>
          <p:cNvPr id="8" name="Picture 7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AC9BACBE-80EF-BB55-6212-3C2A4A59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7" y="1600200"/>
            <a:ext cx="59198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6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164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Fira Sans</vt:lpstr>
      <vt:lpstr>Office Theme</vt:lpstr>
      <vt:lpstr>ECON 5305  Data Translation: Step 1  Group 2:  McKenzie Maidl, Tuan Anh Nguyen, Samikshya Pandey</vt:lpstr>
      <vt:lpstr>Traffic Prediction Dataset</vt:lpstr>
      <vt:lpstr>Time Series Original Data</vt:lpstr>
      <vt:lpstr>Testing for Stationarity</vt:lpstr>
      <vt:lpstr>Make Data Stationary</vt:lpstr>
      <vt:lpstr>ACF and PACF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McKenzie Maidl</cp:lastModifiedBy>
  <cp:revision>82</cp:revision>
  <dcterms:created xsi:type="dcterms:W3CDTF">2024-05-08T19:44:21Z</dcterms:created>
  <dcterms:modified xsi:type="dcterms:W3CDTF">2024-05-09T03:27:49Z</dcterms:modified>
</cp:coreProperties>
</file>