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7" r:id="rId6"/>
    <p:sldId id="268" r:id="rId7"/>
    <p:sldId id="269" r:id="rId8"/>
    <p:sldId id="270" r:id="rId9"/>
    <p:sldId id="266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A6AF-2360-84EB-0DEF-2321C92A2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86FA7-1DF2-E1EC-BCFC-51C8333B1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BCDF8-A788-55F0-88C2-4FADC3165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F5E8-38FE-4EE0-A424-485189A3E26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7C791-FCC3-D18D-4AAF-CAE47D52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83237-364A-4D97-5363-2E9890E7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345F-D145-4913-8682-B1F7EB2C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5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B18A-17EA-14DE-5001-979C355F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FAFC5-48E2-965E-A295-88EF2B48C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91D61-1BF5-0772-D35F-2FA7E5B8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F5E8-38FE-4EE0-A424-485189A3E26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BF0DA-6141-2D82-2E2D-E708FD93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718CE-8245-A29B-A4B1-D31D10C3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345F-D145-4913-8682-B1F7EB2C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6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72FCC2-0844-F0E5-A5EE-FAFB44E78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B6D13-6562-FF4E-5FF6-2105B7A70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EE833-E291-8F64-E769-FF6F6DA9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F5E8-38FE-4EE0-A424-485189A3E26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7FEC4-1A0A-67DE-5886-AF02564C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0F861-2274-FB48-DF31-C0AE33BA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345F-D145-4913-8682-B1F7EB2C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3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E942-B5FA-809C-ECE1-67359AD0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879F2-3E7C-281B-DAB6-6C809A034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2EB69-A62B-391C-6629-A7D268F9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F5E8-38FE-4EE0-A424-485189A3E26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B0FA1-BE81-BB8B-93C7-8BE9E475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E6C52-C0F1-E563-CE3D-9A6960E4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345F-D145-4913-8682-B1F7EB2C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FF6B-AA55-59C1-736D-693611E7E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E6536-5C53-1FBA-A0F7-9753F8B2A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4BD3F-2BB4-7791-E4D1-DBA72E70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F5E8-38FE-4EE0-A424-485189A3E26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C41F2-D760-05C7-777C-A948A759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4C569-F209-F66B-D64B-45DA227B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345F-D145-4913-8682-B1F7EB2C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3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42D9-AF03-5884-3BB0-118632C9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EFFCB-F856-211E-99BF-53CBED663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10433-F3A0-E19A-A39E-F30194F59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7EC69-E2C1-7FB2-BF8B-0FB19AEE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F5E8-38FE-4EE0-A424-485189A3E26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58674-F7D5-FAD2-0E94-840B2C2D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4BD6C-8A10-3698-E236-4CD20125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345F-D145-4913-8682-B1F7EB2C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C7C6-4716-CA71-98E3-2E3E14F2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FE348-8393-0045-EBD0-CE4CEF40E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26C2B-D65D-EC56-3A80-DB2544274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3BF5F-D52A-56FE-F797-1E545BA63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0F8A8-08B9-36DE-B77C-5DB96B212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E2F13-7D28-ABF8-22E8-79DD10E69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F5E8-38FE-4EE0-A424-485189A3E26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E765F-A6CE-0585-6733-AC07C43BE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F9A6C-7B74-5D07-5BCC-307239AB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345F-D145-4913-8682-B1F7EB2C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7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7141-EBB4-5891-D0BF-9E26759A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A336D-F77F-4DBA-76AF-D81A2FFE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F5E8-38FE-4EE0-A424-485189A3E26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183E1-ACCC-3702-6577-AF69EFA7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80C47-C756-D360-7EA7-6AD07011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345F-D145-4913-8682-B1F7EB2C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2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A56BE-0272-0791-3073-E92C69E2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F5E8-38FE-4EE0-A424-485189A3E26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09567D-7BA2-4925-C48F-89A0C230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B69AC-0797-54ED-BC79-39E9D80A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345F-D145-4913-8682-B1F7EB2C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4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CF975-ED32-D43D-4AF5-661D7B33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2DB-1862-0633-A4DE-9C31221FF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6AB0F-56C0-1125-F185-89CE6B0F7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72739-D031-0C02-12DD-5B29DC4B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F5E8-38FE-4EE0-A424-485189A3E26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D1DBA-73D7-C21F-FEB0-A64EF547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6A62A-63AE-988D-97E4-A95AE319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345F-D145-4913-8682-B1F7EB2C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7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D741-1DE2-2A2D-2252-FBFF7C722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D1C42-D9BD-51FC-A2F4-593C94A98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58131-2009-44CA-B99B-552F88B17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1E358-FE13-5119-147B-8C99997C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F5E8-38FE-4EE0-A424-485189A3E26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10EC1-77C3-CFDC-6273-92769875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6039-A05B-F766-5571-21603DA8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345F-D145-4913-8682-B1F7EB2C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9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F6703-BE93-F3D9-7C16-1FEF4BEA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DD4B3-1BDC-9134-A0FE-193430B92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90109-5741-1612-6BF7-4A5E4CB77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5F5E8-38FE-4EE0-A424-485189A3E26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DEA3E-43A6-4DD7-9FB6-CB3DE226A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9DE3E-3819-52D4-CCD7-1B081B15D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D345F-D145-4913-8682-B1F7EB2C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1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ckeont@temple.edu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ckeont/GeoTa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ckeont.github.io/Property_Trees/" TargetMode="External"/><Relationship Id="rId2" Type="http://schemas.openxmlformats.org/officeDocument/2006/relationships/hyperlink" Target="https://mckeont.github.io/HF_46_wells_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github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fletjs.com/" TargetMode="External"/><Relationship Id="rId2" Type="http://schemas.openxmlformats.org/officeDocument/2006/relationships/hyperlink" Target="https://geojson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ckeont/GeoTa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 up of pushpins on roadmap route">
            <a:extLst>
              <a:ext uri="{FF2B5EF4-FFF2-40B4-BE49-F238E27FC236}">
                <a16:creationId xmlns:a16="http://schemas.microsoft.com/office/drawing/2014/main" id="{4CD7ABEE-E07A-E4C6-2E71-B1FA167DEE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14"/>
          <a:stretch/>
        </p:blipFill>
        <p:spPr>
          <a:xfrm>
            <a:off x="-3047" y="-222627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53351-CCC0-F744-9AB0-ECDBF72D1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8556" y="325550"/>
            <a:ext cx="9287123" cy="188205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accent1">
                    <a:lumMod val="50000"/>
                  </a:schemeClr>
                </a:solidFill>
              </a:rPr>
              <a:t>Let’s Make an </a:t>
            </a:r>
            <a:br>
              <a:rPr lang="en-US" sz="5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5200" dirty="0">
                <a:solidFill>
                  <a:schemeClr val="accent1">
                    <a:lumMod val="50000"/>
                  </a:schemeClr>
                </a:solidFill>
              </a:rPr>
              <a:t>Interactive Map!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B3489-14FD-C9C2-CD0C-AB89B3A78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accent1">
                    <a:lumMod val="50000"/>
                  </a:schemeClr>
                </a:solidFill>
              </a:rPr>
              <a:t>Tom McKeon, MPH</a:t>
            </a:r>
            <a:br>
              <a:rPr lang="en-US" sz="17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700" dirty="0">
                <a:solidFill>
                  <a:schemeClr val="accent1">
                    <a:lumMod val="50000"/>
                  </a:schemeClr>
                </a:solidFill>
              </a:rPr>
              <a:t>PhD Candidate | Department of Geography and Urban Studies</a:t>
            </a:r>
          </a:p>
          <a:p>
            <a:r>
              <a:rPr lang="en-US" sz="1700" dirty="0">
                <a:solidFill>
                  <a:schemeClr val="accent1">
                    <a:lumMod val="50000"/>
                  </a:schemeClr>
                </a:solidFill>
              </a:rPr>
              <a:t>Temple University | 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mckeont@temple.edu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sz="1700" dirty="0">
                <a:solidFill>
                  <a:schemeClr val="accent1">
                    <a:lumMod val="50000"/>
                  </a:schemeClr>
                </a:solidFill>
              </a:rPr>
              <a:t>Link to data for this tutorial: </a:t>
            </a:r>
            <a:r>
              <a:rPr lang="en-US" sz="1700" dirty="0" err="1">
                <a:solidFill>
                  <a:srgbClr val="FFFFFF"/>
                </a:solidFill>
                <a:hlinkClick r:id="rId4"/>
              </a:rPr>
              <a:t>mckeont</a:t>
            </a:r>
            <a:r>
              <a:rPr lang="en-US" sz="1700" dirty="0">
                <a:solidFill>
                  <a:srgbClr val="FFFFFF"/>
                </a:solidFill>
                <a:hlinkClick r:id="rId4"/>
              </a:rPr>
              <a:t>/</a:t>
            </a:r>
            <a:r>
              <a:rPr lang="en-US" sz="1700" dirty="0" err="1">
                <a:solidFill>
                  <a:srgbClr val="FFFFFF"/>
                </a:solidFill>
                <a:hlinkClick r:id="rId4"/>
              </a:rPr>
              <a:t>GeoTag</a:t>
            </a:r>
            <a:r>
              <a:rPr lang="en-US" sz="1700" dirty="0">
                <a:solidFill>
                  <a:srgbClr val="FFFFFF"/>
                </a:solidFill>
                <a:hlinkClick r:id="rId4"/>
              </a:rPr>
              <a:t> (github.com)</a:t>
            </a: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895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DF6C-8F8B-22B6-CE02-40AA8346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DFD99-3E4A-5131-27C3-5E20D4B63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0DC4F-8112-DC24-375E-ACBBF7008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1209675"/>
            <a:ext cx="38862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64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DB74-218C-0AEF-8315-AB98D967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7656-49FE-5754-7F2C-038583C30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EA6F1-0BB7-6247-133F-65F8E4A81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395287"/>
            <a:ext cx="87153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80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8A2126-63F6-B1AE-84B1-8CB340E9B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395287"/>
            <a:ext cx="831532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34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F02D13-3A63-5E9B-D4D5-B05318B1F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9363"/>
            <a:ext cx="12192000" cy="479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44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B29-A2A3-BCF1-2C0B-B626AC94D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What is an interactive map?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8921-A9C6-A6C5-A544-786A2DEEC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A browser-based map with user engagement.</a:t>
            </a:r>
          </a:p>
          <a:p>
            <a:pPr lvl="1"/>
            <a:r>
              <a:rPr lang="en-US" sz="2000"/>
              <a:t>Zoom, paning, pop-ups, toggle layers, buttons, etc.</a:t>
            </a:r>
          </a:p>
          <a:p>
            <a:r>
              <a:rPr lang="en-US" sz="2000"/>
              <a:t>Created using HTML, CSS, and Javascript (leaflet library)</a:t>
            </a:r>
            <a:endParaRPr lang="en-US" sz="2000">
              <a:hlinkClick r:id="rId2"/>
            </a:endParaRPr>
          </a:p>
          <a:p>
            <a:r>
              <a:rPr lang="en-US" sz="2000"/>
              <a:t>Need to write code in a text editor (notepad, atom, brackets, etc.)</a:t>
            </a:r>
          </a:p>
          <a:p>
            <a:r>
              <a:rPr lang="en-US" sz="2000"/>
              <a:t>Host your code on Github to create a shareable URL link.</a:t>
            </a:r>
          </a:p>
          <a:p>
            <a:pPr lvl="1"/>
            <a:r>
              <a:rPr lang="en-US" sz="2000"/>
              <a:t>Great way to make a map-based holiday card, or share points of interest after a hike, vacation, or anything really.</a:t>
            </a:r>
          </a:p>
          <a:p>
            <a:pPr lvl="1"/>
            <a:r>
              <a:rPr lang="en-US" sz="2000">
                <a:hlinkClick r:id="rId2"/>
              </a:rPr>
              <a:t>Keeping an eye on PA Streams (mckeont.github.io)</a:t>
            </a:r>
            <a:endParaRPr lang="en-US" sz="2000"/>
          </a:p>
          <a:p>
            <a:pPr lvl="1"/>
            <a:r>
              <a:rPr lang="en-US" sz="2000">
                <a:hlinkClick r:id="rId3"/>
              </a:rPr>
              <a:t>Property Trees (mckeont.github.io)</a:t>
            </a:r>
            <a:endParaRPr lang="en-US" sz="2000"/>
          </a:p>
          <a:p>
            <a:pPr marL="457200" lvl="1" indent="0">
              <a:buNone/>
            </a:pPr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9E261999-4198-9B84-1C4D-27BD8660AE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54" r="473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4D3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7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DD2A-5141-7704-40B1-CC5CE484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31EF8-F669-9D14-2FA5-250DB7E83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Github</a:t>
            </a:r>
            <a:r>
              <a:rPr lang="en-US" dirty="0"/>
              <a:t> Desktop: </a:t>
            </a:r>
            <a:r>
              <a:rPr lang="en-US" dirty="0">
                <a:hlinkClick r:id="rId2"/>
              </a:rPr>
              <a:t>https://desktop.github.com/</a:t>
            </a:r>
            <a:r>
              <a:rPr lang="en-US" dirty="0"/>
              <a:t> </a:t>
            </a:r>
          </a:p>
          <a:p>
            <a:r>
              <a:rPr lang="en-US" dirty="0"/>
              <a:t>Download Atom: </a:t>
            </a:r>
            <a:r>
              <a:rPr lang="en-US" dirty="0">
                <a:hlinkClick r:id="rId3"/>
              </a:rPr>
              <a:t>https://atom.io/</a:t>
            </a:r>
            <a:r>
              <a:rPr lang="en-US" dirty="0"/>
              <a:t> </a:t>
            </a:r>
          </a:p>
          <a:p>
            <a:r>
              <a:rPr lang="en-US" dirty="0"/>
              <a:t>Create a </a:t>
            </a:r>
            <a:r>
              <a:rPr lang="en-US" dirty="0" err="1"/>
              <a:t>Github</a:t>
            </a:r>
            <a:r>
              <a:rPr lang="en-US" dirty="0"/>
              <a:t> Account: </a:t>
            </a:r>
            <a:r>
              <a:rPr lang="en-US" dirty="0">
                <a:hlinkClick r:id="rId4"/>
              </a:rPr>
              <a:t>https://github.com/</a:t>
            </a:r>
            <a:r>
              <a:rPr lang="en-US" dirty="0"/>
              <a:t> </a:t>
            </a:r>
          </a:p>
          <a:p>
            <a:r>
              <a:rPr lang="en-US" dirty="0"/>
              <a:t>Create a project folder: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FBD70-B20F-B479-708E-BC577CDDD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073" y="3601040"/>
            <a:ext cx="5925896" cy="271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3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F1EA-5885-D8BA-49F9-10E6F456D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A0055-F4BF-E7C7-C096-F8BC8B33A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layers: </a:t>
            </a:r>
            <a:r>
              <a:rPr lang="en-US" dirty="0">
                <a:hlinkClick r:id="rId2"/>
              </a:rPr>
              <a:t>https://geojson.io/</a:t>
            </a:r>
            <a:r>
              <a:rPr lang="en-US" dirty="0"/>
              <a:t> </a:t>
            </a:r>
          </a:p>
          <a:p>
            <a:r>
              <a:rPr lang="en-US" dirty="0"/>
              <a:t>Tutorials: </a:t>
            </a:r>
            <a:r>
              <a:rPr lang="en-US" dirty="0">
                <a:hlinkClick r:id="rId3"/>
              </a:rPr>
              <a:t>https://leafletjs.com/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0D688C-6185-592E-0920-EFA7D2011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437" y="2077386"/>
            <a:ext cx="4828902" cy="30481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55D8BD-5BF3-5765-1732-7A2896846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429000"/>
            <a:ext cx="55340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9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4870-4E79-C06B-AC5D-D20A1C84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in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2B138-CBBC-73A6-FB2B-14BD154F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8" y="1542821"/>
            <a:ext cx="10515600" cy="4351338"/>
          </a:xfrm>
        </p:spPr>
        <p:txBody>
          <a:bodyPr/>
          <a:lstStyle/>
          <a:p>
            <a:r>
              <a:rPr lang="en-US" dirty="0"/>
              <a:t>For this demo we will create a </a:t>
            </a:r>
            <a:r>
              <a:rPr lang="en-US" dirty="0" err="1"/>
              <a:t>GeoJSON</a:t>
            </a:r>
            <a:endParaRPr lang="en-US" dirty="0"/>
          </a:p>
          <a:p>
            <a:r>
              <a:rPr lang="en-US" dirty="0"/>
              <a:t>You can work with anything spatial!</a:t>
            </a:r>
          </a:p>
          <a:p>
            <a:pPr lvl="1"/>
            <a:r>
              <a:rPr lang="en-US" dirty="0"/>
              <a:t>Shapefile, KML, </a:t>
            </a:r>
            <a:r>
              <a:rPr lang="en-US" dirty="0" err="1"/>
              <a:t>GeoJSON</a:t>
            </a:r>
            <a:r>
              <a:rPr lang="en-US" dirty="0"/>
              <a:t>, csv,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E7112-1538-8131-8F29-F47A9B55D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261" y="2658215"/>
            <a:ext cx="4939351" cy="3653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022D27-9C66-2CA6-7CC0-34F622E78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497" y="3169630"/>
            <a:ext cx="5349968" cy="337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3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FEFC-3C3D-4227-03B7-96FCC72E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5A424-F956-4F4C-8605-0A7C268B1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D3E41-21E1-BD30-402A-0E532BB6C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694"/>
            <a:ext cx="12192000" cy="644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3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E14B-1968-18AB-1F30-88F4BCDB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project folder to atom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6D0258-557A-A977-667B-1288A2B6D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832408" cy="43513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570961-989C-572E-4144-8B95716D4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106" y="2488676"/>
            <a:ext cx="4062196" cy="384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9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AAEB-6079-9412-16ED-CE3A244F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Initiate a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EF59BF-8FEC-9F8D-254D-B3B95927D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530" y="1379592"/>
            <a:ext cx="10515600" cy="24907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A23BD2-62AB-710A-14DA-681F671D4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040" y="2460658"/>
            <a:ext cx="2578090" cy="403221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765AF4-F2CB-5100-A88C-D7D06E79AAD5}"/>
              </a:ext>
            </a:extLst>
          </p:cNvPr>
          <p:cNvCxnSpPr/>
          <p:nvPr/>
        </p:nvCxnSpPr>
        <p:spPr>
          <a:xfrm flipH="1" flipV="1">
            <a:off x="5929460" y="3516198"/>
            <a:ext cx="2564091" cy="1508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907FD35-78AB-69F5-1319-72BBF0C72B99}"/>
              </a:ext>
            </a:extLst>
          </p:cNvPr>
          <p:cNvSpPr txBox="1"/>
          <p:nvPr/>
        </p:nvSpPr>
        <p:spPr>
          <a:xfrm>
            <a:off x="4913905" y="4444779"/>
            <a:ext cx="183675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Choose your </a:t>
            </a:r>
            <a:r>
              <a:rPr lang="en-US" dirty="0" err="1"/>
              <a:t>basemap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64276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B65F-A32E-8683-A910-1E1AB8B7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CB66A-9927-A940-FE8B-4A2C86B95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09A517-B937-437E-20A2-7F10D8060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61937"/>
            <a:ext cx="11677650" cy="6334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138F54-6BD5-29D7-0F6B-CE26B2005E90}"/>
              </a:ext>
            </a:extLst>
          </p:cNvPr>
          <p:cNvSpPr txBox="1"/>
          <p:nvPr/>
        </p:nvSpPr>
        <p:spPr>
          <a:xfrm>
            <a:off x="3429001" y="311705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https://github.com/mckeont/GeoTag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6339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265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Let’s Make an  Interactive Map!</vt:lpstr>
      <vt:lpstr>What is an interactive map?</vt:lpstr>
      <vt:lpstr>Let’s get started</vt:lpstr>
      <vt:lpstr>Resources</vt:lpstr>
      <vt:lpstr>Bringing in your data</vt:lpstr>
      <vt:lpstr>PowerPoint Presentation</vt:lpstr>
      <vt:lpstr>Add project folder to atom </vt:lpstr>
      <vt:lpstr>Initiate a map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Make an  Interactive Map!</dc:title>
  <dc:creator>Tom P. McKeon</dc:creator>
  <cp:lastModifiedBy>Tom P. McKeon</cp:lastModifiedBy>
  <cp:revision>4</cp:revision>
  <dcterms:created xsi:type="dcterms:W3CDTF">2022-11-04T16:43:48Z</dcterms:created>
  <dcterms:modified xsi:type="dcterms:W3CDTF">2022-11-04T20:05:59Z</dcterms:modified>
</cp:coreProperties>
</file>