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A6AF-2360-84EB-0DEF-2321C92A2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86FA7-1DF2-E1EC-BCFC-51C8333B1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CDF8-A788-55F0-88C2-4FADC316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7C791-FCC3-D18D-4AAF-CAE47D52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3237-364A-4D97-5363-2E9890E7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5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B18A-17EA-14DE-5001-979C355F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FAFC5-48E2-965E-A295-88EF2B48C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1D61-1BF5-0772-D35F-2FA7E5B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F0DA-6141-2D82-2E2D-E708FD93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18CE-8245-A29B-A4B1-D31D10C3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2FCC2-0844-F0E5-A5EE-FAFB44E78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B6D13-6562-FF4E-5FF6-2105B7A7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E833-E291-8F64-E769-FF6F6DA9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FEC4-1A0A-67DE-5886-AF02564C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F861-2274-FB48-DF31-C0AE33BA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E942-B5FA-809C-ECE1-67359AD0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79F2-3E7C-281B-DAB6-6C809A03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EB69-A62B-391C-6629-A7D268F9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0FA1-BE81-BB8B-93C7-8BE9E475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C52-C0F1-E563-CE3D-9A6960E4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FF6B-AA55-59C1-736D-693611E7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6536-5C53-1FBA-A0F7-9753F8B2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BD3F-2BB4-7791-E4D1-DBA72E70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41F2-D760-05C7-777C-A948A759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C569-F209-F66B-D64B-45DA227B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42D9-AF03-5884-3BB0-118632C9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FFCB-F856-211E-99BF-53CBED663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10433-F3A0-E19A-A39E-F30194F5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EC69-E2C1-7FB2-BF8B-0FB19AEE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58674-F7D5-FAD2-0E94-840B2C2D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4BD6C-8A10-3698-E236-4CD20125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C7C6-4716-CA71-98E3-2E3E14F2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E348-8393-0045-EBD0-CE4CEF40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26C2B-D65D-EC56-3A80-DB254427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3BF5F-D52A-56FE-F797-1E545BA63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0F8A8-08B9-36DE-B77C-5DB96B212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E2F13-7D28-ABF8-22E8-79DD10E6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E765F-A6CE-0585-6733-AC07C43B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F9A6C-7B74-5D07-5BCC-307239AB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7141-EBB4-5891-D0BF-9E26759A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A336D-F77F-4DBA-76AF-D81A2FF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183E1-ACCC-3702-6577-AF69EFA7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80C47-C756-D360-7EA7-6AD07011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A56BE-0272-0791-3073-E92C69E2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9567D-7BA2-4925-C48F-89A0C230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B69AC-0797-54ED-BC79-39E9D80A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F975-ED32-D43D-4AF5-661D7B33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2DB-1862-0633-A4DE-9C31221F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6AB0F-56C0-1125-F185-89CE6B0F7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72739-D031-0C02-12DD-5B29DC4B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D1DBA-73D7-C21F-FEB0-A64EF547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6A62A-63AE-988D-97E4-A95AE319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D741-1DE2-2A2D-2252-FBFF7C72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D1C42-D9BD-51FC-A2F4-593C94A98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8131-2009-44CA-B99B-552F88B1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E358-FE13-5119-147B-8C99997C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0EC1-77C3-CFDC-6273-92769875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6039-A05B-F766-5571-21603DA8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F6703-BE93-F3D9-7C16-1FEF4BEA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DD4B3-1BDC-9134-A0FE-193430B9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90109-5741-1612-6BF7-4A5E4CB77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5F5E8-38FE-4EE0-A424-485189A3E263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EA3E-43A6-4DD7-9FB6-CB3DE226A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DE3E-3819-52D4-CCD7-1B081B15D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345F-D145-4913-8682-B1F7EB2C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ckeont.github.io/Property_Trees/" TargetMode="External"/><Relationship Id="rId2" Type="http://schemas.openxmlformats.org/officeDocument/2006/relationships/hyperlink" Target="https://mckeont.github.io/HF_46_wells_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" TargetMode="External"/><Relationship Id="rId2" Type="http://schemas.openxmlformats.org/officeDocument/2006/relationships/hyperlink" Target="https://geojson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3351-CCC0-F744-9AB0-ECDBF72D1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Make an </a:t>
            </a:r>
            <a:br>
              <a:rPr lang="en-US" dirty="0"/>
            </a:br>
            <a:r>
              <a:rPr lang="en-US" dirty="0"/>
              <a:t>Interactive Map!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3489-14FD-C9C2-CD0C-AB89B3A78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B29-A2A3-BCF1-2C0B-B626AC94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interactive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8921-A9C6-A6C5-A544-786A2DEE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browser-based map with user engagement.</a:t>
            </a:r>
          </a:p>
          <a:p>
            <a:pPr lvl="1"/>
            <a:r>
              <a:rPr lang="en-US" dirty="0"/>
              <a:t>Zoom, </a:t>
            </a:r>
            <a:r>
              <a:rPr lang="en-US" dirty="0" err="1"/>
              <a:t>paning</a:t>
            </a:r>
            <a:r>
              <a:rPr lang="en-US" dirty="0"/>
              <a:t>, pop-ups, toggle layers, buttons, etc.</a:t>
            </a:r>
          </a:p>
          <a:p>
            <a:r>
              <a:rPr lang="en-US" dirty="0"/>
              <a:t>Created using HTML, CSS, and </a:t>
            </a:r>
            <a:r>
              <a:rPr lang="en-US" dirty="0" err="1"/>
              <a:t>Javascript</a:t>
            </a:r>
            <a:r>
              <a:rPr lang="en-US" dirty="0"/>
              <a:t> (leaflet library)</a:t>
            </a:r>
            <a:endParaRPr lang="en-US" dirty="0">
              <a:hlinkClick r:id="rId2"/>
            </a:endParaRPr>
          </a:p>
          <a:p>
            <a:r>
              <a:rPr lang="en-US" dirty="0"/>
              <a:t>Need to write code in a text editor (notepad, atom, brackets, etc.)</a:t>
            </a:r>
          </a:p>
          <a:p>
            <a:r>
              <a:rPr lang="en-US" dirty="0"/>
              <a:t>Host your code on </a:t>
            </a:r>
            <a:r>
              <a:rPr lang="en-US" dirty="0" err="1"/>
              <a:t>Github</a:t>
            </a:r>
            <a:r>
              <a:rPr lang="en-US" dirty="0"/>
              <a:t> to create a shareable URL link.</a:t>
            </a:r>
          </a:p>
          <a:p>
            <a:pPr lvl="1"/>
            <a:r>
              <a:rPr lang="en-US" dirty="0"/>
              <a:t>Great way to make a map-based holiday card, or share points of interest after a hike, vacation, or anything really.</a:t>
            </a:r>
          </a:p>
          <a:p>
            <a:pPr lvl="1"/>
            <a:r>
              <a:rPr lang="en-US" dirty="0">
                <a:hlinkClick r:id="rId2"/>
              </a:rPr>
              <a:t>Keeping an eye on PA Streams (mckeont.github.io)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Property Trees (mckeont.github.io)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D2A-5141-7704-40B1-CC5CE484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1EF8-F669-9D14-2FA5-250DB7E8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Github</a:t>
            </a:r>
            <a:r>
              <a:rPr lang="en-US" dirty="0"/>
              <a:t> Desktop: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r>
              <a:rPr lang="en-US" dirty="0"/>
              <a:t>Download Atom: </a:t>
            </a:r>
            <a:r>
              <a:rPr lang="en-US" dirty="0">
                <a:hlinkClick r:id="rId3"/>
              </a:rPr>
              <a:t>https://atom.io/</a:t>
            </a:r>
            <a:r>
              <a:rPr lang="en-US" dirty="0"/>
              <a:t> 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Account: </a:t>
            </a:r>
            <a:r>
              <a:rPr lang="en-US" dirty="0">
                <a:hlinkClick r:id="rId4"/>
              </a:rPr>
              <a:t>https://github.com/</a:t>
            </a:r>
            <a:r>
              <a:rPr lang="en-US" dirty="0"/>
              <a:t> </a:t>
            </a:r>
          </a:p>
          <a:p>
            <a:r>
              <a:rPr lang="en-US" dirty="0"/>
              <a:t>Create a project folder: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FBD70-B20F-B479-708E-BC577CDDD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073" y="3601040"/>
            <a:ext cx="5925896" cy="271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F1EA-5885-D8BA-49F9-10E6F456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055-F4BF-E7C7-C096-F8BC8B33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layers: </a:t>
            </a:r>
            <a:r>
              <a:rPr lang="en-US" dirty="0">
                <a:hlinkClick r:id="rId2"/>
              </a:rPr>
              <a:t>https://geojson.io/</a:t>
            </a:r>
            <a:r>
              <a:rPr lang="en-US" dirty="0"/>
              <a:t> </a:t>
            </a:r>
          </a:p>
          <a:p>
            <a:r>
              <a:rPr lang="en-US" dirty="0"/>
              <a:t>Tutorials: </a:t>
            </a:r>
            <a:r>
              <a:rPr lang="en-US" dirty="0">
                <a:hlinkClick r:id="rId3"/>
              </a:rPr>
              <a:t>https://leafletjs.com/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D688C-6185-592E-0920-EFA7D2011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37" y="2077386"/>
            <a:ext cx="4828902" cy="3048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5D8BD-5BF3-5765-1732-7A289684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29000"/>
            <a:ext cx="5534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9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CC02-0CED-06A8-FFC3-A95F8323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42A-9255-90DD-9318-A86D41ED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605D9-EC67-B1EF-5258-489DF145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714375"/>
            <a:ext cx="86010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2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DF6C-8F8B-22B6-CE02-40AA8346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D99-3E4A-5131-27C3-5E20D4B63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0DC4F-8112-DC24-375E-ACBBF700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209675"/>
            <a:ext cx="38862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DB74-218C-0AEF-8315-AB98D967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7656-49FE-5754-7F2C-038583C3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EA6F1-0BB7-6247-133F-65F8E4A8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395287"/>
            <a:ext cx="87153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8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A2126-63F6-B1AE-84B1-8CB340E9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395287"/>
            <a:ext cx="831532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3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02D13-3A63-5E9B-D4D5-B05318B1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363"/>
            <a:ext cx="12192000" cy="47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Let’s Make an  Interactive Map!</vt:lpstr>
      <vt:lpstr>What is an interactive map?</vt:lpstr>
      <vt:lpstr>Let’s get started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Make an  Interactive Map!</dc:title>
  <dc:creator>Tom P. McKeon</dc:creator>
  <cp:lastModifiedBy>Tom P. McKeon</cp:lastModifiedBy>
  <cp:revision>1</cp:revision>
  <dcterms:created xsi:type="dcterms:W3CDTF">2022-11-04T16:43:48Z</dcterms:created>
  <dcterms:modified xsi:type="dcterms:W3CDTF">2022-11-04T19:19:12Z</dcterms:modified>
</cp:coreProperties>
</file>