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72" r:id="rId12"/>
    <p:sldId id="262" r:id="rId13"/>
    <p:sldId id="271" r:id="rId14"/>
    <p:sldId id="27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926207-233B-5F43-8CA8-5DEA1C7B9AD3}">
          <p14:sldIdLst>
            <p14:sldId id="256"/>
            <p14:sldId id="257"/>
            <p14:sldId id="258"/>
            <p14:sldId id="264"/>
            <p14:sldId id="265"/>
            <p14:sldId id="266"/>
            <p14:sldId id="267"/>
            <p14:sldId id="268"/>
            <p14:sldId id="269"/>
            <p14:sldId id="259"/>
            <p14:sldId id="272"/>
            <p14:sldId id="262"/>
            <p14:sldId id="271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81" autoAdjust="0"/>
  </p:normalViewPr>
  <p:slideViewPr>
    <p:cSldViewPr snapToGrid="0" snapToObjects="1">
      <p:cViewPr varScale="1">
        <p:scale>
          <a:sx n="154" d="100"/>
          <a:sy n="154" d="100"/>
        </p:scale>
        <p:origin x="201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75013"/>
          </a:xfrm>
        </p:spPr>
        <p:txBody>
          <a:bodyPr/>
          <a:lstStyle/>
          <a:p>
            <a:r>
              <a:rPr lang="en-US" b="1" dirty="0"/>
              <a:t>Group 3</a:t>
            </a:r>
            <a:br>
              <a:rPr lang="en-US" b="1" dirty="0"/>
            </a:br>
            <a:r>
              <a:rPr lang="en-US" b="1" dirty="0"/>
              <a:t>Final Group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Jim </a:t>
            </a:r>
            <a:r>
              <a:rPr lang="en-US" b="1" dirty="0" err="1"/>
              <a:t>McKerney</a:t>
            </a:r>
            <a:endParaRPr lang="en-US" b="1" dirty="0"/>
          </a:p>
          <a:p>
            <a:r>
              <a:rPr lang="en-US" b="1" dirty="0"/>
              <a:t>Alexander </a:t>
            </a:r>
            <a:r>
              <a:rPr lang="en-US" b="1" dirty="0" err="1"/>
              <a:t>Hernes</a:t>
            </a:r>
            <a:endParaRPr lang="en-US" b="1" dirty="0"/>
          </a:p>
          <a:p>
            <a:r>
              <a:rPr lang="en-US" b="1" dirty="0"/>
              <a:t>Drew Lewis</a:t>
            </a:r>
          </a:p>
          <a:p>
            <a:r>
              <a:rPr lang="en-US" b="1" dirty="0"/>
              <a:t>Charles Mancuso</a:t>
            </a:r>
          </a:p>
        </p:txBody>
      </p:sp>
    </p:spTree>
    <p:extLst>
      <p:ext uri="{BB962C8B-B14F-4D97-AF65-F5344CB8AC3E}">
        <p14:creationId xmlns:p14="http://schemas.microsoft.com/office/powerpoint/2010/main" val="11894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Play/Pause button switched graphics based on whether the media was playing or paused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C6AC-AD42-4C0E-B6B2-8A3CC46DB4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47" y="2488164"/>
            <a:ext cx="5317104" cy="3723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8C107-E0D5-45E9-9A3D-F81A8DF9B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3" y="3161483"/>
            <a:ext cx="380952" cy="380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5856F8-E90F-472E-B3DA-870711A75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99" y="3159210"/>
            <a:ext cx="380952" cy="380952"/>
          </a:xfrm>
          <a:prstGeom prst="rect">
            <a:avLst/>
          </a:prstGeom>
        </p:spPr>
      </p:pic>
      <p:pic>
        <p:nvPicPr>
          <p:cNvPr id="14" name="Graphic 13" descr="Arrow: Rotate left">
            <a:extLst>
              <a:ext uri="{FF2B5EF4-FFF2-40B4-BE49-F238E27FC236}">
                <a16:creationId xmlns:a16="http://schemas.microsoft.com/office/drawing/2014/main" id="{414600ED-6986-4066-A5AA-ADBFD6FC1C9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034925">
            <a:off x="1424547" y="3434961"/>
            <a:ext cx="532449" cy="532449"/>
          </a:xfrm>
          <a:prstGeom prst="rect">
            <a:avLst/>
          </a:prstGeom>
        </p:spPr>
      </p:pic>
      <p:pic>
        <p:nvPicPr>
          <p:cNvPr id="15" name="Graphic 14" descr="Arrow: Rotate left">
            <a:extLst>
              <a:ext uri="{FF2B5EF4-FFF2-40B4-BE49-F238E27FC236}">
                <a16:creationId xmlns:a16="http://schemas.microsoft.com/office/drawing/2014/main" id="{AD0A40D2-4946-41A1-AACD-61AAF643A49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51263">
            <a:off x="1449939" y="2697837"/>
            <a:ext cx="532449" cy="5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3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836B-66AB-4869-A883-8A93F43D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B4BF-615B-48CC-9D52-6936F157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919064"/>
          </a:xfrm>
        </p:spPr>
        <p:txBody>
          <a:bodyPr/>
          <a:lstStyle/>
          <a:p>
            <a:r>
              <a:rPr lang="en-US" dirty="0"/>
              <a:t>File manager functionality provides the ability to choose your own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B3BBB-412D-4CC6-B457-A4BE34DCD3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2" y="2904932"/>
            <a:ext cx="3537768" cy="3209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A04E3-A875-4D85-A758-0221689BA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67" y="2904932"/>
            <a:ext cx="3253698" cy="32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Notable Buttons</a:t>
            </a:r>
          </a:p>
        </p:txBody>
      </p:sp>
      <p:pic>
        <p:nvPicPr>
          <p:cNvPr id="4" name="Content Placeholder 3" descr="Screen Shot 2018-04-29 at 9.37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220" b="-67220"/>
          <a:stretch>
            <a:fillRect/>
          </a:stretch>
        </p:blipFill>
        <p:spPr>
          <a:xfrm>
            <a:off x="4616481" y="1777159"/>
            <a:ext cx="4304695" cy="2324841"/>
          </a:xfrm>
        </p:spPr>
      </p:pic>
      <p:pic>
        <p:nvPicPr>
          <p:cNvPr id="5" name="Picture 4" descr="Screen Shot 2018-04-29 at 9.37.1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3" y="5621175"/>
            <a:ext cx="1689100" cy="558800"/>
          </a:xfrm>
          <a:prstGeom prst="rect">
            <a:avLst/>
          </a:prstGeom>
        </p:spPr>
      </p:pic>
      <p:pic>
        <p:nvPicPr>
          <p:cNvPr id="6" name="Picture 5" descr="Screen Shot 2018-04-29 at 9.37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24" y="4660445"/>
            <a:ext cx="1741128" cy="151953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A5EF35-4771-46DC-B6E2-D82BFBAA42F1}"/>
              </a:ext>
            </a:extLst>
          </p:cNvPr>
          <p:cNvSpPr txBox="1">
            <a:spLocks/>
          </p:cNvSpPr>
          <p:nvPr/>
        </p:nvSpPr>
        <p:spPr>
          <a:xfrm>
            <a:off x="285002" y="1855078"/>
            <a:ext cx="3988417" cy="4091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Pause button, allowing the user to pause the movie or song at will.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Loop button to replay favorite songs over and over.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Volume slider. Exactly like the time slider, but used to adjust volume instead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File opener, allowing the user to pick and choose which files to play</a:t>
            </a:r>
          </a:p>
          <a:p>
            <a:r>
              <a:rPr lang="en-US" dirty="0"/>
              <a:t>Play/Pause button switched graphics based on whether the media was playing or paused</a:t>
            </a:r>
          </a:p>
        </p:txBody>
      </p:sp>
    </p:spTree>
    <p:extLst>
      <p:ext uri="{BB962C8B-B14F-4D97-AF65-F5344CB8AC3E}">
        <p14:creationId xmlns:p14="http://schemas.microsoft.com/office/powerpoint/2010/main" val="7995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A305-AD3D-4BE1-A472-6CD67D3B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3753-C05A-4345-B0BC-059658F2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55913"/>
          </a:xfrm>
        </p:spPr>
        <p:txBody>
          <a:bodyPr/>
          <a:lstStyle/>
          <a:p>
            <a:r>
              <a:rPr lang="en-US" dirty="0"/>
              <a:t>Sliders were used to track Video and Audio playback as well as control volume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43F6E-0189-4447-A1DD-9B9C97DDBA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31" y="3164753"/>
            <a:ext cx="4399852" cy="151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AE30E3-C830-4D82-B3F8-7307481B31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31" y="4850593"/>
            <a:ext cx="4379604" cy="1349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5DEDD-F4B7-4940-9D72-44C808AF875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49" y="2681394"/>
            <a:ext cx="856842" cy="2607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CB5C8-937A-4B26-8056-1EFB173D7FA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31" y="2678720"/>
            <a:ext cx="3166698" cy="2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E226-F9E3-4EF5-8403-DDFF5FB4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22F0-8BDE-4261-B74E-647D165C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981268"/>
          </a:xfrm>
        </p:spPr>
        <p:txBody>
          <a:bodyPr/>
          <a:lstStyle/>
          <a:p>
            <a:r>
              <a:rPr lang="en-US" dirty="0"/>
              <a:t>Several listeners were used to track sliders positions as well as </a:t>
            </a:r>
            <a:r>
              <a:rPr lang="en-US" dirty="0" err="1"/>
              <a:t>MediaPlayer</a:t>
            </a:r>
            <a:r>
              <a:rPr lang="en-US" dirty="0"/>
              <a:t> instance status.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391E0-88D6-4534-BE61-4851C07097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2" y="2581504"/>
            <a:ext cx="6307493" cy="1845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B3832-4310-411E-9D16-BE32274B39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2" y="4586129"/>
            <a:ext cx="6307493" cy="18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Jim </a:t>
            </a:r>
            <a:r>
              <a:rPr lang="mr-IN" dirty="0"/>
              <a:t>–</a:t>
            </a:r>
            <a:r>
              <a:rPr lang="en-US" dirty="0"/>
              <a:t> Design and Programming</a:t>
            </a:r>
          </a:p>
          <a:p>
            <a:r>
              <a:rPr lang="en-US" dirty="0"/>
              <a:t>Alexander </a:t>
            </a:r>
            <a:r>
              <a:rPr lang="mr-IN" dirty="0"/>
              <a:t>–</a:t>
            </a:r>
            <a:r>
              <a:rPr lang="en-US" dirty="0"/>
              <a:t> Button Guru Programming</a:t>
            </a:r>
          </a:p>
          <a:p>
            <a:r>
              <a:rPr lang="en-US" dirty="0"/>
              <a:t>Drew </a:t>
            </a:r>
            <a:r>
              <a:rPr lang="mr-IN" dirty="0"/>
              <a:t>–</a:t>
            </a:r>
            <a:r>
              <a:rPr lang="en-US" dirty="0"/>
              <a:t> Loop design specialist and Programming</a:t>
            </a:r>
          </a:p>
          <a:p>
            <a:r>
              <a:rPr lang="en-US" dirty="0"/>
              <a:t>Charles </a:t>
            </a:r>
            <a:r>
              <a:rPr lang="mr-IN" dirty="0"/>
              <a:t>–</a:t>
            </a:r>
            <a:r>
              <a:rPr lang="en-US" dirty="0"/>
              <a:t> Music Support and Programming</a:t>
            </a:r>
          </a:p>
          <a:p>
            <a:pPr marL="0" indent="0">
              <a:buNone/>
            </a:pPr>
            <a:r>
              <a:rPr lang="en-US" dirty="0"/>
              <a:t>It was really a group effort, tons of communication and people tackling problems and iterating as often as possible.</a:t>
            </a:r>
          </a:p>
        </p:txBody>
      </p:sp>
    </p:spTree>
    <p:extLst>
      <p:ext uri="{BB962C8B-B14F-4D97-AF65-F5344CB8AC3E}">
        <p14:creationId xmlns:p14="http://schemas.microsoft.com/office/powerpoint/2010/main" val="5861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group, we wanted to come up with a project we thought would challenge our knowledge of Java.</a:t>
            </a:r>
          </a:p>
          <a:p>
            <a:r>
              <a:rPr lang="en-US" dirty="0"/>
              <a:t>We also wanted to come up with something that people would actually use outside of this class.</a:t>
            </a:r>
          </a:p>
          <a:p>
            <a:r>
              <a:rPr lang="en-US" dirty="0"/>
              <a:t>With both of these tasks in mind, we came up with our version of a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MP3/MP4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advanced media player with fully functional play, pause, volume, loop, and seek functions.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AA3C1-07C8-4301-B1A6-EE3CAEBFFB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53" y="2736072"/>
            <a:ext cx="3567015" cy="34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3135-3B00-4B55-8517-E40C2167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25EF-FEDD-493F-896A-1CD09664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12" y="2408580"/>
            <a:ext cx="8042276" cy="4343400"/>
          </a:xfrm>
        </p:spPr>
        <p:txBody>
          <a:bodyPr/>
          <a:lstStyle/>
          <a:p>
            <a:r>
              <a:rPr lang="en-US" dirty="0"/>
              <a:t>The basic Design of the program is centered around using a MediaView Node centered </a:t>
            </a:r>
            <a:r>
              <a:rPr lang="en-US" dirty="0" err="1"/>
              <a:t>BorderPane</a:t>
            </a:r>
            <a:r>
              <a:rPr lang="en-US" dirty="0"/>
              <a:t> window with a with control functionality present using the </a:t>
            </a:r>
            <a:r>
              <a:rPr lang="en-US" dirty="0" err="1"/>
              <a:t>MediaPlayer</a:t>
            </a:r>
            <a:r>
              <a:rPr lang="en-US" dirty="0"/>
              <a:t> class through Buttons and Sliders located in the UI</a:t>
            </a:r>
          </a:p>
        </p:txBody>
      </p:sp>
    </p:spTree>
    <p:extLst>
      <p:ext uri="{BB962C8B-B14F-4D97-AF65-F5344CB8AC3E}">
        <p14:creationId xmlns:p14="http://schemas.microsoft.com/office/powerpoint/2010/main" val="15264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94A3-A3FB-4B1F-B244-564598B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A9E3-DB71-4954-B463-319EC186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956387"/>
          </a:xfrm>
        </p:spPr>
        <p:txBody>
          <a:bodyPr/>
          <a:lstStyle/>
          <a:p>
            <a:r>
              <a:rPr lang="en-US" dirty="0"/>
              <a:t>Made the decision early on to handle version control and track the project issues through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E718D-DB18-44CA-B7A7-5BC362B2E1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24" y="2712257"/>
            <a:ext cx="4463658" cy="330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5B09-57C8-46A4-9DDB-018E50AE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6D63-45BA-414C-8277-ABD0601D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/>
          <a:lstStyle/>
          <a:p>
            <a:r>
              <a:rPr lang="en-US" dirty="0"/>
              <a:t>We start off instantiating a </a:t>
            </a:r>
            <a:r>
              <a:rPr lang="en-US" dirty="0" err="1"/>
              <a:t>MediaPlayer</a:t>
            </a:r>
            <a:r>
              <a:rPr lang="en-US" dirty="0"/>
              <a:t> Object with a file, setting the </a:t>
            </a:r>
            <a:r>
              <a:rPr lang="en-US" dirty="0" err="1"/>
              <a:t>the</a:t>
            </a:r>
            <a:r>
              <a:rPr lang="en-US" dirty="0"/>
              <a:t> scene up, and then calling our Control constructor and passing the </a:t>
            </a:r>
            <a:r>
              <a:rPr lang="en-US" dirty="0" err="1"/>
              <a:t>MediaPlayer</a:t>
            </a:r>
            <a:r>
              <a:rPr lang="en-US" dirty="0"/>
              <a:t> Object as the argument.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96748-194F-4ABC-8B54-4D290CA387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9" y="3279688"/>
            <a:ext cx="4285861" cy="32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F2BD-B2CD-4C2E-AFE2-692A6388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77A5-49C9-4BEF-97B1-64F77A5C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declare most of the used object names as part of our Control class that extends </a:t>
            </a:r>
            <a:r>
              <a:rPr lang="en-US" dirty="0" err="1"/>
              <a:t>BorderPane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BDCA7-7A5E-40A6-A6C5-6C209B5B91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1" y="2743005"/>
            <a:ext cx="4349717" cy="34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A79A-55FF-4C6E-BBED-95E6D87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81DA-7806-49B4-ADAE-0D1A386D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Sheets (CSS) was used to format and design the various Label, Button, and Pane elements in the project. Both through direct </a:t>
            </a:r>
            <a:r>
              <a:rPr lang="en-US" dirty="0" err="1"/>
              <a:t>setStyle</a:t>
            </a:r>
            <a:r>
              <a:rPr lang="en-US" dirty="0"/>
              <a:t>() as well as a style spreadsheet.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0602A-D5BF-491D-97FD-02E6BF4C58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00" y="3687165"/>
            <a:ext cx="3435026" cy="254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8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15E0-C4EA-4FA3-9D74-536B79AA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8B36-B457-42F8-995A-4B47CC06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program is almost entirely defined in the Constructor for our Control class. Making it possible to relaunch itself again and again as we load new files for display.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79EC5-7888-424C-AF96-2B935956CC6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15" y="3236265"/>
            <a:ext cx="5607795" cy="33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138</TotalTime>
  <Words>453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News Gothic MT</vt:lpstr>
      <vt:lpstr>Wingdings 2</vt:lpstr>
      <vt:lpstr>Breeze</vt:lpstr>
      <vt:lpstr>Group 3 Final Group Project</vt:lpstr>
      <vt:lpstr>Problem Description</vt:lpstr>
      <vt:lpstr>MP3/MP4 Player</vt:lpstr>
      <vt:lpstr>Approach</vt:lpstr>
      <vt:lpstr>Version Control</vt:lpstr>
      <vt:lpstr>Major Components</vt:lpstr>
      <vt:lpstr>Major Components</vt:lpstr>
      <vt:lpstr>Major Components</vt:lpstr>
      <vt:lpstr>Major Components</vt:lpstr>
      <vt:lpstr>Major Components</vt:lpstr>
      <vt:lpstr>Major Components</vt:lpstr>
      <vt:lpstr>Other Notable Buttons</vt:lpstr>
      <vt:lpstr>Sliders</vt:lpstr>
      <vt:lpstr>Listeners</vt:lpstr>
      <vt:lpstr>Task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Group Project</dc:title>
  <dc:creator>Charles Mancuso</dc:creator>
  <cp:lastModifiedBy>Jim McKerney</cp:lastModifiedBy>
  <cp:revision>14</cp:revision>
  <dcterms:created xsi:type="dcterms:W3CDTF">2018-04-30T03:28:06Z</dcterms:created>
  <dcterms:modified xsi:type="dcterms:W3CDTF">2018-04-30T06:07:20Z</dcterms:modified>
</cp:coreProperties>
</file>