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d133f316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d133f316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d133f316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d133f316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d133f316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d133f316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133f316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d133f31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d133f316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d133f316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d133f316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d133f316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d133f316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d133f316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d133f316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d133f316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d133f316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d133f316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d133f316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d133f316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Game Probability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 McKhann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41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predictions fairly in line with real NBA playoff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finals teams (Golden State and Boston) near the top of rankings despite not having the highest regular season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Correctly predicted the quarter final teams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Note: model ranked Utah and Denver higher, but both lost to higher projected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some wrong guesses, such as the Suns having the highest projection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225" y="1152482"/>
            <a:ext cx="2575750" cy="37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Lessons/Future Improvements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Through only a single player a fairly high-odds can be made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season data should be included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more weighting for players with higher win totals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more models to maximize improvement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Incorporate predictions for multiple </a:t>
            </a:r>
            <a:r>
              <a:rPr lang="en" sz="2000"/>
              <a:t>players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Eventually scale to consider full starting-5 rosters against each other to project winner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more advanced statistics (offensive/defensive rating, usage rate, true shooting, etc.)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 of the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92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NBA considered a “stars”-oriented league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Recently (and historically) successful teams feature a few very good players (i.e. Michael Jordan, Lebron James, Giannis </a:t>
            </a:r>
            <a:r>
              <a:rPr lang="en"/>
              <a:t>Antetokounmpo</a:t>
            </a:r>
            <a:r>
              <a:rPr lang="en"/>
              <a:t>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team building has become more statistic-oriented: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teams can “predict” the qualities of a winning team through data-driven decisions, why can’t we?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well can success be projected just from this one player, as well as their whole team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685" y="1807213"/>
            <a:ext cx="3367625" cy="21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2142450"/>
            <a:ext cx="40452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model that evaluates whether player will win based on statistical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Combine individual player percentages to generate team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comes from 2021-22 NBA Season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within two dataframes: One containing the result of the team, and one containing the individual player’s statistics for each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</a:t>
            </a:r>
            <a:r>
              <a:rPr lang="en"/>
              <a:t>all games in which players did not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columns to track whether player won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81600"/>
            <a:ext cx="5182225" cy="8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84600"/>
            <a:ext cx="490885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individual game statistics to season average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column tracking total amount of wins over season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whether the player won or lost into a categorical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One-hot encoded categorical training variables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04471"/>
            <a:ext cx="5774900" cy="11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250" y="2207175"/>
            <a:ext cx="1965331" cy="23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Information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models tested: MLPClassifier and LogisticRegressor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MLPClassifier contained 3 hidden layers of size 16, 8, and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ReLU for activation, SGD for solver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Hyperparameter tuned using RandomizedSearchCV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50" y="2996625"/>
            <a:ext cx="6210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MLPClassifier:</a:t>
            </a:r>
            <a:endParaRPr sz="2400"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LogisticRegression:</a:t>
            </a:r>
            <a:endParaRPr sz="24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438" y="2197258"/>
            <a:ext cx="2484425" cy="14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181225"/>
            <a:ext cx="2763850" cy="14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11700" y="4176975"/>
            <a:ext cx="839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LogisticRegression performed comparably to the neural network, so it will be used for the next part of the project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Results for Teams (functions)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225" y="1203587"/>
            <a:ext cx="5845076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500" y="2808725"/>
            <a:ext cx="3312526" cy="21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player results for each team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152472"/>
            <a:ext cx="5089512" cy="37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