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2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2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6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5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9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8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2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0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5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2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ersona34@naver.com" TargetMode="External"/><Relationship Id="rId2" Type="http://schemas.openxmlformats.org/officeDocument/2006/relationships/hyperlink" Target="mailto:glfrptnajdn1@naver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20459-AB61-461E-B406-F97B7978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95" y="1757869"/>
            <a:ext cx="9178808" cy="2141647"/>
          </a:xfrm>
        </p:spPr>
        <p:txBody>
          <a:bodyPr>
            <a:normAutofit/>
          </a:bodyPr>
          <a:lstStyle/>
          <a:p>
            <a:r>
              <a:rPr lang="ko-KR" altLang="en-US" sz="7200" dirty="0"/>
              <a:t>벽돌 깨기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5B3F5F-5928-4FC6-A2A3-3C34CA30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849" y="1287353"/>
            <a:ext cx="8673427" cy="1322587"/>
          </a:xfrm>
        </p:spPr>
        <p:txBody>
          <a:bodyPr/>
          <a:lstStyle/>
          <a:p>
            <a:r>
              <a:rPr lang="ko-KR" altLang="en-US" dirty="0"/>
              <a:t>윈도우 프로그래밍 팀 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CBC5E-9F99-4FA5-8D33-CC153AA6FFC0}"/>
              </a:ext>
            </a:extLst>
          </p:cNvPr>
          <p:cNvSpPr txBox="1"/>
          <p:nvPr/>
        </p:nvSpPr>
        <p:spPr>
          <a:xfrm>
            <a:off x="2101048" y="4403324"/>
            <a:ext cx="79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TEAM </a:t>
            </a:r>
            <a:r>
              <a:rPr lang="en-US" altLang="ko-KR" dirty="0" err="1"/>
              <a:t>Minhyung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87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D23C9-0803-42BB-B6E9-7D8CF0DA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888" y="2237286"/>
            <a:ext cx="5490224" cy="2790233"/>
          </a:xfrm>
        </p:spPr>
        <p:txBody>
          <a:bodyPr>
            <a:normAutofit fontScale="90000"/>
          </a:bodyPr>
          <a:lstStyle/>
          <a:p>
            <a:r>
              <a:rPr lang="ko-KR" altLang="en-US" sz="3100" b="1" dirty="0"/>
              <a:t>김민철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팀장</a:t>
            </a:r>
            <a:r>
              <a:rPr lang="en-US" altLang="ko-KR" sz="2400" dirty="0"/>
              <a:t>, </a:t>
            </a:r>
            <a:r>
              <a:rPr lang="ko-KR" altLang="en-US" sz="2400" dirty="0"/>
              <a:t>코딩 </a:t>
            </a:r>
            <a:r>
              <a:rPr lang="en-US" altLang="ko-KR" sz="24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(201258045, </a:t>
            </a:r>
            <a:r>
              <a:rPr lang="en-US" altLang="ko-KR" sz="1800" u="sng" dirty="0">
                <a:hlinkClick r:id="rId2"/>
              </a:rPr>
              <a:t>glfrptnajdn1@naver.com</a:t>
            </a:r>
            <a:r>
              <a:rPr lang="en-US" altLang="ko-KR" sz="1800" dirty="0"/>
              <a:t>, 010-7338-6533)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ko-KR" altLang="en-US" sz="1800" dirty="0"/>
            </a:br>
            <a:r>
              <a:rPr lang="ko-KR" altLang="en-US" sz="3100" b="1" dirty="0" err="1"/>
              <a:t>김형승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코딩</a:t>
            </a:r>
            <a:r>
              <a:rPr lang="en-US" altLang="ko-KR" sz="2400" dirty="0"/>
              <a:t>, </a:t>
            </a:r>
            <a:r>
              <a:rPr lang="ko-KR" altLang="en-US" sz="2400" dirty="0"/>
              <a:t>서류</a:t>
            </a:r>
            <a:r>
              <a:rPr lang="en-US" altLang="ko-KR" sz="24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(201358062, </a:t>
            </a:r>
            <a:r>
              <a:rPr lang="en-US" altLang="ko-KR" sz="1800" u="sng" dirty="0">
                <a:hlinkClick r:id="rId3"/>
              </a:rPr>
              <a:t>persona34@naver.com</a:t>
            </a:r>
            <a:r>
              <a:rPr lang="en-US" altLang="ko-KR" sz="1800" dirty="0"/>
              <a:t>, 010-5715-5915)</a:t>
            </a:r>
            <a:br>
              <a:rPr lang="ko-KR" altLang="en-US" sz="1800" dirty="0"/>
            </a:br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B3684-733F-419A-B7F1-C65CB321CE66}"/>
              </a:ext>
            </a:extLst>
          </p:cNvPr>
          <p:cNvSpPr txBox="1"/>
          <p:nvPr/>
        </p:nvSpPr>
        <p:spPr>
          <a:xfrm>
            <a:off x="3066279" y="1245707"/>
            <a:ext cx="6059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팀원 소개</a:t>
            </a:r>
          </a:p>
        </p:txBody>
      </p:sp>
    </p:spTree>
    <p:extLst>
      <p:ext uri="{BB962C8B-B14F-4D97-AF65-F5344CB8AC3E}">
        <p14:creationId xmlns:p14="http://schemas.microsoft.com/office/powerpoint/2010/main" val="194285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C491B-229F-4941-820A-646F2917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766ED-0F6D-47D1-8AAC-863BE535D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777631" cy="5248622"/>
          </a:xfrm>
        </p:spPr>
        <p:txBody>
          <a:bodyPr/>
          <a:lstStyle/>
          <a:p>
            <a:r>
              <a:rPr lang="ko-KR" altLang="en-US" sz="2000" dirty="0"/>
              <a:t>수업시간에 진행한 기능을 최대한 활용</a:t>
            </a:r>
            <a:endParaRPr lang="en-US" altLang="ko-KR" sz="2000" dirty="0"/>
          </a:p>
          <a:p>
            <a:r>
              <a:rPr lang="ko-KR" altLang="en-US" sz="2000" dirty="0"/>
              <a:t>모든 팀원이 코딩에 참여하며 피드백을 주고받음</a:t>
            </a:r>
            <a:endParaRPr lang="en-US" altLang="ko-KR" sz="2000" dirty="0"/>
          </a:p>
          <a:p>
            <a:r>
              <a:rPr lang="en-US" altLang="ko-KR" sz="2000" dirty="0"/>
              <a:t>Git</a:t>
            </a:r>
            <a:r>
              <a:rPr lang="ko-KR" altLang="en-US" sz="2000" dirty="0"/>
              <a:t>을 적극 이용하여 코딩의 편의성과 효율성을 극대화</a:t>
            </a:r>
            <a:endParaRPr lang="en-US" altLang="ko-KR" sz="2000" dirty="0"/>
          </a:p>
          <a:p>
            <a:r>
              <a:rPr lang="ko-KR" altLang="en-US" sz="2000" dirty="0"/>
              <a:t>계획에 최대한 맞추어 진행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2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BE29C-44A2-4AF0-9909-03570408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FD911-35D4-48E2-9410-DF84FEF9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MFC</a:t>
            </a:r>
            <a:r>
              <a:rPr lang="ko-KR" altLang="en-US" dirty="0"/>
              <a:t>를 이용한 벽돌 깨기 게임을 제작</a:t>
            </a:r>
            <a:endParaRPr lang="en-US" altLang="ko-KR" dirty="0"/>
          </a:p>
          <a:p>
            <a:r>
              <a:rPr lang="ko-KR" altLang="en-US" dirty="0"/>
              <a:t>위 사진과 같이 모든 벽돌을 공으로 </a:t>
            </a:r>
            <a:br>
              <a:rPr lang="en-US" altLang="ko-KR" dirty="0"/>
            </a:br>
            <a:r>
              <a:rPr lang="ko-KR" altLang="en-US" dirty="0"/>
              <a:t>깨는 것이 목표인 프로그램</a:t>
            </a:r>
            <a:endParaRPr lang="en-US" altLang="ko-KR" dirty="0"/>
          </a:p>
        </p:txBody>
      </p:sp>
      <p:pic>
        <p:nvPicPr>
          <p:cNvPr id="1026" name="Picture 2" descr="ë²½ëê¹¨ê¸° ê²ìì ëí ì´ë¯¸ì§ ê²ìê²°ê³¼">
            <a:extLst>
              <a:ext uri="{FF2B5EF4-FFF2-40B4-BE49-F238E27FC236}">
                <a16:creationId xmlns:a16="http://schemas.microsoft.com/office/drawing/2014/main" id="{C39AB834-F839-4F6F-B41C-99FF3CA36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35" y="897361"/>
            <a:ext cx="6102800" cy="35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95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D6914-5923-4008-B63D-F59E7757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EF66E-2EBB-4ACC-835D-85EA7D9A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635317"/>
            <a:ext cx="6733242" cy="5248622"/>
          </a:xfrm>
        </p:spPr>
        <p:txBody>
          <a:bodyPr/>
          <a:lstStyle/>
          <a:p>
            <a:r>
              <a:rPr lang="ko-KR" altLang="en-US" dirty="0"/>
              <a:t>객체 내용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</a:t>
            </a:r>
            <a:br>
              <a:rPr lang="en-US" altLang="ko-KR" dirty="0"/>
            </a:br>
            <a:r>
              <a:rPr lang="ko-KR" altLang="en-US" dirty="0"/>
              <a:t>벽에 부딪혔을 경우 튕겨 나는 공을 설계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Cpoint</a:t>
            </a:r>
            <a:r>
              <a:rPr lang="ko-KR" altLang="en-US" dirty="0"/>
              <a:t>값을 이용</a:t>
            </a:r>
            <a:r>
              <a:rPr lang="en-US" altLang="ko-KR" dirty="0"/>
              <a:t>, Timer</a:t>
            </a:r>
            <a:r>
              <a:rPr lang="ko-KR" altLang="en-US" dirty="0"/>
              <a:t>를 이용하여 이동과 출력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막대기</a:t>
            </a:r>
            <a:br>
              <a:rPr lang="en-US" altLang="ko-KR" dirty="0"/>
            </a:br>
            <a:r>
              <a:rPr lang="ko-KR" altLang="en-US" dirty="0"/>
              <a:t>플레이어가 조종하는 막대기로 키보드 입력으로 조종</a:t>
            </a:r>
            <a:br>
              <a:rPr lang="en-US" altLang="ko-KR" dirty="0"/>
            </a:br>
            <a:r>
              <a:rPr lang="en-US" altLang="ko-KR" dirty="0"/>
              <a:t>(Timer</a:t>
            </a:r>
            <a:r>
              <a:rPr lang="ko-KR" altLang="en-US" dirty="0"/>
              <a:t>를 이용하여 출력</a:t>
            </a:r>
            <a:r>
              <a:rPr lang="en-US" altLang="ko-KR" dirty="0"/>
              <a:t>, </a:t>
            </a:r>
            <a:r>
              <a:rPr lang="ko-KR" altLang="en-US" dirty="0"/>
              <a:t>키보드 값으로 이동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벽돌</a:t>
            </a:r>
            <a:br>
              <a:rPr lang="en-US" altLang="ko-KR" dirty="0"/>
            </a:br>
            <a:r>
              <a:rPr lang="ko-KR" altLang="en-US" dirty="0"/>
              <a:t>플레이어가 전부 부숴야 하는 물체</a:t>
            </a:r>
            <a:r>
              <a:rPr lang="en-US" altLang="ko-KR" dirty="0"/>
              <a:t>, </a:t>
            </a:r>
            <a:r>
              <a:rPr lang="ko-KR" altLang="en-US" dirty="0"/>
              <a:t>공을 튕겨낸 뒤 사라짐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구조체를 이용하여 벽돌을 추가 또는 삭제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모든 객체에 </a:t>
            </a:r>
            <a:r>
              <a:rPr lang="en-US" altLang="ko-KR" dirty="0"/>
              <a:t>bmp</a:t>
            </a:r>
            <a:r>
              <a:rPr lang="ko-KR" altLang="en-US" dirty="0"/>
              <a:t>삽입을 이용하여 이미지를 통해 게임을 꾸밈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081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F21F2-CBFE-4DC0-9A62-6F4A8B30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기능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7B101-F121-47DB-89B6-37F69D7E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제한시간</a:t>
            </a:r>
            <a:br>
              <a:rPr lang="en-US" altLang="ko-KR" dirty="0"/>
            </a:br>
            <a:r>
              <a:rPr lang="ko-KR" altLang="en-US" dirty="0"/>
              <a:t>제한시간을 두어 제한시간 안에 모든 벽돌을 부숴야 함</a:t>
            </a:r>
            <a:br>
              <a:rPr lang="en-US" altLang="ko-KR" dirty="0"/>
            </a:br>
            <a:r>
              <a:rPr lang="en-US" altLang="ko-KR" dirty="0"/>
              <a:t>(Timer</a:t>
            </a:r>
            <a:r>
              <a:rPr lang="ko-KR" altLang="en-US" dirty="0"/>
              <a:t>를 이용해 남은 시간을 계속 출력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점수</a:t>
            </a:r>
            <a:br>
              <a:rPr lang="en-US" altLang="ko-KR" dirty="0"/>
            </a:br>
            <a:r>
              <a:rPr lang="ko-KR" altLang="en-US" dirty="0"/>
              <a:t>벽돌을 부술 때 마다 점수를 획득함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게임 중 점수를 계속 출력</a:t>
            </a:r>
            <a:r>
              <a:rPr lang="en-US" altLang="ko-KR" dirty="0"/>
              <a:t>, </a:t>
            </a:r>
            <a:r>
              <a:rPr lang="ko-KR" altLang="en-US" dirty="0"/>
              <a:t>게임 후에 메시지 박스를 통해</a:t>
            </a:r>
            <a:br>
              <a:rPr lang="en-US" altLang="ko-KR" dirty="0"/>
            </a:br>
            <a:r>
              <a:rPr lang="ko-KR" altLang="en-US" dirty="0"/>
              <a:t>총 얻은 점수를 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6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10177-9F4D-4DAA-BD4B-112ED126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내용</a:t>
            </a:r>
            <a:br>
              <a:rPr lang="en-US" altLang="ko-KR" dirty="0"/>
            </a:b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977D8-C6CE-4E04-9A7D-630D9D13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onTimer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ko-KR" altLang="en-US" dirty="0"/>
              <a:t>벽과 충돌처리</a:t>
            </a:r>
            <a:br>
              <a:rPr lang="en-US" altLang="ko-KR" dirty="0"/>
            </a:br>
            <a:r>
              <a:rPr lang="ko-KR" altLang="en-US" dirty="0"/>
              <a:t>바닥에 부딪혔을 때 </a:t>
            </a:r>
            <a:r>
              <a:rPr lang="en-US" altLang="ko-KR" dirty="0" err="1"/>
              <a:t>KillTimer</a:t>
            </a:r>
            <a:br>
              <a:rPr lang="en-US" altLang="ko-KR" dirty="0"/>
            </a:br>
            <a:r>
              <a:rPr lang="ko-KR" altLang="en-US" dirty="0"/>
              <a:t>바와 충돌처리</a:t>
            </a:r>
            <a:br>
              <a:rPr lang="en-US" altLang="ko-KR" dirty="0"/>
            </a:br>
            <a:r>
              <a:rPr lang="ko-KR" altLang="en-US" dirty="0"/>
              <a:t>블록과의 충돌처리</a:t>
            </a:r>
          </a:p>
          <a:p>
            <a:pPr fontAlgn="base"/>
            <a:r>
              <a:rPr lang="en-US" altLang="ko-KR" dirty="0" err="1"/>
              <a:t>onCreate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setTimer</a:t>
            </a:r>
            <a:endParaRPr lang="en-US" altLang="ko-KR" dirty="0"/>
          </a:p>
          <a:p>
            <a:pPr fontAlgn="base"/>
            <a:r>
              <a:rPr lang="en-US" altLang="ko-KR" dirty="0" err="1"/>
              <a:t>OnKeyDown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nChar</a:t>
            </a:r>
            <a:r>
              <a:rPr lang="en-US" altLang="ko-KR" dirty="0"/>
              <a:t> == VK_LEFT</a:t>
            </a:r>
            <a:br>
              <a:rPr lang="en-US" altLang="ko-KR" dirty="0"/>
            </a:br>
            <a:r>
              <a:rPr lang="en-US" altLang="ko-KR" dirty="0"/>
              <a:t>== VK_RIGHT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16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B3EEB-02D3-4CAA-BB71-B9C26ED8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계획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0EC2F46F-3DAC-4A88-A22A-6A4FEB23C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470191"/>
              </p:ext>
            </p:extLst>
          </p:nvPr>
        </p:nvGraphicFramePr>
        <p:xfrm>
          <a:off x="4554247" y="803275"/>
          <a:ext cx="7557672" cy="482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12">
                  <a:extLst>
                    <a:ext uri="{9D8B030D-6E8A-4147-A177-3AD203B41FA5}">
                      <a16:colId xmlns:a16="http://schemas.microsoft.com/office/drawing/2014/main" val="2637062822"/>
                    </a:ext>
                  </a:extLst>
                </a:gridCol>
                <a:gridCol w="1259612">
                  <a:extLst>
                    <a:ext uri="{9D8B030D-6E8A-4147-A177-3AD203B41FA5}">
                      <a16:colId xmlns:a16="http://schemas.microsoft.com/office/drawing/2014/main" val="1208625404"/>
                    </a:ext>
                  </a:extLst>
                </a:gridCol>
                <a:gridCol w="1259612">
                  <a:extLst>
                    <a:ext uri="{9D8B030D-6E8A-4147-A177-3AD203B41FA5}">
                      <a16:colId xmlns:a16="http://schemas.microsoft.com/office/drawing/2014/main" val="3036905767"/>
                    </a:ext>
                  </a:extLst>
                </a:gridCol>
                <a:gridCol w="1259612">
                  <a:extLst>
                    <a:ext uri="{9D8B030D-6E8A-4147-A177-3AD203B41FA5}">
                      <a16:colId xmlns:a16="http://schemas.microsoft.com/office/drawing/2014/main" val="373924911"/>
                    </a:ext>
                  </a:extLst>
                </a:gridCol>
                <a:gridCol w="1259612">
                  <a:extLst>
                    <a:ext uri="{9D8B030D-6E8A-4147-A177-3AD203B41FA5}">
                      <a16:colId xmlns:a16="http://schemas.microsoft.com/office/drawing/2014/main" val="3093039888"/>
                    </a:ext>
                  </a:extLst>
                </a:gridCol>
                <a:gridCol w="1259612">
                  <a:extLst>
                    <a:ext uri="{9D8B030D-6E8A-4147-A177-3AD203B41FA5}">
                      <a16:colId xmlns:a16="http://schemas.microsoft.com/office/drawing/2014/main" val="3881160379"/>
                    </a:ext>
                  </a:extLst>
                </a:gridCol>
              </a:tblGrid>
              <a:tr h="804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월 </a:t>
                      </a:r>
                      <a:r>
                        <a:rPr lang="en-US" altLang="ko-KR" sz="1600" dirty="0"/>
                        <a:t>19</a:t>
                      </a:r>
                      <a:r>
                        <a:rPr lang="ko-KR" altLang="en-US" sz="1600" dirty="0"/>
                        <a:t>부터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1~2</a:t>
                      </a:r>
                      <a:r>
                        <a:rPr lang="ko-KR" altLang="en-US" dirty="0"/>
                        <a:t>째 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3~4</a:t>
                      </a:r>
                      <a:r>
                        <a:rPr lang="ko-KR" altLang="en-US" dirty="0"/>
                        <a:t>째 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5~6</a:t>
                      </a:r>
                      <a:r>
                        <a:rPr lang="ko-KR" altLang="en-US" dirty="0"/>
                        <a:t>째 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7~8</a:t>
                      </a:r>
                      <a:r>
                        <a:rPr lang="ko-KR" altLang="en-US" dirty="0"/>
                        <a:t>째 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9~10</a:t>
                      </a:r>
                      <a:r>
                        <a:rPr lang="ko-KR" altLang="en-US" dirty="0"/>
                        <a:t>째 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170359"/>
                  </a:ext>
                </a:extLst>
              </a:tr>
              <a:tr h="804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 </a:t>
                      </a:r>
                      <a:r>
                        <a:rPr lang="en-US" altLang="ko-KR" sz="1600" dirty="0"/>
                        <a:t>ppt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752263"/>
                  </a:ext>
                </a:extLst>
              </a:tr>
              <a:tr h="804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전체 정리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98476"/>
                  </a:ext>
                </a:extLst>
              </a:tr>
              <a:tr h="804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코딩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64"/>
                  </a:ext>
                </a:extLst>
              </a:tr>
              <a:tr h="804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818166"/>
                  </a:ext>
                </a:extLst>
              </a:tr>
              <a:tr h="804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최종 보고서</a:t>
                      </a:r>
                      <a:br>
                        <a:rPr lang="en-US" altLang="ko-KR" sz="1600" dirty="0"/>
                      </a:br>
                      <a:r>
                        <a:rPr lang="ko-KR" altLang="en-US" sz="1600" dirty="0"/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52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72B045C-4910-427F-AB81-942D271B3C47}"/>
              </a:ext>
            </a:extLst>
          </p:cNvPr>
          <p:cNvSpPr/>
          <p:nvPr/>
        </p:nvSpPr>
        <p:spPr>
          <a:xfrm>
            <a:off x="5788559" y="1893508"/>
            <a:ext cx="1238250" cy="18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2FBED4-91F2-4E30-82A8-E325E29476A8}"/>
              </a:ext>
            </a:extLst>
          </p:cNvPr>
          <p:cNvSpPr/>
          <p:nvPr/>
        </p:nvSpPr>
        <p:spPr>
          <a:xfrm>
            <a:off x="5802847" y="2739072"/>
            <a:ext cx="2447925" cy="18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B7BA53-9B8B-4E0D-95B6-DE88A4A0E486}"/>
              </a:ext>
            </a:extLst>
          </p:cNvPr>
          <p:cNvSpPr/>
          <p:nvPr/>
        </p:nvSpPr>
        <p:spPr>
          <a:xfrm>
            <a:off x="7026810" y="3484271"/>
            <a:ext cx="3798349" cy="18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244179-CCD3-4D1C-9423-D269149C22A8}"/>
              </a:ext>
            </a:extLst>
          </p:cNvPr>
          <p:cNvSpPr/>
          <p:nvPr/>
        </p:nvSpPr>
        <p:spPr>
          <a:xfrm>
            <a:off x="9544464" y="4329835"/>
            <a:ext cx="1280695" cy="18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19960A-270E-4AD6-9658-DA26F75004DE}"/>
              </a:ext>
            </a:extLst>
          </p:cNvPr>
          <p:cNvSpPr/>
          <p:nvPr/>
        </p:nvSpPr>
        <p:spPr>
          <a:xfrm>
            <a:off x="9544463" y="5175399"/>
            <a:ext cx="2514187" cy="18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6C54A-0E80-4230-A399-C3C98E23F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781219438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아틀라스</Template>
  <TotalTime>48</TotalTime>
  <Words>91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 Light</vt:lpstr>
      <vt:lpstr>Rockwell</vt:lpstr>
      <vt:lpstr>Wingdings</vt:lpstr>
      <vt:lpstr>아틀라스</vt:lpstr>
      <vt:lpstr>벽돌 깨기</vt:lpstr>
      <vt:lpstr>김민철 (팀장, 코딩 ) (201258045, glfrptnajdn1@naver.com, 010-7338-6533)    김형승 (코딩, 서류) (201358062, persona34@naver.com, 010-5715-5915) </vt:lpstr>
      <vt:lpstr>기본 목표</vt:lpstr>
      <vt:lpstr>프로젝트 개요</vt:lpstr>
      <vt:lpstr>프로젝트 기능</vt:lpstr>
      <vt:lpstr>프로젝트 기능2</vt:lpstr>
      <vt:lpstr>함수 내용 예시</vt:lpstr>
      <vt:lpstr>프로젝트 계획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벽돌 깨기</dc:title>
  <dc:creator>KLON</dc:creator>
  <cp:lastModifiedBy>KLON</cp:lastModifiedBy>
  <cp:revision>5</cp:revision>
  <dcterms:created xsi:type="dcterms:W3CDTF">2018-04-19T10:55:57Z</dcterms:created>
  <dcterms:modified xsi:type="dcterms:W3CDTF">2018-04-19T11:44:53Z</dcterms:modified>
</cp:coreProperties>
</file>