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 Gannon-McKinley" initials="BG" lastIdx="2" clrIdx="0">
    <p:extLst>
      <p:ext uri="{19B8F6BF-5375-455C-9EA6-DF929625EA0E}">
        <p15:presenceInfo xmlns:p15="http://schemas.microsoft.com/office/powerpoint/2012/main" userId="560afe7f451b1e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8" autoAdjust="0"/>
    <p:restoredTop sz="94650" autoAdjust="0"/>
  </p:normalViewPr>
  <p:slideViewPr>
    <p:cSldViewPr snapToGrid="0">
      <p:cViewPr>
        <p:scale>
          <a:sx n="75" d="100"/>
          <a:sy n="75" d="100"/>
        </p:scale>
        <p:origin x="-60" y="5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256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D80BF-43DF-412B-9013-EE3C3D6BB78E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0F982-F634-4641-9E34-51A99D77F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4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20F982-F634-4641-9E34-51A99D77F5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70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20F982-F634-4641-9E34-51A99D77F5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66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A7FE-E4C6-452F-AD17-A571D4039C05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55B3-54DC-4A41-8C0B-85CD6A9E4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52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A7FE-E4C6-452F-AD17-A571D4039C05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55B3-54DC-4A41-8C0B-85CD6A9E4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60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A7FE-E4C6-452F-AD17-A571D4039C05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55B3-54DC-4A41-8C0B-85CD6A9E4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39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A7FE-E4C6-452F-AD17-A571D4039C05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55B3-54DC-4A41-8C0B-85CD6A9E4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64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A7FE-E4C6-452F-AD17-A571D4039C05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55B3-54DC-4A41-8C0B-85CD6A9E4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06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A7FE-E4C6-452F-AD17-A571D4039C05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55B3-54DC-4A41-8C0B-85CD6A9E4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49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A7FE-E4C6-452F-AD17-A571D4039C05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55B3-54DC-4A41-8C0B-85CD6A9E4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3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A7FE-E4C6-452F-AD17-A571D4039C05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55B3-54DC-4A41-8C0B-85CD6A9E4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54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A7FE-E4C6-452F-AD17-A571D4039C05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55B3-54DC-4A41-8C0B-85CD6A9E4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47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A7FE-E4C6-452F-AD17-A571D4039C05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55B3-54DC-4A41-8C0B-85CD6A9E4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95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A7FE-E4C6-452F-AD17-A571D4039C05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55B3-54DC-4A41-8C0B-85CD6A9E4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83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5A7FE-E4C6-452F-AD17-A571D4039C05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E55B3-54DC-4A41-8C0B-85CD6A9E4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83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86468" y="491320"/>
            <a:ext cx="5246449" cy="369332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en-US" dirty="0" smtClean="0"/>
              <a:t>AP/AR Daily Extract Upload to RLB</a:t>
            </a:r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246597" y="1469834"/>
            <a:ext cx="11845427" cy="2046226"/>
            <a:chOff x="246597" y="1469834"/>
            <a:chExt cx="11845427" cy="2046226"/>
          </a:xfrm>
        </p:grpSpPr>
        <p:grpSp>
          <p:nvGrpSpPr>
            <p:cNvPr id="50" name="Group 49"/>
            <p:cNvGrpSpPr/>
            <p:nvPr/>
          </p:nvGrpSpPr>
          <p:grpSpPr>
            <a:xfrm>
              <a:off x="246597" y="1469834"/>
              <a:ext cx="11845427" cy="2046226"/>
              <a:chOff x="227547" y="1469834"/>
              <a:chExt cx="11845427" cy="2046226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227547" y="1469834"/>
                <a:ext cx="11845427" cy="1549591"/>
                <a:chOff x="200251" y="2466121"/>
                <a:chExt cx="11845427" cy="1380997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200251" y="2466121"/>
                  <a:ext cx="11845427" cy="1038438"/>
                  <a:chOff x="125316" y="705072"/>
                  <a:chExt cx="11845427" cy="883139"/>
                </a:xfrm>
              </p:grpSpPr>
              <p:sp>
                <p:nvSpPr>
                  <p:cNvPr id="41" name="Flowchart: Process 40"/>
                  <p:cNvSpPr/>
                  <p:nvPr/>
                </p:nvSpPr>
                <p:spPr>
                  <a:xfrm>
                    <a:off x="1502424" y="705072"/>
                    <a:ext cx="1542362" cy="881349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 smtClean="0"/>
                      <a:t>AP/AR Extract, FTP Upload to RLB</a:t>
                    </a:r>
                  </a:p>
                  <a:p>
                    <a:pPr algn="ctr"/>
                    <a:r>
                      <a:rPr lang="en-US" sz="1100" dirty="0" smtClean="0"/>
                      <a:t>(Daily, 12:00 AM)</a:t>
                    </a:r>
                    <a:endParaRPr lang="en-US" sz="1100" dirty="0"/>
                  </a:p>
                </p:txBody>
              </p:sp>
              <p:sp>
                <p:nvSpPr>
                  <p:cNvPr id="42" name="Flowchart: Document 41"/>
                  <p:cNvSpPr/>
                  <p:nvPr/>
                </p:nvSpPr>
                <p:spPr>
                  <a:xfrm>
                    <a:off x="3608711" y="754647"/>
                    <a:ext cx="1299991" cy="782197"/>
                  </a:xfrm>
                  <a:prstGeom prst="flowChartDocumen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 smtClean="0"/>
                      <a:t>Email With Attached Log File</a:t>
                    </a:r>
                    <a:endParaRPr lang="en-US" sz="1100" dirty="0"/>
                  </a:p>
                </p:txBody>
              </p:sp>
              <p:sp>
                <p:nvSpPr>
                  <p:cNvPr id="43" name="Flowchart: Decision 42"/>
                  <p:cNvSpPr/>
                  <p:nvPr/>
                </p:nvSpPr>
                <p:spPr>
                  <a:xfrm>
                    <a:off x="5372898" y="809731"/>
                    <a:ext cx="1123720" cy="672029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 smtClean="0"/>
                      <a:t>Error Email?</a:t>
                    </a:r>
                    <a:endParaRPr lang="en-US" sz="1100" dirty="0"/>
                  </a:p>
                </p:txBody>
              </p:sp>
              <p:sp>
                <p:nvSpPr>
                  <p:cNvPr id="44" name="Flowchart: Manual Operation 43"/>
                  <p:cNvSpPr/>
                  <p:nvPr/>
                </p:nvSpPr>
                <p:spPr>
                  <a:xfrm>
                    <a:off x="6822883" y="705072"/>
                    <a:ext cx="1377108" cy="881349"/>
                  </a:xfrm>
                  <a:prstGeom prst="flowChartManualOperat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 smtClean="0"/>
                      <a:t>IT Review,  Take Corrective Action</a:t>
                    </a:r>
                    <a:endParaRPr lang="en-US" sz="1100" dirty="0"/>
                  </a:p>
                </p:txBody>
              </p:sp>
              <p:sp>
                <p:nvSpPr>
                  <p:cNvPr id="45" name="Flowchart: Terminator 44"/>
                  <p:cNvSpPr/>
                  <p:nvPr/>
                </p:nvSpPr>
                <p:spPr>
                  <a:xfrm>
                    <a:off x="125316" y="957541"/>
                    <a:ext cx="969484" cy="376410"/>
                  </a:xfrm>
                  <a:prstGeom prst="flowChartTermina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 smtClean="0"/>
                      <a:t>Start</a:t>
                    </a:r>
                    <a:endParaRPr lang="en-US" sz="1100" dirty="0"/>
                  </a:p>
                </p:txBody>
              </p:sp>
              <p:sp>
                <p:nvSpPr>
                  <p:cNvPr id="46" name="Flowchart: Manual Operation 45"/>
                  <p:cNvSpPr/>
                  <p:nvPr/>
                </p:nvSpPr>
                <p:spPr>
                  <a:xfrm>
                    <a:off x="8711931" y="706861"/>
                    <a:ext cx="1777388" cy="881350"/>
                  </a:xfrm>
                  <a:prstGeom prst="flowChartManualOperat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 smtClean="0"/>
                      <a:t> IT Manually Restart Process</a:t>
                    </a:r>
                    <a:endParaRPr lang="en-US" sz="1100" dirty="0"/>
                  </a:p>
                </p:txBody>
              </p:sp>
              <p:sp>
                <p:nvSpPr>
                  <p:cNvPr id="48" name="Flowchart: Terminator 47"/>
                  <p:cNvSpPr/>
                  <p:nvPr/>
                </p:nvSpPr>
                <p:spPr>
                  <a:xfrm>
                    <a:off x="11001259" y="957541"/>
                    <a:ext cx="969484" cy="376410"/>
                  </a:xfrm>
                  <a:prstGeom prst="flowChartTermina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 smtClean="0"/>
                      <a:t>End</a:t>
                    </a:r>
                    <a:endParaRPr lang="en-US" sz="1100" dirty="0"/>
                  </a:p>
                </p:txBody>
              </p:sp>
            </p:grpSp>
            <p:cxnSp>
              <p:nvCxnSpPr>
                <p:cNvPr id="34" name="Straight Arrow Connector 33"/>
                <p:cNvCxnSpPr>
                  <a:stCxn id="45" idx="3"/>
                  <a:endCxn id="41" idx="1"/>
                </p:cNvCxnSpPr>
                <p:nvPr/>
              </p:nvCxnSpPr>
              <p:spPr>
                <a:xfrm>
                  <a:off x="1169735" y="2984287"/>
                  <a:ext cx="407624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>
                  <a:stCxn id="41" idx="3"/>
                  <a:endCxn id="42" idx="1"/>
                </p:cNvCxnSpPr>
                <p:nvPr/>
              </p:nvCxnSpPr>
              <p:spPr>
                <a:xfrm flipV="1">
                  <a:off x="3119721" y="2984287"/>
                  <a:ext cx="563925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>
                  <a:stCxn id="42" idx="3"/>
                  <a:endCxn id="43" idx="1"/>
                </p:cNvCxnSpPr>
                <p:nvPr/>
              </p:nvCxnSpPr>
              <p:spPr>
                <a:xfrm flipV="1">
                  <a:off x="4983637" y="2984286"/>
                  <a:ext cx="464196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/>
                <p:cNvCxnSpPr>
                  <a:stCxn id="44" idx="3"/>
                  <a:endCxn id="46" idx="1"/>
                </p:cNvCxnSpPr>
                <p:nvPr/>
              </p:nvCxnSpPr>
              <p:spPr>
                <a:xfrm>
                  <a:off x="8137215" y="2984288"/>
                  <a:ext cx="827390" cy="210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/>
                <p:cNvCxnSpPr>
                  <a:stCxn id="46" idx="3"/>
                  <a:endCxn id="48" idx="1"/>
                </p:cNvCxnSpPr>
                <p:nvPr/>
              </p:nvCxnSpPr>
              <p:spPr>
                <a:xfrm flipV="1">
                  <a:off x="10386515" y="2984287"/>
                  <a:ext cx="689679" cy="210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>
                  <a:stCxn id="43" idx="2"/>
                </p:cNvCxnSpPr>
                <p:nvPr/>
              </p:nvCxnSpPr>
              <p:spPr>
                <a:xfrm>
                  <a:off x="6009693" y="3379388"/>
                  <a:ext cx="0" cy="46773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Box 39"/>
                <p:cNvSpPr txBox="1"/>
                <p:nvPr/>
              </p:nvSpPr>
              <p:spPr>
                <a:xfrm>
                  <a:off x="6571553" y="2687871"/>
                  <a:ext cx="384757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Y</a:t>
                  </a:r>
                  <a:r>
                    <a:rPr lang="en-US" sz="1100" dirty="0" smtClean="0"/>
                    <a:t>es</a:t>
                  </a:r>
                  <a:endParaRPr lang="en-US" sz="1100" dirty="0"/>
                </a:p>
              </p:txBody>
            </p:sp>
          </p:grpSp>
          <p:sp>
            <p:nvSpPr>
              <p:cNvPr id="49" name="Flowchart: Terminator 48"/>
              <p:cNvSpPr/>
              <p:nvPr/>
            </p:nvSpPr>
            <p:spPr>
              <a:xfrm>
                <a:off x="5552247" y="3019425"/>
                <a:ext cx="969484" cy="496635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End</a:t>
                </a:r>
                <a:endParaRPr lang="en-US" sz="1100" dirty="0"/>
              </a:p>
            </p:txBody>
          </p:sp>
        </p:grpSp>
        <p:cxnSp>
          <p:nvCxnSpPr>
            <p:cNvPr id="52" name="Straight Arrow Connector 51"/>
            <p:cNvCxnSpPr>
              <a:stCxn id="43" idx="3"/>
              <a:endCxn id="44" idx="1"/>
            </p:cNvCxnSpPr>
            <p:nvPr/>
          </p:nvCxnSpPr>
          <p:spPr>
            <a:xfrm>
              <a:off x="6617899" y="2051258"/>
              <a:ext cx="463976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6092009" y="2567272"/>
            <a:ext cx="3847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4426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1113" y="597175"/>
            <a:ext cx="4333465" cy="64633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AP Daily RLB Download</a:t>
            </a:r>
          </a:p>
          <a:p>
            <a:r>
              <a:rPr lang="en-US" dirty="0" smtClean="0"/>
              <a:t>  Upload to Viewpoint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246043" y="1843458"/>
            <a:ext cx="11430431" cy="1446514"/>
            <a:chOff x="246043" y="1843458"/>
            <a:chExt cx="11430431" cy="1446514"/>
          </a:xfrm>
        </p:grpSpPr>
        <p:grpSp>
          <p:nvGrpSpPr>
            <p:cNvPr id="50" name="Group 49"/>
            <p:cNvGrpSpPr/>
            <p:nvPr/>
          </p:nvGrpSpPr>
          <p:grpSpPr>
            <a:xfrm>
              <a:off x="246043" y="1843458"/>
              <a:ext cx="7218857" cy="825273"/>
              <a:chOff x="258743" y="2713445"/>
              <a:chExt cx="7218857" cy="1045748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258743" y="2713445"/>
                <a:ext cx="6732049" cy="1045748"/>
                <a:chOff x="183808" y="915408"/>
                <a:chExt cx="6732049" cy="889356"/>
              </a:xfrm>
            </p:grpSpPr>
            <p:sp>
              <p:nvSpPr>
                <p:cNvPr id="4" name="Flowchart: Process 3"/>
                <p:cNvSpPr/>
                <p:nvPr/>
              </p:nvSpPr>
              <p:spPr>
                <a:xfrm>
                  <a:off x="1755708" y="915408"/>
                  <a:ext cx="1542362" cy="881349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/>
                    <a:t>AP FTP Download From  RLB</a:t>
                  </a:r>
                </a:p>
                <a:p>
                  <a:pPr algn="ctr"/>
                  <a:r>
                    <a:rPr lang="en-US" sz="1100" dirty="0" smtClean="0"/>
                    <a:t>(M-F, 9:00 AM)</a:t>
                  </a:r>
                </a:p>
              </p:txBody>
            </p:sp>
            <p:sp>
              <p:nvSpPr>
                <p:cNvPr id="7" name="Flowchart: Document 6"/>
                <p:cNvSpPr/>
                <p:nvPr/>
              </p:nvSpPr>
              <p:spPr>
                <a:xfrm>
                  <a:off x="3839539" y="972988"/>
                  <a:ext cx="1299991" cy="782197"/>
                </a:xfrm>
                <a:prstGeom prst="flowChartDocumen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/>
                    <a:t>Email With Attached Log File</a:t>
                  </a:r>
                  <a:endParaRPr lang="en-US" sz="1100" dirty="0"/>
                </a:p>
              </p:txBody>
            </p:sp>
            <p:sp>
              <p:nvSpPr>
                <p:cNvPr id="9" name="Flowchart: Manual Operation 8"/>
                <p:cNvSpPr/>
                <p:nvPr/>
              </p:nvSpPr>
              <p:spPr>
                <a:xfrm>
                  <a:off x="5538749" y="923415"/>
                  <a:ext cx="1377108" cy="881349"/>
                </a:xfrm>
                <a:prstGeom prst="flowChartManualOperati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/>
                    <a:t>AP Review Download File</a:t>
                  </a:r>
                  <a:endParaRPr lang="en-US" sz="1100" dirty="0"/>
                </a:p>
              </p:txBody>
            </p:sp>
            <p:sp>
              <p:nvSpPr>
                <p:cNvPr id="11" name="Flowchart: Terminator 10"/>
                <p:cNvSpPr/>
                <p:nvPr/>
              </p:nvSpPr>
              <p:spPr>
                <a:xfrm>
                  <a:off x="183808" y="1175884"/>
                  <a:ext cx="969484" cy="376411"/>
                </a:xfrm>
                <a:prstGeom prst="flowChartTermina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/>
                    <a:t>Start</a:t>
                  </a:r>
                  <a:endParaRPr lang="en-US" sz="1100" dirty="0"/>
                </a:p>
              </p:txBody>
            </p:sp>
          </p:grpSp>
          <p:cxnSp>
            <p:nvCxnSpPr>
              <p:cNvPr id="26" name="Straight Arrow Connector 25"/>
              <p:cNvCxnSpPr>
                <a:stCxn id="11" idx="3"/>
                <a:endCxn id="4" idx="1"/>
              </p:cNvCxnSpPr>
              <p:nvPr/>
            </p:nvCxnSpPr>
            <p:spPr>
              <a:xfrm flipV="1">
                <a:off x="1228227" y="3231612"/>
                <a:ext cx="602416" cy="941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4" idx="3"/>
                <a:endCxn id="7" idx="1"/>
              </p:cNvCxnSpPr>
              <p:nvPr/>
            </p:nvCxnSpPr>
            <p:spPr>
              <a:xfrm>
                <a:off x="3373005" y="3231612"/>
                <a:ext cx="541469" cy="9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7" idx="3"/>
                <a:endCxn id="9" idx="1"/>
              </p:cNvCxnSpPr>
              <p:nvPr/>
            </p:nvCxnSpPr>
            <p:spPr>
              <a:xfrm>
                <a:off x="5214465" y="3241023"/>
                <a:ext cx="536930" cy="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9" idx="3"/>
              </p:cNvCxnSpPr>
              <p:nvPr/>
            </p:nvCxnSpPr>
            <p:spPr>
              <a:xfrm flipV="1">
                <a:off x="6853081" y="3241023"/>
                <a:ext cx="624519" cy="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Flowchart: Decision 55"/>
            <p:cNvSpPr/>
            <p:nvPr/>
          </p:nvSpPr>
          <p:spPr>
            <a:xfrm>
              <a:off x="7421576" y="1948005"/>
              <a:ext cx="1123720" cy="623606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File Okay?</a:t>
              </a:r>
              <a:endParaRPr lang="en-US" sz="1100" dirty="0"/>
            </a:p>
          </p:txBody>
        </p:sp>
        <p:sp>
          <p:nvSpPr>
            <p:cNvPr id="58" name="Flowchart: Connector 57"/>
            <p:cNvSpPr/>
            <p:nvPr/>
          </p:nvSpPr>
          <p:spPr>
            <a:xfrm>
              <a:off x="7831036" y="2980092"/>
              <a:ext cx="304800" cy="30988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Arrow Connector 59"/>
            <p:cNvCxnSpPr>
              <a:stCxn id="56" idx="2"/>
              <a:endCxn id="58" idx="0"/>
            </p:cNvCxnSpPr>
            <p:nvPr/>
          </p:nvCxnSpPr>
          <p:spPr>
            <a:xfrm>
              <a:off x="7983436" y="2571611"/>
              <a:ext cx="0" cy="4084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56" idx="3"/>
              <a:endCxn id="71" idx="1"/>
            </p:cNvCxnSpPr>
            <p:nvPr/>
          </p:nvCxnSpPr>
          <p:spPr>
            <a:xfrm>
              <a:off x="8545296" y="2259808"/>
              <a:ext cx="533855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Flowchart: Manual Operation 70"/>
            <p:cNvSpPr/>
            <p:nvPr/>
          </p:nvSpPr>
          <p:spPr>
            <a:xfrm>
              <a:off x="8941440" y="1850888"/>
              <a:ext cx="1377108" cy="817843"/>
            </a:xfrm>
            <a:prstGeom prst="flowChartManualOpe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AP Email IT, RLB.</a:t>
              </a:r>
              <a:endParaRPr lang="en-US" sz="1100" dirty="0"/>
            </a:p>
          </p:txBody>
        </p:sp>
        <p:sp>
          <p:nvSpPr>
            <p:cNvPr id="72" name="Flowchart: Terminator 71"/>
            <p:cNvSpPr/>
            <p:nvPr/>
          </p:nvSpPr>
          <p:spPr>
            <a:xfrm>
              <a:off x="10706990" y="2085166"/>
              <a:ext cx="969484" cy="349288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End</a:t>
              </a:r>
              <a:endParaRPr lang="en-US" sz="1100" dirty="0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8578312" y="2013998"/>
            <a:ext cx="3847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sp>
        <p:nvSpPr>
          <p:cNvPr id="75" name="TextBox 74"/>
          <p:cNvSpPr txBox="1"/>
          <p:nvPr/>
        </p:nvSpPr>
        <p:spPr>
          <a:xfrm>
            <a:off x="8168241" y="2570474"/>
            <a:ext cx="3847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cxnSp>
        <p:nvCxnSpPr>
          <p:cNvPr id="98" name="Straight Arrow Connector 97"/>
          <p:cNvCxnSpPr>
            <a:stCxn id="71" idx="3"/>
            <a:endCxn id="72" idx="1"/>
          </p:cNvCxnSpPr>
          <p:nvPr/>
        </p:nvCxnSpPr>
        <p:spPr>
          <a:xfrm>
            <a:off x="10180837" y="2259810"/>
            <a:ext cx="5261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lowchart: Manual Operation 98"/>
          <p:cNvSpPr/>
          <p:nvPr/>
        </p:nvSpPr>
        <p:spPr>
          <a:xfrm>
            <a:off x="1044491" y="3524970"/>
            <a:ext cx="1377108" cy="817843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AP Move File to Drop Folder</a:t>
            </a:r>
            <a:endParaRPr lang="en-US" sz="1100" dirty="0"/>
          </a:p>
        </p:txBody>
      </p:sp>
      <p:sp>
        <p:nvSpPr>
          <p:cNvPr id="100" name="Flowchart: Connector 99"/>
          <p:cNvSpPr/>
          <p:nvPr/>
        </p:nvSpPr>
        <p:spPr>
          <a:xfrm>
            <a:off x="349074" y="3778951"/>
            <a:ext cx="304800" cy="3098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lowchart: Process 100"/>
          <p:cNvSpPr/>
          <p:nvPr/>
        </p:nvSpPr>
        <p:spPr>
          <a:xfrm>
            <a:off x="2812216" y="3524970"/>
            <a:ext cx="1542362" cy="81784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AP Process Operation</a:t>
            </a:r>
          </a:p>
        </p:txBody>
      </p:sp>
      <p:sp>
        <p:nvSpPr>
          <p:cNvPr id="103" name="Flowchart: Document 102"/>
          <p:cNvSpPr/>
          <p:nvPr/>
        </p:nvSpPr>
        <p:spPr>
          <a:xfrm>
            <a:off x="4947484" y="3570973"/>
            <a:ext cx="1299991" cy="72583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Email With Attached Log File</a:t>
            </a:r>
            <a:endParaRPr lang="en-US" sz="1100" dirty="0"/>
          </a:p>
        </p:txBody>
      </p:sp>
      <p:sp>
        <p:nvSpPr>
          <p:cNvPr id="124" name="Line Callout 1 123"/>
          <p:cNvSpPr/>
          <p:nvPr/>
        </p:nvSpPr>
        <p:spPr>
          <a:xfrm>
            <a:off x="10018462" y="746306"/>
            <a:ext cx="967037" cy="929939"/>
          </a:xfrm>
          <a:prstGeom prst="borderCallout1">
            <a:avLst>
              <a:gd name="adj1" fmla="val 18750"/>
              <a:gd name="adj2" fmla="val -8333"/>
              <a:gd name="adj3" fmla="val 105197"/>
              <a:gd name="adj4" fmla="val -4090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IT  Restarts Download Process When New File Available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5" name="Flowchart: Manual Operation 124"/>
          <p:cNvSpPr/>
          <p:nvPr/>
        </p:nvSpPr>
        <p:spPr>
          <a:xfrm>
            <a:off x="6840381" y="3524970"/>
            <a:ext cx="1377108" cy="817843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AP Review Images, Exceptions</a:t>
            </a:r>
            <a:endParaRPr lang="en-US" sz="1100" dirty="0"/>
          </a:p>
        </p:txBody>
      </p:sp>
      <p:sp>
        <p:nvSpPr>
          <p:cNvPr id="126" name="Flowchart: Manual Operation 125"/>
          <p:cNvSpPr/>
          <p:nvPr/>
        </p:nvSpPr>
        <p:spPr>
          <a:xfrm>
            <a:off x="8602787" y="3398096"/>
            <a:ext cx="1377108" cy="107158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AP Upload File to Viewpoint Using AP Upload Program</a:t>
            </a:r>
            <a:endParaRPr lang="en-US" sz="1100" dirty="0"/>
          </a:p>
        </p:txBody>
      </p:sp>
      <p:sp>
        <p:nvSpPr>
          <p:cNvPr id="127" name="Flowchart: Document 126"/>
          <p:cNvSpPr/>
          <p:nvPr/>
        </p:nvSpPr>
        <p:spPr>
          <a:xfrm>
            <a:off x="10478676" y="3570121"/>
            <a:ext cx="1299991" cy="72583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Email With Attached Log File</a:t>
            </a:r>
            <a:endParaRPr lang="en-US" sz="1100" dirty="0"/>
          </a:p>
        </p:txBody>
      </p:sp>
      <p:sp>
        <p:nvSpPr>
          <p:cNvPr id="128" name="Flowchart: Connector 127"/>
          <p:cNvSpPr/>
          <p:nvPr/>
        </p:nvSpPr>
        <p:spPr>
          <a:xfrm>
            <a:off x="349074" y="5257231"/>
            <a:ext cx="304800" cy="3098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lowchart: Connector 128"/>
          <p:cNvSpPr/>
          <p:nvPr/>
        </p:nvSpPr>
        <p:spPr>
          <a:xfrm>
            <a:off x="10976271" y="4848309"/>
            <a:ext cx="304800" cy="3098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lowchart: Manual Operation 129"/>
          <p:cNvSpPr/>
          <p:nvPr/>
        </p:nvSpPr>
        <p:spPr>
          <a:xfrm>
            <a:off x="1129389" y="5003249"/>
            <a:ext cx="1377108" cy="817843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AP Review Upload Email</a:t>
            </a:r>
            <a:endParaRPr lang="en-US" sz="1100" dirty="0"/>
          </a:p>
        </p:txBody>
      </p:sp>
      <p:sp>
        <p:nvSpPr>
          <p:cNvPr id="131" name="Flowchart: Decision 130"/>
          <p:cNvSpPr/>
          <p:nvPr/>
        </p:nvSpPr>
        <p:spPr>
          <a:xfrm>
            <a:off x="2942290" y="5102291"/>
            <a:ext cx="1209314" cy="62360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Counts Okay?</a:t>
            </a:r>
            <a:endParaRPr lang="en-US" sz="1100" dirty="0"/>
          </a:p>
        </p:txBody>
      </p:sp>
      <p:sp>
        <p:nvSpPr>
          <p:cNvPr id="132" name="Flowchart: Terminator 131"/>
          <p:cNvSpPr/>
          <p:nvPr/>
        </p:nvSpPr>
        <p:spPr>
          <a:xfrm>
            <a:off x="3062205" y="6136088"/>
            <a:ext cx="969484" cy="34928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End</a:t>
            </a:r>
            <a:endParaRPr lang="en-US" sz="1100" dirty="0"/>
          </a:p>
        </p:txBody>
      </p:sp>
      <p:sp>
        <p:nvSpPr>
          <p:cNvPr id="133" name="Flowchart: Manual Operation 132"/>
          <p:cNvSpPr/>
          <p:nvPr/>
        </p:nvSpPr>
        <p:spPr>
          <a:xfrm>
            <a:off x="4635354" y="5003249"/>
            <a:ext cx="1377108" cy="817843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AP/IT Reviews Upload Records, Emails IT</a:t>
            </a:r>
            <a:endParaRPr lang="en-US" sz="1100" dirty="0"/>
          </a:p>
        </p:txBody>
      </p:sp>
      <p:sp>
        <p:nvSpPr>
          <p:cNvPr id="134" name="Flowchart: Manual Operation 133"/>
          <p:cNvSpPr/>
          <p:nvPr/>
        </p:nvSpPr>
        <p:spPr>
          <a:xfrm>
            <a:off x="6496213" y="5003249"/>
            <a:ext cx="1549192" cy="817843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IT/AP Investigates, Takes Corrective Action</a:t>
            </a:r>
            <a:endParaRPr lang="en-US" sz="1100" dirty="0"/>
          </a:p>
        </p:txBody>
      </p:sp>
      <p:sp>
        <p:nvSpPr>
          <p:cNvPr id="135" name="Flowchart: Terminator 134"/>
          <p:cNvSpPr/>
          <p:nvPr/>
        </p:nvSpPr>
        <p:spPr>
          <a:xfrm>
            <a:off x="8631979" y="5237526"/>
            <a:ext cx="969484" cy="34928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End</a:t>
            </a:r>
            <a:endParaRPr lang="en-US" sz="1100" dirty="0"/>
          </a:p>
        </p:txBody>
      </p:sp>
      <p:sp>
        <p:nvSpPr>
          <p:cNvPr id="138" name="Line Callout 1 137"/>
          <p:cNvSpPr/>
          <p:nvPr/>
        </p:nvSpPr>
        <p:spPr>
          <a:xfrm>
            <a:off x="6175229" y="6176753"/>
            <a:ext cx="2174239" cy="397858"/>
          </a:xfrm>
          <a:prstGeom prst="borderCallout1">
            <a:avLst>
              <a:gd name="adj1" fmla="val 18750"/>
              <a:gd name="adj2" fmla="val -8333"/>
              <a:gd name="adj3" fmla="val -53371"/>
              <a:gd name="adj4" fmla="val -402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AP Emails RLB With Any Missing Images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40" name="Straight Arrow Connector 139"/>
          <p:cNvCxnSpPr>
            <a:stCxn id="100" idx="6"/>
            <a:endCxn id="99" idx="1"/>
          </p:cNvCxnSpPr>
          <p:nvPr/>
        </p:nvCxnSpPr>
        <p:spPr>
          <a:xfrm>
            <a:off x="653874" y="3933891"/>
            <a:ext cx="52832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99" idx="3"/>
            <a:endCxn id="101" idx="1"/>
          </p:cNvCxnSpPr>
          <p:nvPr/>
        </p:nvCxnSpPr>
        <p:spPr>
          <a:xfrm flipV="1">
            <a:off x="2283888" y="3933891"/>
            <a:ext cx="52832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01" idx="3"/>
            <a:endCxn id="103" idx="1"/>
          </p:cNvCxnSpPr>
          <p:nvPr/>
        </p:nvCxnSpPr>
        <p:spPr>
          <a:xfrm>
            <a:off x="4354578" y="3933891"/>
            <a:ext cx="5929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03" idx="3"/>
            <a:endCxn id="125" idx="1"/>
          </p:cNvCxnSpPr>
          <p:nvPr/>
        </p:nvCxnSpPr>
        <p:spPr>
          <a:xfrm>
            <a:off x="6247475" y="3933891"/>
            <a:ext cx="73061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25" idx="3"/>
            <a:endCxn id="126" idx="1"/>
          </p:cNvCxnSpPr>
          <p:nvPr/>
        </p:nvCxnSpPr>
        <p:spPr>
          <a:xfrm flipV="1">
            <a:off x="8079778" y="3933890"/>
            <a:ext cx="66072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26" idx="3"/>
            <a:endCxn id="127" idx="1"/>
          </p:cNvCxnSpPr>
          <p:nvPr/>
        </p:nvCxnSpPr>
        <p:spPr>
          <a:xfrm flipV="1">
            <a:off x="9842184" y="3933039"/>
            <a:ext cx="636492" cy="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28" idx="6"/>
            <a:endCxn id="130" idx="1"/>
          </p:cNvCxnSpPr>
          <p:nvPr/>
        </p:nvCxnSpPr>
        <p:spPr>
          <a:xfrm>
            <a:off x="653874" y="5412171"/>
            <a:ext cx="6132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30" idx="3"/>
            <a:endCxn id="131" idx="1"/>
          </p:cNvCxnSpPr>
          <p:nvPr/>
        </p:nvCxnSpPr>
        <p:spPr>
          <a:xfrm>
            <a:off x="2368786" y="5412171"/>
            <a:ext cx="573504" cy="1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31" idx="3"/>
            <a:endCxn id="133" idx="1"/>
          </p:cNvCxnSpPr>
          <p:nvPr/>
        </p:nvCxnSpPr>
        <p:spPr>
          <a:xfrm flipV="1">
            <a:off x="4151604" y="5412171"/>
            <a:ext cx="621461" cy="1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33" idx="3"/>
            <a:endCxn id="134" idx="1"/>
          </p:cNvCxnSpPr>
          <p:nvPr/>
        </p:nvCxnSpPr>
        <p:spPr>
          <a:xfrm>
            <a:off x="5874751" y="5412171"/>
            <a:ext cx="7763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134" idx="3"/>
            <a:endCxn id="135" idx="1"/>
          </p:cNvCxnSpPr>
          <p:nvPr/>
        </p:nvCxnSpPr>
        <p:spPr>
          <a:xfrm flipV="1">
            <a:off x="7890486" y="5412170"/>
            <a:ext cx="74149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27" idx="2"/>
            <a:endCxn id="129" idx="0"/>
          </p:cNvCxnSpPr>
          <p:nvPr/>
        </p:nvCxnSpPr>
        <p:spPr>
          <a:xfrm flipH="1">
            <a:off x="11128671" y="4247970"/>
            <a:ext cx="1" cy="600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31" idx="2"/>
            <a:endCxn id="132" idx="0"/>
          </p:cNvCxnSpPr>
          <p:nvPr/>
        </p:nvCxnSpPr>
        <p:spPr>
          <a:xfrm>
            <a:off x="3546947" y="5725897"/>
            <a:ext cx="0" cy="410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4256472" y="5126426"/>
            <a:ext cx="3847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sp>
        <p:nvSpPr>
          <p:cNvPr id="174" name="TextBox 173"/>
          <p:cNvSpPr txBox="1"/>
          <p:nvPr/>
        </p:nvSpPr>
        <p:spPr>
          <a:xfrm>
            <a:off x="3620479" y="5800171"/>
            <a:ext cx="3847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4361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1113" y="597175"/>
            <a:ext cx="4333465" cy="64633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AR Daily RLB Download</a:t>
            </a:r>
          </a:p>
          <a:p>
            <a:r>
              <a:rPr lang="en-US" dirty="0" smtClean="0"/>
              <a:t>  Upload to Viewpoint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246043" y="1843458"/>
            <a:ext cx="11430431" cy="1446514"/>
            <a:chOff x="246043" y="1843458"/>
            <a:chExt cx="11430431" cy="1446514"/>
          </a:xfrm>
        </p:grpSpPr>
        <p:grpSp>
          <p:nvGrpSpPr>
            <p:cNvPr id="50" name="Group 49"/>
            <p:cNvGrpSpPr/>
            <p:nvPr/>
          </p:nvGrpSpPr>
          <p:grpSpPr>
            <a:xfrm>
              <a:off x="246043" y="1843458"/>
              <a:ext cx="7218857" cy="825273"/>
              <a:chOff x="258743" y="2713445"/>
              <a:chExt cx="7218857" cy="1045748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258743" y="2713445"/>
                <a:ext cx="6732049" cy="1045748"/>
                <a:chOff x="183808" y="915408"/>
                <a:chExt cx="6732049" cy="889356"/>
              </a:xfrm>
            </p:grpSpPr>
            <p:sp>
              <p:nvSpPr>
                <p:cNvPr id="4" name="Flowchart: Process 3"/>
                <p:cNvSpPr/>
                <p:nvPr/>
              </p:nvSpPr>
              <p:spPr>
                <a:xfrm>
                  <a:off x="1755708" y="915408"/>
                  <a:ext cx="1542362" cy="881349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/>
                    <a:t>AR FTP Download From  RLB</a:t>
                  </a:r>
                </a:p>
                <a:p>
                  <a:pPr algn="ctr"/>
                  <a:r>
                    <a:rPr lang="en-US" sz="1100" dirty="0" smtClean="0"/>
                    <a:t>(M-F, 9:00 AM)</a:t>
                  </a:r>
                </a:p>
              </p:txBody>
            </p:sp>
            <p:sp>
              <p:nvSpPr>
                <p:cNvPr id="7" name="Flowchart: Document 6"/>
                <p:cNvSpPr/>
                <p:nvPr/>
              </p:nvSpPr>
              <p:spPr>
                <a:xfrm>
                  <a:off x="3839539" y="972988"/>
                  <a:ext cx="1299991" cy="782197"/>
                </a:xfrm>
                <a:prstGeom prst="flowChartDocumen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/>
                    <a:t>Email With Attached Log File</a:t>
                  </a:r>
                  <a:endParaRPr lang="en-US" sz="1100" dirty="0"/>
                </a:p>
              </p:txBody>
            </p:sp>
            <p:sp>
              <p:nvSpPr>
                <p:cNvPr id="9" name="Flowchart: Manual Operation 8"/>
                <p:cNvSpPr/>
                <p:nvPr/>
              </p:nvSpPr>
              <p:spPr>
                <a:xfrm>
                  <a:off x="5538749" y="923415"/>
                  <a:ext cx="1377108" cy="881349"/>
                </a:xfrm>
                <a:prstGeom prst="flowChartManualOperati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/>
                    <a:t>AR Review Download File</a:t>
                  </a:r>
                  <a:endParaRPr lang="en-US" sz="1100" dirty="0"/>
                </a:p>
              </p:txBody>
            </p:sp>
            <p:sp>
              <p:nvSpPr>
                <p:cNvPr id="11" name="Flowchart: Terminator 10"/>
                <p:cNvSpPr/>
                <p:nvPr/>
              </p:nvSpPr>
              <p:spPr>
                <a:xfrm>
                  <a:off x="183808" y="1175884"/>
                  <a:ext cx="969484" cy="376411"/>
                </a:xfrm>
                <a:prstGeom prst="flowChartTermina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/>
                    <a:t>Start</a:t>
                  </a:r>
                  <a:endParaRPr lang="en-US" sz="1100" dirty="0"/>
                </a:p>
              </p:txBody>
            </p:sp>
          </p:grpSp>
          <p:cxnSp>
            <p:nvCxnSpPr>
              <p:cNvPr id="26" name="Straight Arrow Connector 25"/>
              <p:cNvCxnSpPr>
                <a:stCxn id="11" idx="3"/>
                <a:endCxn id="4" idx="1"/>
              </p:cNvCxnSpPr>
              <p:nvPr/>
            </p:nvCxnSpPr>
            <p:spPr>
              <a:xfrm flipV="1">
                <a:off x="1228227" y="3231612"/>
                <a:ext cx="602416" cy="941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4" idx="3"/>
                <a:endCxn id="7" idx="1"/>
              </p:cNvCxnSpPr>
              <p:nvPr/>
            </p:nvCxnSpPr>
            <p:spPr>
              <a:xfrm>
                <a:off x="3373005" y="3231612"/>
                <a:ext cx="541469" cy="9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7" idx="3"/>
                <a:endCxn id="9" idx="1"/>
              </p:cNvCxnSpPr>
              <p:nvPr/>
            </p:nvCxnSpPr>
            <p:spPr>
              <a:xfrm>
                <a:off x="5214465" y="3241023"/>
                <a:ext cx="536930" cy="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9" idx="3"/>
              </p:cNvCxnSpPr>
              <p:nvPr/>
            </p:nvCxnSpPr>
            <p:spPr>
              <a:xfrm flipV="1">
                <a:off x="6853081" y="3241023"/>
                <a:ext cx="624519" cy="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Flowchart: Decision 55"/>
            <p:cNvSpPr/>
            <p:nvPr/>
          </p:nvSpPr>
          <p:spPr>
            <a:xfrm>
              <a:off x="7421576" y="1948005"/>
              <a:ext cx="1123720" cy="623606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File Okay?</a:t>
              </a:r>
              <a:endParaRPr lang="en-US" sz="1100" dirty="0"/>
            </a:p>
          </p:txBody>
        </p:sp>
        <p:sp>
          <p:nvSpPr>
            <p:cNvPr id="58" name="Flowchart: Connector 57"/>
            <p:cNvSpPr/>
            <p:nvPr/>
          </p:nvSpPr>
          <p:spPr>
            <a:xfrm>
              <a:off x="7831036" y="2980092"/>
              <a:ext cx="304800" cy="30988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Arrow Connector 59"/>
            <p:cNvCxnSpPr>
              <a:stCxn id="56" idx="2"/>
              <a:endCxn id="58" idx="0"/>
            </p:cNvCxnSpPr>
            <p:nvPr/>
          </p:nvCxnSpPr>
          <p:spPr>
            <a:xfrm>
              <a:off x="7983436" y="2571611"/>
              <a:ext cx="0" cy="4084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56" idx="3"/>
              <a:endCxn id="71" idx="1"/>
            </p:cNvCxnSpPr>
            <p:nvPr/>
          </p:nvCxnSpPr>
          <p:spPr>
            <a:xfrm>
              <a:off x="8545296" y="2259808"/>
              <a:ext cx="533855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Flowchart: Manual Operation 70"/>
            <p:cNvSpPr/>
            <p:nvPr/>
          </p:nvSpPr>
          <p:spPr>
            <a:xfrm>
              <a:off x="8941440" y="1850888"/>
              <a:ext cx="1377108" cy="817843"/>
            </a:xfrm>
            <a:prstGeom prst="flowChartManualOpe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AR Email IT, RLB.</a:t>
              </a:r>
              <a:endParaRPr lang="en-US" sz="1100" dirty="0"/>
            </a:p>
          </p:txBody>
        </p:sp>
        <p:sp>
          <p:nvSpPr>
            <p:cNvPr id="72" name="Flowchart: Terminator 71"/>
            <p:cNvSpPr/>
            <p:nvPr/>
          </p:nvSpPr>
          <p:spPr>
            <a:xfrm>
              <a:off x="10706990" y="2085166"/>
              <a:ext cx="969484" cy="349288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End</a:t>
              </a:r>
              <a:endParaRPr lang="en-US" sz="1100" dirty="0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8578312" y="2013998"/>
            <a:ext cx="3847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sp>
        <p:nvSpPr>
          <p:cNvPr id="75" name="TextBox 74"/>
          <p:cNvSpPr txBox="1"/>
          <p:nvPr/>
        </p:nvSpPr>
        <p:spPr>
          <a:xfrm>
            <a:off x="8168241" y="2570474"/>
            <a:ext cx="3847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cxnSp>
        <p:nvCxnSpPr>
          <p:cNvPr id="98" name="Straight Arrow Connector 97"/>
          <p:cNvCxnSpPr>
            <a:stCxn id="71" idx="3"/>
            <a:endCxn id="72" idx="1"/>
          </p:cNvCxnSpPr>
          <p:nvPr/>
        </p:nvCxnSpPr>
        <p:spPr>
          <a:xfrm>
            <a:off x="10180837" y="2259810"/>
            <a:ext cx="5261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lowchart: Manual Operation 98"/>
          <p:cNvSpPr/>
          <p:nvPr/>
        </p:nvSpPr>
        <p:spPr>
          <a:xfrm>
            <a:off x="1044491" y="3524970"/>
            <a:ext cx="1377108" cy="817843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AR Move File to Drop Folder</a:t>
            </a:r>
            <a:endParaRPr lang="en-US" sz="1100" dirty="0"/>
          </a:p>
        </p:txBody>
      </p:sp>
      <p:sp>
        <p:nvSpPr>
          <p:cNvPr id="100" name="Flowchart: Connector 99"/>
          <p:cNvSpPr/>
          <p:nvPr/>
        </p:nvSpPr>
        <p:spPr>
          <a:xfrm>
            <a:off x="349074" y="3778951"/>
            <a:ext cx="304800" cy="3098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lowchart: Process 100"/>
          <p:cNvSpPr/>
          <p:nvPr/>
        </p:nvSpPr>
        <p:spPr>
          <a:xfrm>
            <a:off x="3009407" y="3535816"/>
            <a:ext cx="1542362" cy="81784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AR Viewpoint Upload Operation</a:t>
            </a:r>
          </a:p>
        </p:txBody>
      </p:sp>
      <p:sp>
        <p:nvSpPr>
          <p:cNvPr id="103" name="Flowchart: Document 102"/>
          <p:cNvSpPr/>
          <p:nvPr/>
        </p:nvSpPr>
        <p:spPr>
          <a:xfrm>
            <a:off x="5152949" y="3592512"/>
            <a:ext cx="1299991" cy="72583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Email With Attached Log File</a:t>
            </a:r>
            <a:endParaRPr lang="en-US" sz="1100" dirty="0"/>
          </a:p>
        </p:txBody>
      </p:sp>
      <p:sp>
        <p:nvSpPr>
          <p:cNvPr id="124" name="Line Callout 1 123"/>
          <p:cNvSpPr/>
          <p:nvPr/>
        </p:nvSpPr>
        <p:spPr>
          <a:xfrm>
            <a:off x="10018462" y="746306"/>
            <a:ext cx="967037" cy="929939"/>
          </a:xfrm>
          <a:prstGeom prst="borderCallout1">
            <a:avLst>
              <a:gd name="adj1" fmla="val 18750"/>
              <a:gd name="adj2" fmla="val -8333"/>
              <a:gd name="adj3" fmla="val 105197"/>
              <a:gd name="adj4" fmla="val -4090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IT  Restarts Download Process When New File Available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8" name="Flowchart: Connector 127"/>
          <p:cNvSpPr/>
          <p:nvPr/>
        </p:nvSpPr>
        <p:spPr>
          <a:xfrm>
            <a:off x="372735" y="5395108"/>
            <a:ext cx="304800" cy="3098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lowchart: Connector 128"/>
          <p:cNvSpPr/>
          <p:nvPr/>
        </p:nvSpPr>
        <p:spPr>
          <a:xfrm>
            <a:off x="10667998" y="3798188"/>
            <a:ext cx="304800" cy="3098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lowchart: Manual Operation 129"/>
          <p:cNvSpPr/>
          <p:nvPr/>
        </p:nvSpPr>
        <p:spPr>
          <a:xfrm>
            <a:off x="6978092" y="3541399"/>
            <a:ext cx="1377108" cy="817843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AR Review Upload Email</a:t>
            </a:r>
            <a:endParaRPr lang="en-US" sz="1100" dirty="0"/>
          </a:p>
        </p:txBody>
      </p:sp>
      <p:sp>
        <p:nvSpPr>
          <p:cNvPr id="131" name="Flowchart: Decision 130"/>
          <p:cNvSpPr/>
          <p:nvPr/>
        </p:nvSpPr>
        <p:spPr>
          <a:xfrm>
            <a:off x="8809148" y="3630345"/>
            <a:ext cx="1209314" cy="62360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Counts Okay?</a:t>
            </a:r>
            <a:endParaRPr lang="en-US" sz="1100" dirty="0"/>
          </a:p>
        </p:txBody>
      </p:sp>
      <p:sp>
        <p:nvSpPr>
          <p:cNvPr id="132" name="Flowchart: Terminator 131"/>
          <p:cNvSpPr/>
          <p:nvPr/>
        </p:nvSpPr>
        <p:spPr>
          <a:xfrm>
            <a:off x="8929063" y="4659190"/>
            <a:ext cx="969484" cy="34928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End</a:t>
            </a:r>
            <a:endParaRPr lang="en-US" sz="1100" dirty="0"/>
          </a:p>
        </p:txBody>
      </p:sp>
      <p:sp>
        <p:nvSpPr>
          <p:cNvPr id="134" name="Flowchart: Manual Operation 133"/>
          <p:cNvSpPr/>
          <p:nvPr/>
        </p:nvSpPr>
        <p:spPr>
          <a:xfrm>
            <a:off x="2832697" y="5141127"/>
            <a:ext cx="1549192" cy="817843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IT/AR Investigates, Takes Corrective Action</a:t>
            </a:r>
            <a:endParaRPr lang="en-US" sz="1100" dirty="0"/>
          </a:p>
        </p:txBody>
      </p:sp>
      <p:sp>
        <p:nvSpPr>
          <p:cNvPr id="135" name="Flowchart: Terminator 134"/>
          <p:cNvSpPr/>
          <p:nvPr/>
        </p:nvSpPr>
        <p:spPr>
          <a:xfrm>
            <a:off x="4833461" y="5375404"/>
            <a:ext cx="969484" cy="34928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End</a:t>
            </a:r>
            <a:endParaRPr lang="en-US" sz="1100" dirty="0"/>
          </a:p>
        </p:txBody>
      </p:sp>
      <p:sp>
        <p:nvSpPr>
          <p:cNvPr id="138" name="Line Callout 1 137"/>
          <p:cNvSpPr/>
          <p:nvPr/>
        </p:nvSpPr>
        <p:spPr>
          <a:xfrm>
            <a:off x="5028276" y="6049753"/>
            <a:ext cx="2174239" cy="397858"/>
          </a:xfrm>
          <a:prstGeom prst="borderCallout1">
            <a:avLst>
              <a:gd name="adj1" fmla="val 18750"/>
              <a:gd name="adj2" fmla="val -8333"/>
              <a:gd name="adj3" fmla="val -53371"/>
              <a:gd name="adj4" fmla="val -402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AR Emails RLB With Any Missing Images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40" name="Straight Arrow Connector 139"/>
          <p:cNvCxnSpPr>
            <a:stCxn id="100" idx="6"/>
            <a:endCxn id="99" idx="1"/>
          </p:cNvCxnSpPr>
          <p:nvPr/>
        </p:nvCxnSpPr>
        <p:spPr>
          <a:xfrm>
            <a:off x="653874" y="3933891"/>
            <a:ext cx="52832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99" idx="3"/>
            <a:endCxn id="101" idx="1"/>
          </p:cNvCxnSpPr>
          <p:nvPr/>
        </p:nvCxnSpPr>
        <p:spPr>
          <a:xfrm>
            <a:off x="2283888" y="3933892"/>
            <a:ext cx="725519" cy="10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01" idx="3"/>
            <a:endCxn id="103" idx="1"/>
          </p:cNvCxnSpPr>
          <p:nvPr/>
        </p:nvCxnSpPr>
        <p:spPr>
          <a:xfrm>
            <a:off x="4551769" y="3944737"/>
            <a:ext cx="601180" cy="10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03" idx="3"/>
            <a:endCxn id="130" idx="1"/>
          </p:cNvCxnSpPr>
          <p:nvPr/>
        </p:nvCxnSpPr>
        <p:spPr>
          <a:xfrm flipV="1">
            <a:off x="6452940" y="3950321"/>
            <a:ext cx="662863" cy="5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endCxn id="134" idx="1"/>
          </p:cNvCxnSpPr>
          <p:nvPr/>
        </p:nvCxnSpPr>
        <p:spPr>
          <a:xfrm>
            <a:off x="2211235" y="5550049"/>
            <a:ext cx="7763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134" idx="3"/>
            <a:endCxn id="135" idx="1"/>
          </p:cNvCxnSpPr>
          <p:nvPr/>
        </p:nvCxnSpPr>
        <p:spPr>
          <a:xfrm flipV="1">
            <a:off x="4226970" y="5550048"/>
            <a:ext cx="60649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31" idx="2"/>
            <a:endCxn id="132" idx="0"/>
          </p:cNvCxnSpPr>
          <p:nvPr/>
        </p:nvCxnSpPr>
        <p:spPr>
          <a:xfrm>
            <a:off x="9413805" y="4253951"/>
            <a:ext cx="0" cy="405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10180837" y="3680538"/>
            <a:ext cx="3847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sp>
        <p:nvSpPr>
          <p:cNvPr id="174" name="TextBox 173"/>
          <p:cNvSpPr txBox="1"/>
          <p:nvPr/>
        </p:nvSpPr>
        <p:spPr>
          <a:xfrm>
            <a:off x="9539849" y="4296808"/>
            <a:ext cx="3847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sp>
        <p:nvSpPr>
          <p:cNvPr id="61" name="Flowchart: Manual Operation 60"/>
          <p:cNvSpPr/>
          <p:nvPr/>
        </p:nvSpPr>
        <p:spPr>
          <a:xfrm>
            <a:off x="1004017" y="5141127"/>
            <a:ext cx="1377108" cy="817843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AR /IT Reviews Upload Records, Emails IT</a:t>
            </a:r>
            <a:endParaRPr lang="en-US" sz="1100" dirty="0"/>
          </a:p>
        </p:txBody>
      </p:sp>
      <p:cxnSp>
        <p:nvCxnSpPr>
          <p:cNvPr id="20" name="Straight Arrow Connector 19"/>
          <p:cNvCxnSpPr>
            <a:stCxn id="130" idx="3"/>
            <a:endCxn id="131" idx="1"/>
          </p:cNvCxnSpPr>
          <p:nvPr/>
        </p:nvCxnSpPr>
        <p:spPr>
          <a:xfrm flipV="1">
            <a:off x="8217489" y="3942148"/>
            <a:ext cx="591659" cy="81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1" idx="3"/>
            <a:endCxn id="129" idx="2"/>
          </p:cNvCxnSpPr>
          <p:nvPr/>
        </p:nvCxnSpPr>
        <p:spPr>
          <a:xfrm>
            <a:off x="10018462" y="3942148"/>
            <a:ext cx="649536" cy="10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28" idx="6"/>
            <a:endCxn id="61" idx="1"/>
          </p:cNvCxnSpPr>
          <p:nvPr/>
        </p:nvCxnSpPr>
        <p:spPr>
          <a:xfrm>
            <a:off x="677535" y="5550048"/>
            <a:ext cx="46419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35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255</Words>
  <Application>Microsoft Office PowerPoint</Application>
  <PresentationFormat>Widescreen</PresentationFormat>
  <Paragraphs>67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Gannon-McKinley</dc:creator>
  <cp:lastModifiedBy>Brian Gannon-McKinley</cp:lastModifiedBy>
  <cp:revision>28</cp:revision>
  <dcterms:created xsi:type="dcterms:W3CDTF">2015-04-30T19:03:44Z</dcterms:created>
  <dcterms:modified xsi:type="dcterms:W3CDTF">2015-04-30T21:20:16Z</dcterms:modified>
</cp:coreProperties>
</file>