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2" autoAdjust="0"/>
    <p:restoredTop sz="94650" autoAdjust="0"/>
  </p:normalViewPr>
  <p:slideViewPr>
    <p:cSldViewPr snapToGrid="0">
      <p:cViewPr>
        <p:scale>
          <a:sx n="125" d="100"/>
          <a:sy n="125" d="100"/>
        </p:scale>
        <p:origin x="-1350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3E835-94C0-44AB-B4F0-793449F8FF55}" type="doc">
      <dgm:prSet loTypeId="urn:microsoft.com/office/officeart/2005/8/layout/hList9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51F54BD-5CED-499D-A9EA-1DDAD830FD80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AR/AP Download</a:t>
          </a:r>
          <a:endParaRPr lang="en-US" dirty="0"/>
        </a:p>
      </dgm:t>
    </dgm:pt>
    <dgm:pt modelId="{87AA830D-359F-455B-AAB2-A70849290A97}" type="parTrans" cxnId="{78E38712-FA71-4113-8571-D6F4CD4D5C09}">
      <dgm:prSet/>
      <dgm:spPr/>
      <dgm:t>
        <a:bodyPr/>
        <a:lstStyle/>
        <a:p>
          <a:endParaRPr lang="en-US"/>
        </a:p>
      </dgm:t>
    </dgm:pt>
    <dgm:pt modelId="{EFC5913D-0EA5-45D3-A1B3-9EA8EED01BEE}" type="sibTrans" cxnId="{78E38712-FA71-4113-8571-D6F4CD4D5C09}">
      <dgm:prSet/>
      <dgm:spPr/>
      <dgm:t>
        <a:bodyPr/>
        <a:lstStyle/>
        <a:p>
          <a:endParaRPr lang="en-US"/>
        </a:p>
      </dgm:t>
    </dgm:pt>
    <dgm:pt modelId="{2827E5CB-576C-463E-ADFF-40A9341C7EB0}">
      <dgm:prSet phldrT="[Text]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Windows task starts download at designated time.  AR/AP downloads may be at different times.</a:t>
          </a:r>
        </a:p>
      </dgm:t>
    </dgm:pt>
    <dgm:pt modelId="{5C812CBA-67F9-4A05-8DCF-49512AA8E882}" type="parTrans" cxnId="{57879113-3F30-481D-9B1C-5359BD84415C}">
      <dgm:prSet/>
      <dgm:spPr/>
      <dgm:t>
        <a:bodyPr/>
        <a:lstStyle/>
        <a:p>
          <a:endParaRPr lang="en-US"/>
        </a:p>
      </dgm:t>
    </dgm:pt>
    <dgm:pt modelId="{1881029E-2721-49F7-834F-AB7EC86AAE35}" type="sibTrans" cxnId="{57879113-3F30-481D-9B1C-5359BD84415C}">
      <dgm:prSet/>
      <dgm:spPr/>
      <dgm:t>
        <a:bodyPr/>
        <a:lstStyle/>
        <a:p>
          <a:endParaRPr lang="en-US"/>
        </a:p>
      </dgm:t>
    </dgm:pt>
    <dgm:pt modelId="{77D16945-C05E-4FF3-B812-8D520BEDDF86}">
      <dgm:prSet phldrT="[Text]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File is downloaded from RLB FTP server.</a:t>
          </a:r>
        </a:p>
      </dgm:t>
    </dgm:pt>
    <dgm:pt modelId="{83D467A7-741B-4680-BE11-2A93D2EB357E}" type="parTrans" cxnId="{9E9C7F5D-4931-4996-A467-B753FEFE6B51}">
      <dgm:prSet/>
      <dgm:spPr/>
      <dgm:t>
        <a:bodyPr/>
        <a:lstStyle/>
        <a:p>
          <a:endParaRPr lang="en-US"/>
        </a:p>
      </dgm:t>
    </dgm:pt>
    <dgm:pt modelId="{11043F59-E53D-4B71-A12B-70E46737A843}" type="sibTrans" cxnId="{9E9C7F5D-4931-4996-A467-B753FEFE6B51}">
      <dgm:prSet/>
      <dgm:spPr/>
      <dgm:t>
        <a:bodyPr/>
        <a:lstStyle/>
        <a:p>
          <a:endParaRPr lang="en-US"/>
        </a:p>
      </dgm:t>
    </dgm:pt>
    <dgm:pt modelId="{6849AE8A-CA2E-456D-AA26-D57B0D9C5D82}">
      <dgm:prSet phldrT="[Text]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Email notification is sent.  Email includes link to download location and attached log file.</a:t>
          </a:r>
          <a:endParaRPr lang="en-US" dirty="0"/>
        </a:p>
      </dgm:t>
    </dgm:pt>
    <dgm:pt modelId="{512D9AA9-A63B-4536-AB93-DA82816C3CA2}" type="parTrans" cxnId="{BB940D34-2FFB-4024-9716-B5EC9C76C7AF}">
      <dgm:prSet/>
      <dgm:spPr/>
      <dgm:t>
        <a:bodyPr/>
        <a:lstStyle/>
        <a:p>
          <a:endParaRPr lang="en-US"/>
        </a:p>
      </dgm:t>
    </dgm:pt>
    <dgm:pt modelId="{DEBF57DD-9DB1-4F4C-9C8F-319F332B6E74}" type="sibTrans" cxnId="{BB940D34-2FFB-4024-9716-B5EC9C76C7AF}">
      <dgm:prSet/>
      <dgm:spPr/>
      <dgm:t>
        <a:bodyPr/>
        <a:lstStyle/>
        <a:p>
          <a:endParaRPr lang="en-US"/>
        </a:p>
      </dgm:t>
    </dgm:pt>
    <dgm:pt modelId="{B090D47E-F3B0-4D7E-BD52-13EDED33A9F0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Download File Processing (Manual)</a:t>
          </a:r>
          <a:endParaRPr lang="en-US" dirty="0"/>
        </a:p>
      </dgm:t>
    </dgm:pt>
    <dgm:pt modelId="{F01C3D3C-FD9A-4114-8810-0CF7EBEDE8A2}" type="parTrans" cxnId="{75C872BA-52CA-4E8D-98B1-2DAA7E0E861B}">
      <dgm:prSet/>
      <dgm:spPr/>
      <dgm:t>
        <a:bodyPr/>
        <a:lstStyle/>
        <a:p>
          <a:endParaRPr lang="en-US"/>
        </a:p>
      </dgm:t>
    </dgm:pt>
    <dgm:pt modelId="{53417AFF-EDF5-4817-B382-551EB627FA1A}" type="sibTrans" cxnId="{75C872BA-52CA-4E8D-98B1-2DAA7E0E861B}">
      <dgm:prSet/>
      <dgm:spPr/>
      <dgm:t>
        <a:bodyPr/>
        <a:lstStyle/>
        <a:p>
          <a:endParaRPr lang="en-US"/>
        </a:p>
      </dgm:t>
    </dgm:pt>
    <dgm:pt modelId="{2B9C658D-BFE6-4F8C-85E3-BD6C400F761A}">
      <dgm:prSet phldrT="[Text]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Users respond to email.  Check downloaded file.</a:t>
          </a:r>
          <a:endParaRPr lang="en-US" dirty="0"/>
        </a:p>
      </dgm:t>
    </dgm:pt>
    <dgm:pt modelId="{66095E46-2B16-4372-8673-7B80842FB33B}" type="parTrans" cxnId="{53441E3B-FE48-46FE-A1DE-34DF4E052376}">
      <dgm:prSet/>
      <dgm:spPr/>
      <dgm:t>
        <a:bodyPr/>
        <a:lstStyle/>
        <a:p>
          <a:endParaRPr lang="en-US"/>
        </a:p>
      </dgm:t>
    </dgm:pt>
    <dgm:pt modelId="{8DC3CA5D-7901-4B72-895C-5B0C34848308}" type="sibTrans" cxnId="{53441E3B-FE48-46FE-A1DE-34DF4E052376}">
      <dgm:prSet/>
      <dgm:spPr/>
      <dgm:t>
        <a:bodyPr/>
        <a:lstStyle/>
        <a:p>
          <a:endParaRPr lang="en-US"/>
        </a:p>
      </dgm:t>
    </dgm:pt>
    <dgm:pt modelId="{E7838277-C831-421B-9CD2-DC9D6359D386}">
      <dgm:prSet phldrT="[Text]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Users move file from download folder to designated process folder.</a:t>
          </a:r>
          <a:endParaRPr lang="en-US" dirty="0"/>
        </a:p>
      </dgm:t>
    </dgm:pt>
    <dgm:pt modelId="{B754F39E-4AC3-49FB-AA18-043A9E19B740}" type="parTrans" cxnId="{B9AA7B2E-0781-4A20-9E16-B9529F8A8021}">
      <dgm:prSet/>
      <dgm:spPr/>
      <dgm:t>
        <a:bodyPr/>
        <a:lstStyle/>
        <a:p>
          <a:endParaRPr lang="en-US"/>
        </a:p>
      </dgm:t>
    </dgm:pt>
    <dgm:pt modelId="{03174F2F-965A-41D9-8312-FCA89E8D5737}" type="sibTrans" cxnId="{B9AA7B2E-0781-4A20-9E16-B9529F8A8021}">
      <dgm:prSet/>
      <dgm:spPr/>
      <dgm:t>
        <a:bodyPr/>
        <a:lstStyle/>
        <a:p>
          <a:endParaRPr lang="en-US"/>
        </a:p>
      </dgm:t>
    </dgm:pt>
    <dgm:pt modelId="{1237FDE3-0AD2-47D9-8F29-7D9415DE185D}">
      <dgm:prSet phldrT="[Text]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 dirty="0" smtClean="0"/>
            <a:t>File Move Event</a:t>
          </a:r>
        </a:p>
      </dgm:t>
    </dgm:pt>
    <dgm:pt modelId="{C01295AF-BEDC-4D87-B619-7CC9C307558D}" type="parTrans" cxnId="{E47E868E-110C-4560-9D80-CBBFE646B21B}">
      <dgm:prSet/>
      <dgm:spPr/>
      <dgm:t>
        <a:bodyPr/>
        <a:lstStyle/>
        <a:p>
          <a:endParaRPr lang="en-US"/>
        </a:p>
      </dgm:t>
    </dgm:pt>
    <dgm:pt modelId="{8E49550F-BC6D-41A0-ADC0-5B5CE3060EFA}" type="sibTrans" cxnId="{E47E868E-110C-4560-9D80-CBBFE646B21B}">
      <dgm:prSet/>
      <dgm:spPr/>
      <dgm:t>
        <a:bodyPr/>
        <a:lstStyle/>
        <a:p>
          <a:endParaRPr lang="en-US"/>
        </a:p>
      </dgm:t>
    </dgm:pt>
    <dgm:pt modelId="{045EF69A-DEB3-45D9-9543-41D503720E10}">
      <dgm:prSet phldrT="[Text]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A custom file listener waits for new file to appear in process folder.</a:t>
          </a:r>
          <a:endParaRPr lang="en-US" dirty="0"/>
        </a:p>
      </dgm:t>
    </dgm:pt>
    <dgm:pt modelId="{E8A27D23-0EDC-4203-8B01-5BE448121F76}" type="parTrans" cxnId="{0BE533F4-F747-4EB3-A805-E3B095A916B8}">
      <dgm:prSet/>
      <dgm:spPr/>
      <dgm:t>
        <a:bodyPr/>
        <a:lstStyle/>
        <a:p>
          <a:endParaRPr lang="en-US"/>
        </a:p>
      </dgm:t>
    </dgm:pt>
    <dgm:pt modelId="{DFAA9ABD-1D90-4745-A918-39193DB38127}" type="sibTrans" cxnId="{0BE533F4-F747-4EB3-A805-E3B095A916B8}">
      <dgm:prSet/>
      <dgm:spPr/>
      <dgm:t>
        <a:bodyPr/>
        <a:lstStyle/>
        <a:p>
          <a:endParaRPr lang="en-US"/>
        </a:p>
      </dgm:t>
    </dgm:pt>
    <dgm:pt modelId="{D37F6168-8302-4556-9216-81112844FEBE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AR Import Viewpoint</a:t>
          </a:r>
          <a:endParaRPr lang="en-US" dirty="0"/>
        </a:p>
      </dgm:t>
    </dgm:pt>
    <dgm:pt modelId="{54195050-8C37-459F-B4A1-CA8BAB996F50}" type="parTrans" cxnId="{A94986E0-29DD-4412-8C47-2E4569BE614C}">
      <dgm:prSet/>
      <dgm:spPr/>
      <dgm:t>
        <a:bodyPr/>
        <a:lstStyle/>
        <a:p>
          <a:endParaRPr lang="en-US"/>
        </a:p>
      </dgm:t>
    </dgm:pt>
    <dgm:pt modelId="{C29104B0-E13E-4056-B8B7-9C7441447A6A}" type="sibTrans" cxnId="{A94986E0-29DD-4412-8C47-2E4569BE614C}">
      <dgm:prSet/>
      <dgm:spPr/>
      <dgm:t>
        <a:bodyPr/>
        <a:lstStyle/>
        <a:p>
          <a:endParaRPr lang="en-US"/>
        </a:p>
      </dgm:t>
    </dgm:pt>
    <dgm:pt modelId="{A312DB1F-5506-47B7-935F-7E925BEF408F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Task kicked off by file listener.</a:t>
          </a:r>
          <a:endParaRPr lang="en-US" dirty="0"/>
        </a:p>
      </dgm:t>
    </dgm:pt>
    <dgm:pt modelId="{A8FE2D6D-048A-43F8-B466-D9586D608F02}" type="parTrans" cxnId="{B321B1B7-29F8-4617-B3ED-EEA75D0294AD}">
      <dgm:prSet/>
      <dgm:spPr/>
      <dgm:t>
        <a:bodyPr/>
        <a:lstStyle/>
        <a:p>
          <a:endParaRPr lang="en-US"/>
        </a:p>
      </dgm:t>
    </dgm:pt>
    <dgm:pt modelId="{8B147D03-B61A-4706-AA69-6DBC7F7869D6}" type="sibTrans" cxnId="{B321B1B7-29F8-4617-B3ED-EEA75D0294AD}">
      <dgm:prSet/>
      <dgm:spPr/>
      <dgm:t>
        <a:bodyPr/>
        <a:lstStyle/>
        <a:p>
          <a:endParaRPr lang="en-US"/>
        </a:p>
      </dgm:t>
    </dgm:pt>
    <dgm:pt modelId="{7CA91E61-76EF-46A6-833A-C87D6914F4E1}">
      <dgm:prSet phldrT="[Text]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If users don’t see the file they expect, they notify IT.</a:t>
          </a:r>
          <a:endParaRPr lang="en-US" dirty="0"/>
        </a:p>
      </dgm:t>
    </dgm:pt>
    <dgm:pt modelId="{674FB9BA-864C-4AE7-9D41-B6657EF1C168}" type="parTrans" cxnId="{57F9152E-BB06-4278-9C37-5A2BFD043917}">
      <dgm:prSet/>
      <dgm:spPr/>
      <dgm:t>
        <a:bodyPr/>
        <a:lstStyle/>
        <a:p>
          <a:endParaRPr lang="en-US"/>
        </a:p>
      </dgm:t>
    </dgm:pt>
    <dgm:pt modelId="{058C5640-B036-4030-ACAE-072883DAE57A}" type="sibTrans" cxnId="{57F9152E-BB06-4278-9C37-5A2BFD043917}">
      <dgm:prSet/>
      <dgm:spPr/>
      <dgm:t>
        <a:bodyPr/>
        <a:lstStyle/>
        <a:p>
          <a:endParaRPr lang="en-US"/>
        </a:p>
      </dgm:t>
    </dgm:pt>
    <dgm:pt modelId="{1DB4AAA9-B8D6-41CB-BCB6-AB9EB75544E3}">
      <dgm:prSet phldrT="[Text]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Download is logged in database.  The same file can be downloaded multiple times.</a:t>
          </a:r>
          <a:endParaRPr lang="en-US" dirty="0"/>
        </a:p>
      </dgm:t>
    </dgm:pt>
    <dgm:pt modelId="{CD343B28-C7F4-4DA5-9CDC-0058AD3CEBC9}" type="parTrans" cxnId="{902B128E-BC68-4EFB-A7B1-165BFE562478}">
      <dgm:prSet/>
      <dgm:spPr/>
      <dgm:t>
        <a:bodyPr/>
        <a:lstStyle/>
        <a:p>
          <a:endParaRPr lang="en-US"/>
        </a:p>
      </dgm:t>
    </dgm:pt>
    <dgm:pt modelId="{BE0B7353-522D-4475-91A7-7C8F72A720AC}" type="sibTrans" cxnId="{902B128E-BC68-4EFB-A7B1-165BFE562478}">
      <dgm:prSet/>
      <dgm:spPr/>
      <dgm:t>
        <a:bodyPr/>
        <a:lstStyle/>
        <a:p>
          <a:endParaRPr lang="en-US"/>
        </a:p>
      </dgm:t>
    </dgm:pt>
    <dgm:pt modelId="{9E966B2F-5E7D-40DF-BC1C-D941275D73AA}">
      <dgm:prSet phldrT="[Text]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New files are verified.  Valid files are moved to processing folder and further process is kicked off.</a:t>
          </a:r>
          <a:endParaRPr lang="en-US" dirty="0"/>
        </a:p>
      </dgm:t>
    </dgm:pt>
    <dgm:pt modelId="{2844019C-C199-4E5A-8D9D-FBFC7769D370}" type="parTrans" cxnId="{B2170610-E29F-43C5-A6AD-37125353BC01}">
      <dgm:prSet/>
      <dgm:spPr/>
      <dgm:t>
        <a:bodyPr/>
        <a:lstStyle/>
        <a:p>
          <a:endParaRPr lang="en-US"/>
        </a:p>
      </dgm:t>
    </dgm:pt>
    <dgm:pt modelId="{AC951A9E-5914-4881-9489-687EF739E2B6}" type="sibTrans" cxnId="{B2170610-E29F-43C5-A6AD-37125353BC01}">
      <dgm:prSet/>
      <dgm:spPr/>
      <dgm:t>
        <a:bodyPr/>
        <a:lstStyle/>
        <a:p>
          <a:endParaRPr lang="en-US"/>
        </a:p>
      </dgm:t>
    </dgm:pt>
    <dgm:pt modelId="{B24DDC5E-D5DE-4D54-AF28-16206CF576CF}">
      <dgm:prSet phldrT="[Text]"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r>
            <a:rPr lang="en-US" smtClean="0"/>
            <a:t>Files not matching expected criteria are moved to ‘junk’ folder.</a:t>
          </a:r>
          <a:endParaRPr lang="en-US" dirty="0"/>
        </a:p>
      </dgm:t>
    </dgm:pt>
    <dgm:pt modelId="{68C3DAE9-C68B-4B5F-9AE1-6D5EF753623F}" type="parTrans" cxnId="{75ECCA4C-C4F5-4F78-9E63-F205D1AD9688}">
      <dgm:prSet/>
      <dgm:spPr/>
      <dgm:t>
        <a:bodyPr/>
        <a:lstStyle/>
        <a:p>
          <a:endParaRPr lang="en-US"/>
        </a:p>
      </dgm:t>
    </dgm:pt>
    <dgm:pt modelId="{214CF64C-83BF-42BB-9583-3F15FFC77848}" type="sibTrans" cxnId="{75ECCA4C-C4F5-4F78-9E63-F205D1AD9688}">
      <dgm:prSet/>
      <dgm:spPr/>
      <dgm:t>
        <a:bodyPr/>
        <a:lstStyle/>
        <a:p>
          <a:endParaRPr lang="en-US"/>
        </a:p>
      </dgm:t>
    </dgm:pt>
    <dgm:pt modelId="{F1AF7500-B6A9-4C07-9327-07A536EDB2A1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AR/AP Extract, Upload</a:t>
          </a:r>
          <a:endParaRPr lang="en-US" dirty="0"/>
        </a:p>
      </dgm:t>
    </dgm:pt>
    <dgm:pt modelId="{A13E3F83-D067-49AD-8863-0099BF3A51AC}" type="parTrans" cxnId="{36FC74FF-DD9A-4C38-9A3D-F77190346389}">
      <dgm:prSet/>
      <dgm:spPr/>
      <dgm:t>
        <a:bodyPr/>
        <a:lstStyle/>
        <a:p>
          <a:endParaRPr lang="en-US"/>
        </a:p>
      </dgm:t>
    </dgm:pt>
    <dgm:pt modelId="{C6BCF312-27E5-46A7-AA2E-5FD08165DF26}" type="sibTrans" cxnId="{36FC74FF-DD9A-4C38-9A3D-F77190346389}">
      <dgm:prSet/>
      <dgm:spPr/>
      <dgm:t>
        <a:bodyPr/>
        <a:lstStyle/>
        <a:p>
          <a:endParaRPr lang="en-US"/>
        </a:p>
      </dgm:t>
    </dgm:pt>
    <dgm:pt modelId="{9A4B5CA4-A129-40F6-A3A6-FF93F9D10C0D}">
      <dgm:prSet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Windows task starts extract at designated time.  AP/AR extracts may be at different times.</a:t>
          </a:r>
          <a:endParaRPr lang="en-US" dirty="0"/>
        </a:p>
      </dgm:t>
    </dgm:pt>
    <dgm:pt modelId="{21874E01-10F2-413A-9CFA-BB6307D40850}" type="parTrans" cxnId="{3098FDA5-6E3B-40FD-B722-96AF8372AA4A}">
      <dgm:prSet/>
      <dgm:spPr/>
      <dgm:t>
        <a:bodyPr/>
        <a:lstStyle/>
        <a:p>
          <a:endParaRPr lang="en-US"/>
        </a:p>
      </dgm:t>
    </dgm:pt>
    <dgm:pt modelId="{8EB6CAB1-7EEB-443A-89C2-AC2191A44CC2}" type="sibTrans" cxnId="{3098FDA5-6E3B-40FD-B722-96AF8372AA4A}">
      <dgm:prSet/>
      <dgm:spPr/>
      <dgm:t>
        <a:bodyPr/>
        <a:lstStyle/>
        <a:p>
          <a:endParaRPr lang="en-US"/>
        </a:p>
      </dgm:t>
    </dgm:pt>
    <dgm:pt modelId="{0034E989-D08A-4822-9794-07B593A8A0B3}">
      <dgm:prSet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Extracted file is uploaded to RLB FTP server.</a:t>
          </a:r>
          <a:endParaRPr lang="en-US" dirty="0"/>
        </a:p>
      </dgm:t>
    </dgm:pt>
    <dgm:pt modelId="{455292B4-100C-44A7-AF5F-5B60558A97DB}" type="parTrans" cxnId="{C4312EA4-81D4-476A-8CA6-56334F3B9FB2}">
      <dgm:prSet/>
      <dgm:spPr/>
      <dgm:t>
        <a:bodyPr/>
        <a:lstStyle/>
        <a:p>
          <a:endParaRPr lang="en-US"/>
        </a:p>
      </dgm:t>
    </dgm:pt>
    <dgm:pt modelId="{AE759F38-0748-4921-8BA8-853C9797336D}" type="sibTrans" cxnId="{C4312EA4-81D4-476A-8CA6-56334F3B9FB2}">
      <dgm:prSet/>
      <dgm:spPr/>
      <dgm:t>
        <a:bodyPr/>
        <a:lstStyle/>
        <a:p>
          <a:endParaRPr lang="en-US"/>
        </a:p>
      </dgm:t>
    </dgm:pt>
    <dgm:pt modelId="{B51EA9F2-DDFB-4221-AF84-6C8330A74187}">
      <dgm:prSet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Email notification is sent.  Email includes attached extract file and log file.</a:t>
          </a:r>
          <a:endParaRPr lang="en-US" dirty="0"/>
        </a:p>
      </dgm:t>
    </dgm:pt>
    <dgm:pt modelId="{D6C9AC7C-AF63-4459-8393-CAEE47CB2294}" type="parTrans" cxnId="{509180A1-EF2A-40FF-A06D-D32C7CCC0A32}">
      <dgm:prSet/>
      <dgm:spPr/>
      <dgm:t>
        <a:bodyPr/>
        <a:lstStyle/>
        <a:p>
          <a:endParaRPr lang="en-US"/>
        </a:p>
      </dgm:t>
    </dgm:pt>
    <dgm:pt modelId="{13FC6467-8190-4665-9B27-944DB90E114D}" type="sibTrans" cxnId="{509180A1-EF2A-40FF-A06D-D32C7CCC0A32}">
      <dgm:prSet/>
      <dgm:spPr/>
      <dgm:t>
        <a:bodyPr/>
        <a:lstStyle/>
        <a:p>
          <a:endParaRPr lang="en-US"/>
        </a:p>
      </dgm:t>
    </dgm:pt>
    <dgm:pt modelId="{F7ECC54E-D5BB-46E4-9AAD-27840E9502F0}">
      <dgm:prSet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Download is logged in database.</a:t>
          </a:r>
          <a:endParaRPr lang="en-US" dirty="0"/>
        </a:p>
      </dgm:t>
    </dgm:pt>
    <dgm:pt modelId="{B8633839-F129-44D2-8F2C-E20F0AAB1F2A}" type="parTrans" cxnId="{F71232DF-6B14-4819-9C7F-8DBF5DB69781}">
      <dgm:prSet/>
      <dgm:spPr/>
      <dgm:t>
        <a:bodyPr/>
        <a:lstStyle/>
        <a:p>
          <a:endParaRPr lang="en-US"/>
        </a:p>
      </dgm:t>
    </dgm:pt>
    <dgm:pt modelId="{55F72F14-8C44-4C58-B2C8-191B54E0715E}" type="sibTrans" cxnId="{F71232DF-6B14-4819-9C7F-8DBF5DB69781}">
      <dgm:prSet/>
      <dgm:spPr/>
      <dgm:t>
        <a:bodyPr/>
        <a:lstStyle/>
        <a:p>
          <a:endParaRPr lang="en-US"/>
        </a:p>
      </dgm:t>
    </dgm:pt>
    <dgm:pt modelId="{C09B11D1-6836-4BA0-AF4B-DEA407FE55D8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Import file is validated.</a:t>
          </a:r>
          <a:endParaRPr lang="en-US" dirty="0"/>
        </a:p>
      </dgm:t>
    </dgm:pt>
    <dgm:pt modelId="{7FFE5EE4-CE00-4E6E-9DC9-1DB214A6412F}" type="parTrans" cxnId="{C445C73F-9736-420E-B2A4-C35287724D0D}">
      <dgm:prSet/>
      <dgm:spPr/>
      <dgm:t>
        <a:bodyPr/>
        <a:lstStyle/>
        <a:p>
          <a:endParaRPr lang="en-US"/>
        </a:p>
      </dgm:t>
    </dgm:pt>
    <dgm:pt modelId="{1CDB36C0-0E16-488B-8266-052BCB56701C}" type="sibTrans" cxnId="{C445C73F-9736-420E-B2A4-C35287724D0D}">
      <dgm:prSet/>
      <dgm:spPr/>
      <dgm:t>
        <a:bodyPr/>
        <a:lstStyle/>
        <a:p>
          <a:endParaRPr lang="en-US"/>
        </a:p>
      </dgm:t>
    </dgm:pt>
    <dgm:pt modelId="{09FCD545-884C-48AC-9FF5-ED8652026BB7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Check if AR batch for same file was previously </a:t>
          </a:r>
          <a:r>
            <a:rPr lang="en-US" dirty="0" smtClean="0"/>
            <a:t>completed. </a:t>
          </a:r>
          <a:endParaRPr lang="en-US" dirty="0" smtClean="0"/>
        </a:p>
      </dgm:t>
    </dgm:pt>
    <dgm:pt modelId="{AC50FB4F-E2D3-4B14-96E0-46B28C4BFD79}" type="parTrans" cxnId="{C032C236-AC27-46ED-B9DE-2CF30A7F11D4}">
      <dgm:prSet/>
      <dgm:spPr/>
      <dgm:t>
        <a:bodyPr/>
        <a:lstStyle/>
        <a:p>
          <a:endParaRPr lang="en-US"/>
        </a:p>
      </dgm:t>
    </dgm:pt>
    <dgm:pt modelId="{ABDA902D-F435-4CB8-93F9-FDDD51E8C4D0}" type="sibTrans" cxnId="{C032C236-AC27-46ED-B9DE-2CF30A7F11D4}">
      <dgm:prSet/>
      <dgm:spPr/>
      <dgm:t>
        <a:bodyPr/>
        <a:lstStyle/>
        <a:p>
          <a:endParaRPr lang="en-US"/>
        </a:p>
      </dgm:t>
    </dgm:pt>
    <dgm:pt modelId="{CE857DBA-1810-48C7-9C31-8E0BB9BB0BC3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Log new AR upload batch in database.</a:t>
          </a:r>
          <a:endParaRPr lang="en-US" dirty="0"/>
        </a:p>
      </dgm:t>
    </dgm:pt>
    <dgm:pt modelId="{C6D95C61-AA97-4BE6-A6BE-BD8CEA329CD2}" type="parTrans" cxnId="{5248376F-BA22-4114-9108-998A4909C15E}">
      <dgm:prSet/>
      <dgm:spPr/>
      <dgm:t>
        <a:bodyPr/>
        <a:lstStyle/>
        <a:p>
          <a:endParaRPr lang="en-US"/>
        </a:p>
      </dgm:t>
    </dgm:pt>
    <dgm:pt modelId="{228BABC6-78DE-4338-BEC3-0EE91052D72D}" type="sibTrans" cxnId="{5248376F-BA22-4114-9108-998A4909C15E}">
      <dgm:prSet/>
      <dgm:spPr/>
      <dgm:t>
        <a:bodyPr/>
        <a:lstStyle/>
        <a:p>
          <a:endParaRPr lang="en-US"/>
        </a:p>
      </dgm:t>
    </dgm:pt>
    <dgm:pt modelId="{FDD9AABA-A975-4ACC-8A1B-55D7A24941D3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Data file is extracted, uploaded to Viewpoint.  Records are logged in database.</a:t>
          </a:r>
          <a:endParaRPr lang="en-US" dirty="0"/>
        </a:p>
      </dgm:t>
    </dgm:pt>
    <dgm:pt modelId="{2086730C-D46F-4A1C-840B-DE712906A764}" type="parTrans" cxnId="{E420F0BB-DDC4-42D0-9F05-70B410E9B31A}">
      <dgm:prSet/>
      <dgm:spPr/>
      <dgm:t>
        <a:bodyPr/>
        <a:lstStyle/>
        <a:p>
          <a:endParaRPr lang="en-US"/>
        </a:p>
      </dgm:t>
    </dgm:pt>
    <dgm:pt modelId="{841DF866-6C00-4FFB-BF23-7DB5017BB6D7}" type="sibTrans" cxnId="{E420F0BB-DDC4-42D0-9F05-70B410E9B31A}">
      <dgm:prSet/>
      <dgm:spPr/>
      <dgm:t>
        <a:bodyPr/>
        <a:lstStyle/>
        <a:p>
          <a:endParaRPr lang="en-US"/>
        </a:p>
      </dgm:t>
    </dgm:pt>
    <dgm:pt modelId="{EBF5DFC9-045F-4300-84A7-C03F294D4C48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Batch completed is logged in database with batch.</a:t>
          </a:r>
          <a:endParaRPr lang="en-US" dirty="0"/>
        </a:p>
      </dgm:t>
    </dgm:pt>
    <dgm:pt modelId="{CEE63001-A546-46E2-886D-9C280025193B}" type="parTrans" cxnId="{4F6398BC-17AA-4CFC-BC1F-1F3AC7408CC4}">
      <dgm:prSet/>
      <dgm:spPr/>
      <dgm:t>
        <a:bodyPr/>
        <a:lstStyle/>
        <a:p>
          <a:endParaRPr lang="en-US"/>
        </a:p>
      </dgm:t>
    </dgm:pt>
    <dgm:pt modelId="{EB1FAEB5-B59B-419F-BAE9-E9D3C2180F92}" type="sibTrans" cxnId="{4F6398BC-17AA-4CFC-BC1F-1F3AC7408CC4}">
      <dgm:prSet/>
      <dgm:spPr/>
      <dgm:t>
        <a:bodyPr/>
        <a:lstStyle/>
        <a:p>
          <a:endParaRPr lang="en-US"/>
        </a:p>
      </dgm:t>
    </dgm:pt>
    <dgm:pt modelId="{786D89E2-BD98-4B35-B70F-752784C1C03A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RLB files are archived and archive location is logged in database with batch.</a:t>
          </a:r>
          <a:endParaRPr lang="en-US" dirty="0"/>
        </a:p>
      </dgm:t>
    </dgm:pt>
    <dgm:pt modelId="{6ADF22D7-3B06-45E0-AD03-F618A44BBA2E}" type="parTrans" cxnId="{663345CD-BFAB-4357-8365-A4DCCD638545}">
      <dgm:prSet/>
      <dgm:spPr/>
      <dgm:t>
        <a:bodyPr/>
        <a:lstStyle/>
        <a:p>
          <a:endParaRPr lang="en-US"/>
        </a:p>
      </dgm:t>
    </dgm:pt>
    <dgm:pt modelId="{3B055BEA-1887-4801-ACCA-FCE200C204E2}" type="sibTrans" cxnId="{663345CD-BFAB-4357-8365-A4DCCD638545}">
      <dgm:prSet/>
      <dgm:spPr/>
      <dgm:t>
        <a:bodyPr/>
        <a:lstStyle/>
        <a:p>
          <a:endParaRPr lang="en-US"/>
        </a:p>
      </dgm:t>
    </dgm:pt>
    <dgm:pt modelId="{71B0249B-792C-435D-AA51-051135B96A8B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AP File Processing</a:t>
          </a:r>
          <a:endParaRPr lang="en-US" dirty="0"/>
        </a:p>
      </dgm:t>
    </dgm:pt>
    <dgm:pt modelId="{19E54FFB-7133-402C-85BD-F74A01491975}" type="parTrans" cxnId="{AB888D31-4028-4D99-8234-B5258783927B}">
      <dgm:prSet/>
      <dgm:spPr/>
      <dgm:t>
        <a:bodyPr/>
        <a:lstStyle/>
        <a:p>
          <a:endParaRPr lang="en-US"/>
        </a:p>
      </dgm:t>
    </dgm:pt>
    <dgm:pt modelId="{3D7DC990-9524-457A-B95A-9308622771B6}" type="sibTrans" cxnId="{AB888D31-4028-4D99-8234-B5258783927B}">
      <dgm:prSet/>
      <dgm:spPr/>
      <dgm:t>
        <a:bodyPr/>
        <a:lstStyle/>
        <a:p>
          <a:endParaRPr lang="en-US"/>
        </a:p>
      </dgm:t>
    </dgm:pt>
    <dgm:pt modelId="{1332BDE1-AFD8-4652-9CFD-97C8F98E4C26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Task kicked off by file listener.</a:t>
          </a:r>
          <a:endParaRPr lang="en-US" dirty="0"/>
        </a:p>
      </dgm:t>
    </dgm:pt>
    <dgm:pt modelId="{77B67A8C-8646-46E6-AB52-9E772F53DC2B}" type="parTrans" cxnId="{2974D1BE-0DF1-451A-8D61-4A4DE1F23CD9}">
      <dgm:prSet/>
      <dgm:spPr/>
      <dgm:t>
        <a:bodyPr/>
        <a:lstStyle/>
        <a:p>
          <a:endParaRPr lang="en-US"/>
        </a:p>
      </dgm:t>
    </dgm:pt>
    <dgm:pt modelId="{3198244C-A559-47F8-8388-8EAE1FD520BC}" type="sibTrans" cxnId="{2974D1BE-0DF1-451A-8D61-4A4DE1F23CD9}">
      <dgm:prSet/>
      <dgm:spPr/>
      <dgm:t>
        <a:bodyPr/>
        <a:lstStyle/>
        <a:p>
          <a:endParaRPr lang="en-US"/>
        </a:p>
      </dgm:t>
    </dgm:pt>
    <dgm:pt modelId="{807156F9-6CA4-4FD1-BB35-9629F24EA479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Import file is validated.</a:t>
          </a:r>
        </a:p>
      </dgm:t>
    </dgm:pt>
    <dgm:pt modelId="{0066FCDF-CB74-4F26-A896-7B8EC65BA150}" type="parTrans" cxnId="{599D9101-A2AD-4BC0-9E5E-28D01D9E1374}">
      <dgm:prSet/>
      <dgm:spPr/>
      <dgm:t>
        <a:bodyPr/>
        <a:lstStyle/>
        <a:p>
          <a:endParaRPr lang="en-US"/>
        </a:p>
      </dgm:t>
    </dgm:pt>
    <dgm:pt modelId="{6E30E4DF-4ECD-4091-A34A-F2C61A27D2FA}" type="sibTrans" cxnId="{599D9101-A2AD-4BC0-9E5E-28D01D9E1374}">
      <dgm:prSet/>
      <dgm:spPr/>
      <dgm:t>
        <a:bodyPr/>
        <a:lstStyle/>
        <a:p>
          <a:endParaRPr lang="en-US"/>
        </a:p>
      </dgm:t>
    </dgm:pt>
    <dgm:pt modelId="{F7E5779A-2B47-4DA2-98C4-AE4DF3E90081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Check if AP batch for same file was previously </a:t>
          </a:r>
          <a:r>
            <a:rPr lang="en-US" dirty="0" smtClean="0"/>
            <a:t>completed.</a:t>
          </a:r>
          <a:endParaRPr lang="en-US" dirty="0" smtClean="0"/>
        </a:p>
      </dgm:t>
    </dgm:pt>
    <dgm:pt modelId="{57A55511-D05B-4067-BBC5-FEC42022C283}" type="parTrans" cxnId="{6BABE7FE-9A7A-4B19-A54E-DED4DE56EC12}">
      <dgm:prSet/>
      <dgm:spPr/>
      <dgm:t>
        <a:bodyPr/>
        <a:lstStyle/>
        <a:p>
          <a:endParaRPr lang="en-US"/>
        </a:p>
      </dgm:t>
    </dgm:pt>
    <dgm:pt modelId="{E53D9AC0-CAC9-4822-B6E8-0415DADB18A2}" type="sibTrans" cxnId="{6BABE7FE-9A7A-4B19-A54E-DED4DE56EC12}">
      <dgm:prSet/>
      <dgm:spPr/>
      <dgm:t>
        <a:bodyPr/>
        <a:lstStyle/>
        <a:p>
          <a:endParaRPr lang="en-US"/>
        </a:p>
      </dgm:t>
    </dgm:pt>
    <dgm:pt modelId="{0FFF8D66-A213-4EC8-8882-470250463128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Log new AP upload batch in database.</a:t>
          </a:r>
        </a:p>
      </dgm:t>
    </dgm:pt>
    <dgm:pt modelId="{7A604A5A-05C9-48BE-B58C-D7C5FB9B72A9}" type="parTrans" cxnId="{294262E3-FC2A-4DC0-93C6-4261BD717184}">
      <dgm:prSet/>
      <dgm:spPr/>
      <dgm:t>
        <a:bodyPr/>
        <a:lstStyle/>
        <a:p>
          <a:endParaRPr lang="en-US"/>
        </a:p>
      </dgm:t>
    </dgm:pt>
    <dgm:pt modelId="{9ABBB3AA-C804-4EA2-AAE0-CA1AEB4BF8C8}" type="sibTrans" cxnId="{294262E3-FC2A-4DC0-93C6-4261BD717184}">
      <dgm:prSet/>
      <dgm:spPr/>
      <dgm:t>
        <a:bodyPr/>
        <a:lstStyle/>
        <a:p>
          <a:endParaRPr lang="en-US"/>
        </a:p>
      </dgm:t>
    </dgm:pt>
    <dgm:pt modelId="{481338C1-E91F-41B9-98C5-60E4BDDC90FF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Records are processed and aggregated.  Unwanted records are removed, separated into categories.  Images are moved to folders.</a:t>
          </a:r>
        </a:p>
      </dgm:t>
    </dgm:pt>
    <dgm:pt modelId="{42882C62-700E-4314-A707-E9592CDF775D}" type="parTrans" cxnId="{28C02330-68D6-4ABB-996A-ED9604B2EDF0}">
      <dgm:prSet/>
      <dgm:spPr/>
      <dgm:t>
        <a:bodyPr/>
        <a:lstStyle/>
        <a:p>
          <a:endParaRPr lang="en-US"/>
        </a:p>
      </dgm:t>
    </dgm:pt>
    <dgm:pt modelId="{52450A63-74F1-4C05-8243-DCC0E1D97880}" type="sibTrans" cxnId="{28C02330-68D6-4ABB-996A-ED9604B2EDF0}">
      <dgm:prSet/>
      <dgm:spPr/>
      <dgm:t>
        <a:bodyPr/>
        <a:lstStyle/>
        <a:p>
          <a:endParaRPr lang="en-US"/>
        </a:p>
      </dgm:t>
    </dgm:pt>
    <dgm:pt modelId="{B331B774-3B23-4800-A815-8AFD20A18554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Email notification is sent to AP department to begin their manual processing steps.</a:t>
          </a:r>
        </a:p>
      </dgm:t>
    </dgm:pt>
    <dgm:pt modelId="{1AE825B9-F748-420F-8C86-A6BC48C426B7}" type="parTrans" cxnId="{1B660A91-FA0D-46BD-A046-536B68DA3C50}">
      <dgm:prSet/>
      <dgm:spPr/>
      <dgm:t>
        <a:bodyPr/>
        <a:lstStyle/>
        <a:p>
          <a:endParaRPr lang="en-US"/>
        </a:p>
      </dgm:t>
    </dgm:pt>
    <dgm:pt modelId="{419FB63B-F76A-4D64-97AA-1D96484E41D2}" type="sibTrans" cxnId="{1B660A91-FA0D-46BD-A046-536B68DA3C50}">
      <dgm:prSet/>
      <dgm:spPr/>
      <dgm:t>
        <a:bodyPr/>
        <a:lstStyle/>
        <a:p>
          <a:endParaRPr lang="en-US"/>
        </a:p>
      </dgm:t>
    </dgm:pt>
    <dgm:pt modelId="{E1C84788-DF83-4A0A-9A02-2AA0F4E43E9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AP Processing (Manual)</a:t>
          </a:r>
        </a:p>
      </dgm:t>
    </dgm:pt>
    <dgm:pt modelId="{90664CF3-9D9A-4575-9BD7-3BC9F25A6DB2}" type="parTrans" cxnId="{6497F2B4-C7FB-43E4-883A-DE845E16AC49}">
      <dgm:prSet/>
      <dgm:spPr/>
      <dgm:t>
        <a:bodyPr/>
        <a:lstStyle/>
        <a:p>
          <a:endParaRPr lang="en-US"/>
        </a:p>
      </dgm:t>
    </dgm:pt>
    <dgm:pt modelId="{6C23C1F3-49C5-4F80-8304-5873026A60D4}" type="sibTrans" cxnId="{6497F2B4-C7FB-43E4-883A-DE845E16AC49}">
      <dgm:prSet/>
      <dgm:spPr/>
      <dgm:t>
        <a:bodyPr/>
        <a:lstStyle/>
        <a:p>
          <a:endParaRPr lang="en-US"/>
        </a:p>
      </dgm:t>
    </dgm:pt>
    <dgm:pt modelId="{42182B6C-9563-4EE7-A0B3-294A9007FD62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AP department opens extracted files in processing folder.</a:t>
          </a:r>
        </a:p>
      </dgm:t>
    </dgm:pt>
    <dgm:pt modelId="{F0424BCB-B575-4FCB-8C7D-E16CE8F546B1}" type="parTrans" cxnId="{D4EF4EC8-E086-4D93-90CB-3075072ABC0F}">
      <dgm:prSet/>
      <dgm:spPr/>
      <dgm:t>
        <a:bodyPr/>
        <a:lstStyle/>
        <a:p>
          <a:endParaRPr lang="en-US"/>
        </a:p>
      </dgm:t>
    </dgm:pt>
    <dgm:pt modelId="{FF4195DE-CBF0-4E57-B7A3-E575FC526A7D}" type="sibTrans" cxnId="{D4EF4EC8-E086-4D93-90CB-3075072ABC0F}">
      <dgm:prSet/>
      <dgm:spPr/>
      <dgm:t>
        <a:bodyPr/>
        <a:lstStyle/>
        <a:p>
          <a:endParaRPr lang="en-US"/>
        </a:p>
      </dgm:t>
    </dgm:pt>
    <dgm:pt modelId="{52E436F8-5895-450E-8BB6-5C890BA045D9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Each image file in Review folder is opened, verified.  Images not meeting criteria are moved/copied to Exceptions folder.</a:t>
          </a:r>
        </a:p>
      </dgm:t>
    </dgm:pt>
    <dgm:pt modelId="{659986A8-9FF9-4DDB-A261-4B67517E03AE}" type="parTrans" cxnId="{012B0183-C3F5-48DC-A081-C8D1E51B6B1B}">
      <dgm:prSet/>
      <dgm:spPr/>
      <dgm:t>
        <a:bodyPr/>
        <a:lstStyle/>
        <a:p>
          <a:endParaRPr lang="en-US"/>
        </a:p>
      </dgm:t>
    </dgm:pt>
    <dgm:pt modelId="{2EDB43F5-95F0-4E5A-827D-D5B570E116AA}" type="sibTrans" cxnId="{012B0183-C3F5-48DC-A081-C8D1E51B6B1B}">
      <dgm:prSet/>
      <dgm:spPr/>
      <dgm:t>
        <a:bodyPr/>
        <a:lstStyle/>
        <a:p>
          <a:endParaRPr lang="en-US"/>
        </a:p>
      </dgm:t>
    </dgm:pt>
    <dgm:pt modelId="{493D6708-7B2F-4569-9209-5881D07407CE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Email notification is sent to IT staff that manual AP processing is complete.</a:t>
          </a:r>
        </a:p>
      </dgm:t>
    </dgm:pt>
    <dgm:pt modelId="{1901FDAE-7521-4895-B23C-50821FFDEC45}" type="parTrans" cxnId="{4786277C-AF90-4A9E-BC03-EA40A267B836}">
      <dgm:prSet/>
      <dgm:spPr/>
      <dgm:t>
        <a:bodyPr/>
        <a:lstStyle/>
        <a:p>
          <a:endParaRPr lang="en-US"/>
        </a:p>
      </dgm:t>
    </dgm:pt>
    <dgm:pt modelId="{7D0480CA-F3ED-4B33-B96C-B3826EBDACE9}" type="sibTrans" cxnId="{4786277C-AF90-4A9E-BC03-EA40A267B836}">
      <dgm:prSet/>
      <dgm:spPr/>
      <dgm:t>
        <a:bodyPr/>
        <a:lstStyle/>
        <a:p>
          <a:endParaRPr lang="en-US"/>
        </a:p>
      </dgm:t>
    </dgm:pt>
    <dgm:pt modelId="{6A0CB14D-A18A-4535-A25D-755D6B36D220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AP Import Viewpoint</a:t>
          </a:r>
        </a:p>
      </dgm:t>
    </dgm:pt>
    <dgm:pt modelId="{0B486EB0-C417-4B04-86CD-0FACB0D59A95}" type="parTrans" cxnId="{99434455-0832-4CD0-9323-C1E964088C5C}">
      <dgm:prSet/>
      <dgm:spPr/>
      <dgm:t>
        <a:bodyPr/>
        <a:lstStyle/>
        <a:p>
          <a:endParaRPr lang="en-US"/>
        </a:p>
      </dgm:t>
    </dgm:pt>
    <dgm:pt modelId="{D136AF62-FD8C-44A5-94B9-9E950EFA1D4A}" type="sibTrans" cxnId="{99434455-0832-4CD0-9323-C1E964088C5C}">
      <dgm:prSet/>
      <dgm:spPr/>
      <dgm:t>
        <a:bodyPr/>
        <a:lstStyle/>
        <a:p>
          <a:endParaRPr lang="en-US"/>
        </a:p>
      </dgm:t>
    </dgm:pt>
    <dgm:pt modelId="{F454307C-D680-460D-85FB-B0FFACF1FD09}">
      <dgm:prSet/>
      <dgm:spPr>
        <a:solidFill>
          <a:schemeClr val="tx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Process removes additional exceptions from upload.</a:t>
          </a:r>
        </a:p>
      </dgm:t>
    </dgm:pt>
    <dgm:pt modelId="{615465E5-0041-44CE-89A1-997BA65B3F7E}" type="parTrans" cxnId="{56FCB039-08A2-4CBA-B91E-0E1F1EE7E835}">
      <dgm:prSet/>
      <dgm:spPr/>
      <dgm:t>
        <a:bodyPr/>
        <a:lstStyle/>
        <a:p>
          <a:endParaRPr lang="en-US"/>
        </a:p>
      </dgm:t>
    </dgm:pt>
    <dgm:pt modelId="{3FC03DE5-F5C0-4772-8C09-C03C9F165A94}" type="sibTrans" cxnId="{56FCB039-08A2-4CBA-B91E-0E1F1EE7E835}">
      <dgm:prSet/>
      <dgm:spPr/>
      <dgm:t>
        <a:bodyPr/>
        <a:lstStyle/>
        <a:p>
          <a:endParaRPr lang="en-US"/>
        </a:p>
      </dgm:t>
    </dgm:pt>
    <dgm:pt modelId="{511CD46B-0394-4881-9A94-D69F85FF66F7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Data file is uploaded to Viewpoint.  Records are logged in database.</a:t>
          </a:r>
        </a:p>
      </dgm:t>
    </dgm:pt>
    <dgm:pt modelId="{71BFAB26-AC8E-4160-8484-1D0A83FA35CD}" type="parTrans" cxnId="{C1855AC2-FA2F-47D3-9EE6-0B183F94E879}">
      <dgm:prSet/>
      <dgm:spPr/>
      <dgm:t>
        <a:bodyPr/>
        <a:lstStyle/>
        <a:p>
          <a:endParaRPr lang="en-US"/>
        </a:p>
      </dgm:t>
    </dgm:pt>
    <dgm:pt modelId="{E3777561-F30C-4CB6-876E-8A72CB900DC9}" type="sibTrans" cxnId="{C1855AC2-FA2F-47D3-9EE6-0B183F94E879}">
      <dgm:prSet/>
      <dgm:spPr/>
      <dgm:t>
        <a:bodyPr/>
        <a:lstStyle/>
        <a:p>
          <a:endParaRPr lang="en-US"/>
        </a:p>
      </dgm:t>
    </dgm:pt>
    <dgm:pt modelId="{69414FE3-10CF-4A3A-9A5F-19283C5B8EBA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Email notification is sent to AR team with upload counts, etc</a:t>
          </a:r>
          <a:r>
            <a:rPr lang="en-US" dirty="0" smtClean="0"/>
            <a:t>. and log file.</a:t>
          </a:r>
          <a:endParaRPr lang="en-US" dirty="0"/>
        </a:p>
      </dgm:t>
    </dgm:pt>
    <dgm:pt modelId="{D0E041C3-A941-45AF-A88E-843E853ACA70}" type="parTrans" cxnId="{0D68E794-7FDB-4583-8DEE-0F4002EF356E}">
      <dgm:prSet/>
      <dgm:spPr/>
      <dgm:t>
        <a:bodyPr/>
        <a:lstStyle/>
        <a:p>
          <a:endParaRPr lang="en-US"/>
        </a:p>
      </dgm:t>
    </dgm:pt>
    <dgm:pt modelId="{699DE672-D6FF-4E81-960A-7848E295311F}" type="sibTrans" cxnId="{0D68E794-7FDB-4583-8DEE-0F4002EF356E}">
      <dgm:prSet/>
      <dgm:spPr/>
      <dgm:t>
        <a:bodyPr/>
        <a:lstStyle/>
        <a:p>
          <a:endParaRPr lang="en-US"/>
        </a:p>
      </dgm:t>
    </dgm:pt>
    <dgm:pt modelId="{567BF9B8-2DDA-4F1B-80E9-8A9820CBD35A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Email notification is sent to AP team with upload counts, etc</a:t>
          </a:r>
          <a:r>
            <a:rPr lang="en-US" dirty="0" smtClean="0"/>
            <a:t>. and log file.</a:t>
          </a:r>
          <a:endParaRPr lang="en-US" dirty="0" smtClean="0"/>
        </a:p>
      </dgm:t>
    </dgm:pt>
    <dgm:pt modelId="{E728CD90-3B34-4AFA-90BB-204E5770D218}" type="parTrans" cxnId="{308C025A-71CE-4092-861D-6E03F2C98A85}">
      <dgm:prSet/>
      <dgm:spPr/>
      <dgm:t>
        <a:bodyPr/>
        <a:lstStyle/>
        <a:p>
          <a:endParaRPr lang="en-US"/>
        </a:p>
      </dgm:t>
    </dgm:pt>
    <dgm:pt modelId="{3E9FC4C4-705C-40E2-A094-9641C18E279C}" type="sibTrans" cxnId="{308C025A-71CE-4092-861D-6E03F2C98A85}">
      <dgm:prSet/>
      <dgm:spPr/>
      <dgm:t>
        <a:bodyPr/>
        <a:lstStyle/>
        <a:p>
          <a:endParaRPr lang="en-US"/>
        </a:p>
      </dgm:t>
    </dgm:pt>
    <dgm:pt modelId="{D572EEA7-B07E-4854-A7E9-8E9B36C513ED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smtClean="0"/>
            <a:t>Batch completed is logged in database with batch.</a:t>
          </a:r>
          <a:endParaRPr lang="en-US" dirty="0" smtClean="0"/>
        </a:p>
      </dgm:t>
    </dgm:pt>
    <dgm:pt modelId="{150BA278-D3B1-43D4-BBD9-8814F0AEA77A}" type="parTrans" cxnId="{538403D6-BBF8-4863-AA76-098F13EF185B}">
      <dgm:prSet/>
      <dgm:spPr/>
      <dgm:t>
        <a:bodyPr/>
        <a:lstStyle/>
        <a:p>
          <a:endParaRPr lang="en-US"/>
        </a:p>
      </dgm:t>
    </dgm:pt>
    <dgm:pt modelId="{9D7DC45E-C11A-4C25-BD62-881405B4B385}" type="sibTrans" cxnId="{538403D6-BBF8-4863-AA76-098F13EF185B}">
      <dgm:prSet/>
      <dgm:spPr/>
      <dgm:t>
        <a:bodyPr/>
        <a:lstStyle/>
        <a:p>
          <a:endParaRPr lang="en-US"/>
        </a:p>
      </dgm:t>
    </dgm:pt>
    <dgm:pt modelId="{FDB5E077-4C54-463C-9FA3-B9E6C83F4287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en-US" dirty="0" smtClean="0"/>
            <a:t>RLB files are archived and archive location is logged in database with batch.</a:t>
          </a:r>
          <a:endParaRPr lang="en-US" dirty="0"/>
        </a:p>
      </dgm:t>
    </dgm:pt>
    <dgm:pt modelId="{756727E1-AEB1-4891-BAF4-5A8283B43A5A}" type="parTrans" cxnId="{89B30CD8-964B-4181-8017-119A79D4273C}">
      <dgm:prSet/>
      <dgm:spPr/>
      <dgm:t>
        <a:bodyPr/>
        <a:lstStyle/>
        <a:p>
          <a:endParaRPr lang="en-US"/>
        </a:p>
      </dgm:t>
    </dgm:pt>
    <dgm:pt modelId="{5231CFFD-E197-4C26-8D64-AD36D9EDC024}" type="sibTrans" cxnId="{89B30CD8-964B-4181-8017-119A79D4273C}">
      <dgm:prSet/>
      <dgm:spPr/>
      <dgm:t>
        <a:bodyPr/>
        <a:lstStyle/>
        <a:p>
          <a:endParaRPr lang="en-US"/>
        </a:p>
      </dgm:t>
    </dgm:pt>
    <dgm:pt modelId="{1C9ABD77-8D90-413B-87FD-3962511FFF52}" type="pres">
      <dgm:prSet presAssocID="{1023E835-94C0-44AB-B4F0-793449F8FF55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E7DF872-7746-4637-AAFE-50111D68E7EF}" type="pres">
      <dgm:prSet presAssocID="{F1AF7500-B6A9-4C07-9327-07A536EDB2A1}" presName="posSpace" presStyleCnt="0"/>
      <dgm:spPr/>
    </dgm:pt>
    <dgm:pt modelId="{61802D18-0161-4E8C-B1B7-9665CD2687E4}" type="pres">
      <dgm:prSet presAssocID="{F1AF7500-B6A9-4C07-9327-07A536EDB2A1}" presName="vertFlow" presStyleCnt="0"/>
      <dgm:spPr/>
    </dgm:pt>
    <dgm:pt modelId="{F429AFAF-395A-4B2A-BB1A-2EC8E0F1EBA7}" type="pres">
      <dgm:prSet presAssocID="{F1AF7500-B6A9-4C07-9327-07A536EDB2A1}" presName="topSpace" presStyleCnt="0"/>
      <dgm:spPr/>
    </dgm:pt>
    <dgm:pt modelId="{91DE70F8-DB56-4616-B129-9894D0A492D6}" type="pres">
      <dgm:prSet presAssocID="{F1AF7500-B6A9-4C07-9327-07A536EDB2A1}" presName="firstComp" presStyleCnt="0"/>
      <dgm:spPr/>
    </dgm:pt>
    <dgm:pt modelId="{016E7AC8-3876-4C85-81E9-5969BE17017A}" type="pres">
      <dgm:prSet presAssocID="{F1AF7500-B6A9-4C07-9327-07A536EDB2A1}" presName="firstChild" presStyleLbl="bgAccFollowNode1" presStyleIdx="0" presStyleCnt="36"/>
      <dgm:spPr/>
      <dgm:t>
        <a:bodyPr/>
        <a:lstStyle/>
        <a:p>
          <a:endParaRPr lang="en-US"/>
        </a:p>
      </dgm:t>
    </dgm:pt>
    <dgm:pt modelId="{FC79A78D-1758-4BA6-A47C-C2555A596DE7}" type="pres">
      <dgm:prSet presAssocID="{F1AF7500-B6A9-4C07-9327-07A536EDB2A1}" presName="firstChildTx" presStyleLbl="bgAccFollowNode1" presStyleIdx="0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FC754-2376-458B-8A5D-A7DCF2A56C8E}" type="pres">
      <dgm:prSet presAssocID="{0034E989-D08A-4822-9794-07B593A8A0B3}" presName="comp" presStyleCnt="0"/>
      <dgm:spPr/>
    </dgm:pt>
    <dgm:pt modelId="{81C99BC8-A9FB-475D-82B3-002ED579E70D}" type="pres">
      <dgm:prSet presAssocID="{0034E989-D08A-4822-9794-07B593A8A0B3}" presName="child" presStyleLbl="bgAccFollowNode1" presStyleIdx="1" presStyleCnt="36"/>
      <dgm:spPr/>
      <dgm:t>
        <a:bodyPr/>
        <a:lstStyle/>
        <a:p>
          <a:endParaRPr lang="en-US"/>
        </a:p>
      </dgm:t>
    </dgm:pt>
    <dgm:pt modelId="{2FCC0BD8-3B3B-416B-8F1E-ED6D7BE31A6E}" type="pres">
      <dgm:prSet presAssocID="{0034E989-D08A-4822-9794-07B593A8A0B3}" presName="childTx" presStyleLbl="bgAccFollowNode1" presStyleIdx="1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85EE9-A93B-42D8-AEA4-A48DAC6971E6}" type="pres">
      <dgm:prSet presAssocID="{B51EA9F2-DDFB-4221-AF84-6C8330A74187}" presName="comp" presStyleCnt="0"/>
      <dgm:spPr/>
    </dgm:pt>
    <dgm:pt modelId="{0FD8F118-1AB1-4ACE-9F73-1040A797AAB6}" type="pres">
      <dgm:prSet presAssocID="{B51EA9F2-DDFB-4221-AF84-6C8330A74187}" presName="child" presStyleLbl="bgAccFollowNode1" presStyleIdx="2" presStyleCnt="36"/>
      <dgm:spPr/>
      <dgm:t>
        <a:bodyPr/>
        <a:lstStyle/>
        <a:p>
          <a:endParaRPr lang="en-US"/>
        </a:p>
      </dgm:t>
    </dgm:pt>
    <dgm:pt modelId="{7A0B2E21-10D5-4669-B95E-782D8FAA80E6}" type="pres">
      <dgm:prSet presAssocID="{B51EA9F2-DDFB-4221-AF84-6C8330A74187}" presName="childTx" presStyleLbl="bgAccFollowNode1" presStyleIdx="2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10FC8-8AB0-4FD7-B673-41FE48074AC6}" type="pres">
      <dgm:prSet presAssocID="{F7ECC54E-D5BB-46E4-9AAD-27840E9502F0}" presName="comp" presStyleCnt="0"/>
      <dgm:spPr/>
    </dgm:pt>
    <dgm:pt modelId="{1FDECB29-F166-49E5-883C-0B360F3F4F5B}" type="pres">
      <dgm:prSet presAssocID="{F7ECC54E-D5BB-46E4-9AAD-27840E9502F0}" presName="child" presStyleLbl="bgAccFollowNode1" presStyleIdx="3" presStyleCnt="36"/>
      <dgm:spPr/>
      <dgm:t>
        <a:bodyPr/>
        <a:lstStyle/>
        <a:p>
          <a:endParaRPr lang="en-US"/>
        </a:p>
      </dgm:t>
    </dgm:pt>
    <dgm:pt modelId="{93EA12F4-0E25-424B-B94D-261C4145FBBA}" type="pres">
      <dgm:prSet presAssocID="{F7ECC54E-D5BB-46E4-9AAD-27840E9502F0}" presName="childTx" presStyleLbl="bgAccFollowNode1" presStyleIdx="3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5E1AD-1BF1-47C9-989A-021473457E41}" type="pres">
      <dgm:prSet presAssocID="{F1AF7500-B6A9-4C07-9327-07A536EDB2A1}" presName="negSpace" presStyleCnt="0"/>
      <dgm:spPr/>
    </dgm:pt>
    <dgm:pt modelId="{7FE96A59-FEE0-4744-BCB3-8E8DA0023B90}" type="pres">
      <dgm:prSet presAssocID="{F1AF7500-B6A9-4C07-9327-07A536EDB2A1}" presName="circle" presStyleLbl="node1" presStyleIdx="0" presStyleCnt="8"/>
      <dgm:spPr/>
      <dgm:t>
        <a:bodyPr/>
        <a:lstStyle/>
        <a:p>
          <a:endParaRPr lang="en-US"/>
        </a:p>
      </dgm:t>
    </dgm:pt>
    <dgm:pt modelId="{069C3145-72E3-4438-A167-9AE75DC5BE6A}" type="pres">
      <dgm:prSet presAssocID="{C6BCF312-27E5-46A7-AA2E-5FD08165DF26}" presName="transSpace" presStyleCnt="0"/>
      <dgm:spPr/>
    </dgm:pt>
    <dgm:pt modelId="{83BE67FE-AE48-412C-868F-E94F428B86B9}" type="pres">
      <dgm:prSet presAssocID="{651F54BD-5CED-499D-A9EA-1DDAD830FD80}" presName="posSpace" presStyleCnt="0"/>
      <dgm:spPr/>
    </dgm:pt>
    <dgm:pt modelId="{046A2E6D-52E3-4A28-ADBC-355617E69ABF}" type="pres">
      <dgm:prSet presAssocID="{651F54BD-5CED-499D-A9EA-1DDAD830FD80}" presName="vertFlow" presStyleCnt="0"/>
      <dgm:spPr/>
    </dgm:pt>
    <dgm:pt modelId="{F4F963C8-B121-43E7-AC56-EFDA9885D998}" type="pres">
      <dgm:prSet presAssocID="{651F54BD-5CED-499D-A9EA-1DDAD830FD80}" presName="topSpace" presStyleCnt="0"/>
      <dgm:spPr/>
    </dgm:pt>
    <dgm:pt modelId="{95BCB18E-D9E2-45F1-8A9F-927C19E1EE6E}" type="pres">
      <dgm:prSet presAssocID="{651F54BD-5CED-499D-A9EA-1DDAD830FD80}" presName="firstComp" presStyleCnt="0"/>
      <dgm:spPr/>
    </dgm:pt>
    <dgm:pt modelId="{98DFD39A-49B6-42DC-96C6-035A77B8320B}" type="pres">
      <dgm:prSet presAssocID="{651F54BD-5CED-499D-A9EA-1DDAD830FD80}" presName="firstChild" presStyleLbl="bgAccFollowNode1" presStyleIdx="4" presStyleCnt="36"/>
      <dgm:spPr/>
      <dgm:t>
        <a:bodyPr/>
        <a:lstStyle/>
        <a:p>
          <a:endParaRPr lang="en-US"/>
        </a:p>
      </dgm:t>
    </dgm:pt>
    <dgm:pt modelId="{5C2208BE-23DF-400D-99D8-01C5DB00C519}" type="pres">
      <dgm:prSet presAssocID="{651F54BD-5CED-499D-A9EA-1DDAD830FD80}" presName="firstChildTx" presStyleLbl="bgAccFollowNode1" presStyleIdx="4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5CB35-4820-49BB-96D5-AB394907C626}" type="pres">
      <dgm:prSet presAssocID="{77D16945-C05E-4FF3-B812-8D520BEDDF86}" presName="comp" presStyleCnt="0"/>
      <dgm:spPr/>
    </dgm:pt>
    <dgm:pt modelId="{102EE1A4-B466-4EC9-A193-0A5AE359C742}" type="pres">
      <dgm:prSet presAssocID="{77D16945-C05E-4FF3-B812-8D520BEDDF86}" presName="child" presStyleLbl="bgAccFollowNode1" presStyleIdx="5" presStyleCnt="36"/>
      <dgm:spPr/>
      <dgm:t>
        <a:bodyPr/>
        <a:lstStyle/>
        <a:p>
          <a:endParaRPr lang="en-US"/>
        </a:p>
      </dgm:t>
    </dgm:pt>
    <dgm:pt modelId="{F151CE4F-EF29-40D2-BA06-CCBDF54A6EFC}" type="pres">
      <dgm:prSet presAssocID="{77D16945-C05E-4FF3-B812-8D520BEDDF86}" presName="childTx" presStyleLbl="bgAccFollowNode1" presStyleIdx="5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AC002-B954-4EA2-83BB-F500E0F44296}" type="pres">
      <dgm:prSet presAssocID="{6849AE8A-CA2E-456D-AA26-D57B0D9C5D82}" presName="comp" presStyleCnt="0"/>
      <dgm:spPr/>
    </dgm:pt>
    <dgm:pt modelId="{AEE414B3-8D6B-4C3F-8875-A7FEA3119C85}" type="pres">
      <dgm:prSet presAssocID="{6849AE8A-CA2E-456D-AA26-D57B0D9C5D82}" presName="child" presStyleLbl="bgAccFollowNode1" presStyleIdx="6" presStyleCnt="36"/>
      <dgm:spPr/>
      <dgm:t>
        <a:bodyPr/>
        <a:lstStyle/>
        <a:p>
          <a:endParaRPr lang="en-US"/>
        </a:p>
      </dgm:t>
    </dgm:pt>
    <dgm:pt modelId="{19943BFE-5AB0-4B03-9CC9-EA76DF963E13}" type="pres">
      <dgm:prSet presAssocID="{6849AE8A-CA2E-456D-AA26-D57B0D9C5D82}" presName="childTx" presStyleLbl="bgAccFollowNode1" presStyleIdx="6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5682-5011-4C15-A940-01A7F8892A36}" type="pres">
      <dgm:prSet presAssocID="{1DB4AAA9-B8D6-41CB-BCB6-AB9EB75544E3}" presName="comp" presStyleCnt="0"/>
      <dgm:spPr/>
    </dgm:pt>
    <dgm:pt modelId="{985BE29C-E5D6-4D22-82DA-A26804E54FA7}" type="pres">
      <dgm:prSet presAssocID="{1DB4AAA9-B8D6-41CB-BCB6-AB9EB75544E3}" presName="child" presStyleLbl="bgAccFollowNode1" presStyleIdx="7" presStyleCnt="36"/>
      <dgm:spPr/>
      <dgm:t>
        <a:bodyPr/>
        <a:lstStyle/>
        <a:p>
          <a:endParaRPr lang="en-US"/>
        </a:p>
      </dgm:t>
    </dgm:pt>
    <dgm:pt modelId="{42F81150-8EF7-4A36-A302-E54E6B2DBEF0}" type="pres">
      <dgm:prSet presAssocID="{1DB4AAA9-B8D6-41CB-BCB6-AB9EB75544E3}" presName="childTx" presStyleLbl="bgAccFollowNode1" presStyleIdx="7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1E945-E7AC-4B49-B34E-FCE0C1011D61}" type="pres">
      <dgm:prSet presAssocID="{651F54BD-5CED-499D-A9EA-1DDAD830FD80}" presName="negSpace" presStyleCnt="0"/>
      <dgm:spPr/>
    </dgm:pt>
    <dgm:pt modelId="{1764F832-BD43-4167-97A7-D14799BF5F71}" type="pres">
      <dgm:prSet presAssocID="{651F54BD-5CED-499D-A9EA-1DDAD830FD80}" presName="circle" presStyleLbl="node1" presStyleIdx="1" presStyleCnt="8"/>
      <dgm:spPr/>
      <dgm:t>
        <a:bodyPr/>
        <a:lstStyle/>
        <a:p>
          <a:endParaRPr lang="en-US"/>
        </a:p>
      </dgm:t>
    </dgm:pt>
    <dgm:pt modelId="{2E85F0B8-7E03-40CF-83D9-58231DD7C40D}" type="pres">
      <dgm:prSet presAssocID="{EFC5913D-0EA5-45D3-A1B3-9EA8EED01BEE}" presName="transSpace" presStyleCnt="0"/>
      <dgm:spPr/>
    </dgm:pt>
    <dgm:pt modelId="{5CFFB4C7-43D7-4943-8D7D-C78ED1B87754}" type="pres">
      <dgm:prSet presAssocID="{B090D47E-F3B0-4D7E-BD52-13EDED33A9F0}" presName="posSpace" presStyleCnt="0"/>
      <dgm:spPr/>
    </dgm:pt>
    <dgm:pt modelId="{50815721-9662-4150-9E91-56D2461FE0B8}" type="pres">
      <dgm:prSet presAssocID="{B090D47E-F3B0-4D7E-BD52-13EDED33A9F0}" presName="vertFlow" presStyleCnt="0"/>
      <dgm:spPr/>
    </dgm:pt>
    <dgm:pt modelId="{7B8663D0-323D-4F38-A81D-6378BC360F9F}" type="pres">
      <dgm:prSet presAssocID="{B090D47E-F3B0-4D7E-BD52-13EDED33A9F0}" presName="topSpace" presStyleCnt="0"/>
      <dgm:spPr/>
    </dgm:pt>
    <dgm:pt modelId="{0F40693D-DB73-4388-A017-1BA5621756A6}" type="pres">
      <dgm:prSet presAssocID="{B090D47E-F3B0-4D7E-BD52-13EDED33A9F0}" presName="firstComp" presStyleCnt="0"/>
      <dgm:spPr/>
    </dgm:pt>
    <dgm:pt modelId="{74CE128C-A9B8-4DD0-A50C-638AB155C7F7}" type="pres">
      <dgm:prSet presAssocID="{B090D47E-F3B0-4D7E-BD52-13EDED33A9F0}" presName="firstChild" presStyleLbl="bgAccFollowNode1" presStyleIdx="8" presStyleCnt="36"/>
      <dgm:spPr/>
      <dgm:t>
        <a:bodyPr/>
        <a:lstStyle/>
        <a:p>
          <a:endParaRPr lang="en-US"/>
        </a:p>
      </dgm:t>
    </dgm:pt>
    <dgm:pt modelId="{E3928DB6-E7A0-42B6-941F-89C8DEED3EA9}" type="pres">
      <dgm:prSet presAssocID="{B090D47E-F3B0-4D7E-BD52-13EDED33A9F0}" presName="firstChildTx" presStyleLbl="bgAccFollowNode1" presStyleIdx="8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E6594-A777-4006-83C1-D60B9E3B7A6D}" type="pres">
      <dgm:prSet presAssocID="{E7838277-C831-421B-9CD2-DC9D6359D386}" presName="comp" presStyleCnt="0"/>
      <dgm:spPr/>
    </dgm:pt>
    <dgm:pt modelId="{2F4A6009-C4FB-4681-B671-7A5E61773B69}" type="pres">
      <dgm:prSet presAssocID="{E7838277-C831-421B-9CD2-DC9D6359D386}" presName="child" presStyleLbl="bgAccFollowNode1" presStyleIdx="9" presStyleCnt="36"/>
      <dgm:spPr/>
      <dgm:t>
        <a:bodyPr/>
        <a:lstStyle/>
        <a:p>
          <a:endParaRPr lang="en-US"/>
        </a:p>
      </dgm:t>
    </dgm:pt>
    <dgm:pt modelId="{4962C9D7-1B6C-4407-8777-5901817623FD}" type="pres">
      <dgm:prSet presAssocID="{E7838277-C831-421B-9CD2-DC9D6359D386}" presName="childTx" presStyleLbl="bgAccFollowNode1" presStyleIdx="9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11C8B-6732-412F-B68B-8A3F9E957519}" type="pres">
      <dgm:prSet presAssocID="{7CA91E61-76EF-46A6-833A-C87D6914F4E1}" presName="comp" presStyleCnt="0"/>
      <dgm:spPr/>
    </dgm:pt>
    <dgm:pt modelId="{BE559300-7783-44A1-8943-36076D52E094}" type="pres">
      <dgm:prSet presAssocID="{7CA91E61-76EF-46A6-833A-C87D6914F4E1}" presName="child" presStyleLbl="bgAccFollowNode1" presStyleIdx="10" presStyleCnt="36"/>
      <dgm:spPr/>
      <dgm:t>
        <a:bodyPr/>
        <a:lstStyle/>
        <a:p>
          <a:endParaRPr lang="en-US"/>
        </a:p>
      </dgm:t>
    </dgm:pt>
    <dgm:pt modelId="{4BEB126A-D503-4329-82C7-E0BF2297382B}" type="pres">
      <dgm:prSet presAssocID="{7CA91E61-76EF-46A6-833A-C87D6914F4E1}" presName="childTx" presStyleLbl="bgAccFollowNode1" presStyleIdx="10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20886-E8AE-4832-83FC-684C7AA31302}" type="pres">
      <dgm:prSet presAssocID="{B090D47E-F3B0-4D7E-BD52-13EDED33A9F0}" presName="negSpace" presStyleCnt="0"/>
      <dgm:spPr/>
    </dgm:pt>
    <dgm:pt modelId="{4EA5869B-C9A2-434D-B4DE-59D0152C33A4}" type="pres">
      <dgm:prSet presAssocID="{B090D47E-F3B0-4D7E-BD52-13EDED33A9F0}" presName="circle" presStyleLbl="node1" presStyleIdx="2" presStyleCnt="8"/>
      <dgm:spPr/>
      <dgm:t>
        <a:bodyPr/>
        <a:lstStyle/>
        <a:p>
          <a:endParaRPr lang="en-US"/>
        </a:p>
      </dgm:t>
    </dgm:pt>
    <dgm:pt modelId="{924F1ADB-857A-445C-A16B-C2D81235A74B}" type="pres">
      <dgm:prSet presAssocID="{53417AFF-EDF5-4817-B382-551EB627FA1A}" presName="transSpace" presStyleCnt="0"/>
      <dgm:spPr/>
    </dgm:pt>
    <dgm:pt modelId="{24CE3FC3-2956-4A0D-9CD2-48106DF0E799}" type="pres">
      <dgm:prSet presAssocID="{1237FDE3-0AD2-47D9-8F29-7D9415DE185D}" presName="posSpace" presStyleCnt="0"/>
      <dgm:spPr/>
    </dgm:pt>
    <dgm:pt modelId="{7B4A3722-F4C2-461D-9642-82ED6EF3C386}" type="pres">
      <dgm:prSet presAssocID="{1237FDE3-0AD2-47D9-8F29-7D9415DE185D}" presName="vertFlow" presStyleCnt="0"/>
      <dgm:spPr/>
    </dgm:pt>
    <dgm:pt modelId="{EE3A6C16-974F-4D1A-94B4-4BF140878FDA}" type="pres">
      <dgm:prSet presAssocID="{1237FDE3-0AD2-47D9-8F29-7D9415DE185D}" presName="topSpace" presStyleCnt="0"/>
      <dgm:spPr/>
    </dgm:pt>
    <dgm:pt modelId="{E0E61CB3-3167-457A-A30A-14FEDA70C523}" type="pres">
      <dgm:prSet presAssocID="{1237FDE3-0AD2-47D9-8F29-7D9415DE185D}" presName="firstComp" presStyleCnt="0"/>
      <dgm:spPr/>
    </dgm:pt>
    <dgm:pt modelId="{E3E33B99-AF90-41CA-AE4A-E25E931E8D6F}" type="pres">
      <dgm:prSet presAssocID="{1237FDE3-0AD2-47D9-8F29-7D9415DE185D}" presName="firstChild" presStyleLbl="bgAccFollowNode1" presStyleIdx="11" presStyleCnt="36"/>
      <dgm:spPr/>
      <dgm:t>
        <a:bodyPr/>
        <a:lstStyle/>
        <a:p>
          <a:endParaRPr lang="en-US"/>
        </a:p>
      </dgm:t>
    </dgm:pt>
    <dgm:pt modelId="{4D7A45A3-A675-47B6-9224-42093C05D52B}" type="pres">
      <dgm:prSet presAssocID="{1237FDE3-0AD2-47D9-8F29-7D9415DE185D}" presName="firstChildTx" presStyleLbl="bgAccFollowNode1" presStyleIdx="11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67229-5954-4B85-987A-D25297E5F4B6}" type="pres">
      <dgm:prSet presAssocID="{9E966B2F-5E7D-40DF-BC1C-D941275D73AA}" presName="comp" presStyleCnt="0"/>
      <dgm:spPr/>
    </dgm:pt>
    <dgm:pt modelId="{CE0AAFDE-F782-45AA-BD1A-012723CEDDA6}" type="pres">
      <dgm:prSet presAssocID="{9E966B2F-5E7D-40DF-BC1C-D941275D73AA}" presName="child" presStyleLbl="bgAccFollowNode1" presStyleIdx="12" presStyleCnt="36"/>
      <dgm:spPr/>
      <dgm:t>
        <a:bodyPr/>
        <a:lstStyle/>
        <a:p>
          <a:endParaRPr lang="en-US"/>
        </a:p>
      </dgm:t>
    </dgm:pt>
    <dgm:pt modelId="{2CB4BFC7-015D-468F-971F-6DC0A7EDE82C}" type="pres">
      <dgm:prSet presAssocID="{9E966B2F-5E7D-40DF-BC1C-D941275D73AA}" presName="childTx" presStyleLbl="bgAccFollowNode1" presStyleIdx="12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8640B-0ED6-4469-AE80-49667707720E}" type="pres">
      <dgm:prSet presAssocID="{B24DDC5E-D5DE-4D54-AF28-16206CF576CF}" presName="comp" presStyleCnt="0"/>
      <dgm:spPr/>
    </dgm:pt>
    <dgm:pt modelId="{6E9209DD-2856-499B-A021-803AE1FD871E}" type="pres">
      <dgm:prSet presAssocID="{B24DDC5E-D5DE-4D54-AF28-16206CF576CF}" presName="child" presStyleLbl="bgAccFollowNode1" presStyleIdx="13" presStyleCnt="36"/>
      <dgm:spPr/>
      <dgm:t>
        <a:bodyPr/>
        <a:lstStyle/>
        <a:p>
          <a:endParaRPr lang="en-US"/>
        </a:p>
      </dgm:t>
    </dgm:pt>
    <dgm:pt modelId="{FB7463F1-B7CC-46F0-BE62-A3ABBCC12BBC}" type="pres">
      <dgm:prSet presAssocID="{B24DDC5E-D5DE-4D54-AF28-16206CF576CF}" presName="childTx" presStyleLbl="bgAccFollowNode1" presStyleIdx="13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5D898-03F5-4568-A5B4-F9E0F79FE917}" type="pres">
      <dgm:prSet presAssocID="{1237FDE3-0AD2-47D9-8F29-7D9415DE185D}" presName="negSpace" presStyleCnt="0"/>
      <dgm:spPr/>
    </dgm:pt>
    <dgm:pt modelId="{6DA8B23D-BAB9-497C-9408-CB1FFA9120CD}" type="pres">
      <dgm:prSet presAssocID="{1237FDE3-0AD2-47D9-8F29-7D9415DE185D}" presName="circle" presStyleLbl="node1" presStyleIdx="3" presStyleCnt="8"/>
      <dgm:spPr/>
      <dgm:t>
        <a:bodyPr/>
        <a:lstStyle/>
        <a:p>
          <a:endParaRPr lang="en-US"/>
        </a:p>
      </dgm:t>
    </dgm:pt>
    <dgm:pt modelId="{06F6C55A-9E07-4FD5-934A-6A6C68C44CDE}" type="pres">
      <dgm:prSet presAssocID="{8E49550F-BC6D-41A0-ADC0-5B5CE3060EFA}" presName="transSpace" presStyleCnt="0"/>
      <dgm:spPr/>
    </dgm:pt>
    <dgm:pt modelId="{0100933B-A775-4ED2-AFB3-922C6BB678E2}" type="pres">
      <dgm:prSet presAssocID="{D37F6168-8302-4556-9216-81112844FEBE}" presName="posSpace" presStyleCnt="0"/>
      <dgm:spPr/>
    </dgm:pt>
    <dgm:pt modelId="{4C3ABB95-CB17-4063-907C-D9C8AFEC497A}" type="pres">
      <dgm:prSet presAssocID="{D37F6168-8302-4556-9216-81112844FEBE}" presName="vertFlow" presStyleCnt="0"/>
      <dgm:spPr/>
    </dgm:pt>
    <dgm:pt modelId="{6370154A-60AF-4766-BFC5-3DB2EA8142A4}" type="pres">
      <dgm:prSet presAssocID="{D37F6168-8302-4556-9216-81112844FEBE}" presName="topSpace" presStyleCnt="0"/>
      <dgm:spPr/>
    </dgm:pt>
    <dgm:pt modelId="{055651D0-1971-4340-9090-8A492219249C}" type="pres">
      <dgm:prSet presAssocID="{D37F6168-8302-4556-9216-81112844FEBE}" presName="firstComp" presStyleCnt="0"/>
      <dgm:spPr/>
    </dgm:pt>
    <dgm:pt modelId="{F24C2967-CFDC-421F-A3D2-272BD07D0E95}" type="pres">
      <dgm:prSet presAssocID="{D37F6168-8302-4556-9216-81112844FEBE}" presName="firstChild" presStyleLbl="bgAccFollowNode1" presStyleIdx="14" presStyleCnt="36"/>
      <dgm:spPr/>
      <dgm:t>
        <a:bodyPr/>
        <a:lstStyle/>
        <a:p>
          <a:endParaRPr lang="en-US"/>
        </a:p>
      </dgm:t>
    </dgm:pt>
    <dgm:pt modelId="{D6728A8D-C8BE-4B01-B732-8A076D331E3E}" type="pres">
      <dgm:prSet presAssocID="{D37F6168-8302-4556-9216-81112844FEBE}" presName="firstChildTx" presStyleLbl="bgAccFollowNode1" presStyleIdx="14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486648-426B-4140-A42C-EA1B68BBD77B}" type="pres">
      <dgm:prSet presAssocID="{C09B11D1-6836-4BA0-AF4B-DEA407FE55D8}" presName="comp" presStyleCnt="0"/>
      <dgm:spPr/>
    </dgm:pt>
    <dgm:pt modelId="{0BBC8867-AC3E-443E-AB2A-D7E5558636FE}" type="pres">
      <dgm:prSet presAssocID="{C09B11D1-6836-4BA0-AF4B-DEA407FE55D8}" presName="child" presStyleLbl="bgAccFollowNode1" presStyleIdx="15" presStyleCnt="36"/>
      <dgm:spPr/>
      <dgm:t>
        <a:bodyPr/>
        <a:lstStyle/>
        <a:p>
          <a:endParaRPr lang="en-US"/>
        </a:p>
      </dgm:t>
    </dgm:pt>
    <dgm:pt modelId="{B99E810D-2445-42B1-A8DE-0F5FC20B3096}" type="pres">
      <dgm:prSet presAssocID="{C09B11D1-6836-4BA0-AF4B-DEA407FE55D8}" presName="childTx" presStyleLbl="bgAccFollowNode1" presStyleIdx="15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CD1D5-3164-4B19-BE7A-10147F1D0F4F}" type="pres">
      <dgm:prSet presAssocID="{09FCD545-884C-48AC-9FF5-ED8652026BB7}" presName="comp" presStyleCnt="0"/>
      <dgm:spPr/>
    </dgm:pt>
    <dgm:pt modelId="{2F5E08CB-DE0E-4E8C-9A78-3468476C0227}" type="pres">
      <dgm:prSet presAssocID="{09FCD545-884C-48AC-9FF5-ED8652026BB7}" presName="child" presStyleLbl="bgAccFollowNode1" presStyleIdx="16" presStyleCnt="36"/>
      <dgm:spPr/>
      <dgm:t>
        <a:bodyPr/>
        <a:lstStyle/>
        <a:p>
          <a:endParaRPr lang="en-US"/>
        </a:p>
      </dgm:t>
    </dgm:pt>
    <dgm:pt modelId="{139A682B-A2BE-4602-B103-BC11B0D138F6}" type="pres">
      <dgm:prSet presAssocID="{09FCD545-884C-48AC-9FF5-ED8652026BB7}" presName="childTx" presStyleLbl="bgAccFollowNode1" presStyleIdx="16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863D2-ABBB-413C-8B9C-3B95256A0A75}" type="pres">
      <dgm:prSet presAssocID="{CE857DBA-1810-48C7-9C31-8E0BB9BB0BC3}" presName="comp" presStyleCnt="0"/>
      <dgm:spPr/>
    </dgm:pt>
    <dgm:pt modelId="{A4F06973-B5FA-4B4B-BBA2-95242BFEDDF7}" type="pres">
      <dgm:prSet presAssocID="{CE857DBA-1810-48C7-9C31-8E0BB9BB0BC3}" presName="child" presStyleLbl="bgAccFollowNode1" presStyleIdx="17" presStyleCnt="36"/>
      <dgm:spPr/>
      <dgm:t>
        <a:bodyPr/>
        <a:lstStyle/>
        <a:p>
          <a:endParaRPr lang="en-US"/>
        </a:p>
      </dgm:t>
    </dgm:pt>
    <dgm:pt modelId="{98635AFE-362A-41E1-8B7A-B55D86679477}" type="pres">
      <dgm:prSet presAssocID="{CE857DBA-1810-48C7-9C31-8E0BB9BB0BC3}" presName="childTx" presStyleLbl="bgAccFollowNode1" presStyleIdx="17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38301-E314-4CD9-80AD-077AE625C455}" type="pres">
      <dgm:prSet presAssocID="{FDD9AABA-A975-4ACC-8A1B-55D7A24941D3}" presName="comp" presStyleCnt="0"/>
      <dgm:spPr/>
    </dgm:pt>
    <dgm:pt modelId="{EB4E0FDD-0FDA-4389-93ED-53A9975CB496}" type="pres">
      <dgm:prSet presAssocID="{FDD9AABA-A975-4ACC-8A1B-55D7A24941D3}" presName="child" presStyleLbl="bgAccFollowNode1" presStyleIdx="18" presStyleCnt="36"/>
      <dgm:spPr/>
      <dgm:t>
        <a:bodyPr/>
        <a:lstStyle/>
        <a:p>
          <a:endParaRPr lang="en-US"/>
        </a:p>
      </dgm:t>
    </dgm:pt>
    <dgm:pt modelId="{BCE41C07-38C5-4139-92C2-008E6830C1FD}" type="pres">
      <dgm:prSet presAssocID="{FDD9AABA-A975-4ACC-8A1B-55D7A24941D3}" presName="childTx" presStyleLbl="bgAccFollowNode1" presStyleIdx="18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652C9-F8F4-4B26-A62B-B6D930B2B3DF}" type="pres">
      <dgm:prSet presAssocID="{EBF5DFC9-045F-4300-84A7-C03F294D4C48}" presName="comp" presStyleCnt="0"/>
      <dgm:spPr/>
    </dgm:pt>
    <dgm:pt modelId="{2649BDD0-76A3-47A6-8E31-A9DDC91BAE1D}" type="pres">
      <dgm:prSet presAssocID="{EBF5DFC9-045F-4300-84A7-C03F294D4C48}" presName="child" presStyleLbl="bgAccFollowNode1" presStyleIdx="19" presStyleCnt="36"/>
      <dgm:spPr/>
      <dgm:t>
        <a:bodyPr/>
        <a:lstStyle/>
        <a:p>
          <a:endParaRPr lang="en-US"/>
        </a:p>
      </dgm:t>
    </dgm:pt>
    <dgm:pt modelId="{C9386729-8AA1-4F78-80BA-B54CBF5BCBCC}" type="pres">
      <dgm:prSet presAssocID="{EBF5DFC9-045F-4300-84A7-C03F294D4C48}" presName="childTx" presStyleLbl="bgAccFollowNode1" presStyleIdx="19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0BBB0-B86D-47A7-AD68-4140087B13FC}" type="pres">
      <dgm:prSet presAssocID="{786D89E2-BD98-4B35-B70F-752784C1C03A}" presName="comp" presStyleCnt="0"/>
      <dgm:spPr/>
    </dgm:pt>
    <dgm:pt modelId="{2293CF62-247E-4173-AB50-A117249E439E}" type="pres">
      <dgm:prSet presAssocID="{786D89E2-BD98-4B35-B70F-752784C1C03A}" presName="child" presStyleLbl="bgAccFollowNode1" presStyleIdx="20" presStyleCnt="36"/>
      <dgm:spPr/>
      <dgm:t>
        <a:bodyPr/>
        <a:lstStyle/>
        <a:p>
          <a:endParaRPr lang="en-US"/>
        </a:p>
      </dgm:t>
    </dgm:pt>
    <dgm:pt modelId="{13E14979-9AD0-4FA1-8ACF-B0A0F927C23B}" type="pres">
      <dgm:prSet presAssocID="{786D89E2-BD98-4B35-B70F-752784C1C03A}" presName="childTx" presStyleLbl="bgAccFollowNode1" presStyleIdx="20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8AB3F-39E9-41D6-B625-92C1BC1E8C4B}" type="pres">
      <dgm:prSet presAssocID="{69414FE3-10CF-4A3A-9A5F-19283C5B8EBA}" presName="comp" presStyleCnt="0"/>
      <dgm:spPr/>
    </dgm:pt>
    <dgm:pt modelId="{08315E22-B8C8-48D3-9E7F-E5BA1D18E1C1}" type="pres">
      <dgm:prSet presAssocID="{69414FE3-10CF-4A3A-9A5F-19283C5B8EBA}" presName="child" presStyleLbl="bgAccFollowNode1" presStyleIdx="21" presStyleCnt="36"/>
      <dgm:spPr/>
      <dgm:t>
        <a:bodyPr/>
        <a:lstStyle/>
        <a:p>
          <a:endParaRPr lang="en-US"/>
        </a:p>
      </dgm:t>
    </dgm:pt>
    <dgm:pt modelId="{53653D90-4C43-4C50-BEEF-79F108363F24}" type="pres">
      <dgm:prSet presAssocID="{69414FE3-10CF-4A3A-9A5F-19283C5B8EBA}" presName="childTx" presStyleLbl="bgAccFollowNode1" presStyleIdx="21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37D81-09BB-4AAD-BDF4-6E9017A9F014}" type="pres">
      <dgm:prSet presAssocID="{D37F6168-8302-4556-9216-81112844FEBE}" presName="negSpace" presStyleCnt="0"/>
      <dgm:spPr/>
    </dgm:pt>
    <dgm:pt modelId="{935D4574-A734-468B-BB30-02877B7A6524}" type="pres">
      <dgm:prSet presAssocID="{D37F6168-8302-4556-9216-81112844FEBE}" presName="circle" presStyleLbl="node1" presStyleIdx="4" presStyleCnt="8"/>
      <dgm:spPr/>
      <dgm:t>
        <a:bodyPr/>
        <a:lstStyle/>
        <a:p>
          <a:endParaRPr lang="en-US"/>
        </a:p>
      </dgm:t>
    </dgm:pt>
    <dgm:pt modelId="{EF779FA8-AF6C-4BB7-A858-CD8999D777A2}" type="pres">
      <dgm:prSet presAssocID="{C29104B0-E13E-4056-B8B7-9C7441447A6A}" presName="transSpace" presStyleCnt="0"/>
      <dgm:spPr/>
    </dgm:pt>
    <dgm:pt modelId="{479F99A7-1B9D-45C3-837C-72E3AFC9A524}" type="pres">
      <dgm:prSet presAssocID="{71B0249B-792C-435D-AA51-051135B96A8B}" presName="posSpace" presStyleCnt="0"/>
      <dgm:spPr/>
    </dgm:pt>
    <dgm:pt modelId="{6CA0DC76-1F19-4E2A-BB65-9EAA57921A3A}" type="pres">
      <dgm:prSet presAssocID="{71B0249B-792C-435D-AA51-051135B96A8B}" presName="vertFlow" presStyleCnt="0"/>
      <dgm:spPr/>
    </dgm:pt>
    <dgm:pt modelId="{4A59AAE9-268E-4F1D-B5FF-31E280CD635A}" type="pres">
      <dgm:prSet presAssocID="{71B0249B-792C-435D-AA51-051135B96A8B}" presName="topSpace" presStyleCnt="0"/>
      <dgm:spPr/>
    </dgm:pt>
    <dgm:pt modelId="{D4B0C62D-D501-420C-AF17-BCC09F84FF96}" type="pres">
      <dgm:prSet presAssocID="{71B0249B-792C-435D-AA51-051135B96A8B}" presName="firstComp" presStyleCnt="0"/>
      <dgm:spPr/>
    </dgm:pt>
    <dgm:pt modelId="{6AFECC82-ED46-4C3C-B4C0-73C1AD64FCC2}" type="pres">
      <dgm:prSet presAssocID="{71B0249B-792C-435D-AA51-051135B96A8B}" presName="firstChild" presStyleLbl="bgAccFollowNode1" presStyleIdx="22" presStyleCnt="36"/>
      <dgm:spPr/>
      <dgm:t>
        <a:bodyPr/>
        <a:lstStyle/>
        <a:p>
          <a:endParaRPr lang="en-US"/>
        </a:p>
      </dgm:t>
    </dgm:pt>
    <dgm:pt modelId="{719E623F-B423-4989-98F4-AE7F552CB22C}" type="pres">
      <dgm:prSet presAssocID="{71B0249B-792C-435D-AA51-051135B96A8B}" presName="firstChildTx" presStyleLbl="bgAccFollowNode1" presStyleIdx="22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3941A-27F7-43EB-85EF-B134EC850CE7}" type="pres">
      <dgm:prSet presAssocID="{807156F9-6CA4-4FD1-BB35-9629F24EA479}" presName="comp" presStyleCnt="0"/>
      <dgm:spPr/>
    </dgm:pt>
    <dgm:pt modelId="{3088E69B-764F-4445-B52A-045823809DF1}" type="pres">
      <dgm:prSet presAssocID="{807156F9-6CA4-4FD1-BB35-9629F24EA479}" presName="child" presStyleLbl="bgAccFollowNode1" presStyleIdx="23" presStyleCnt="36"/>
      <dgm:spPr/>
      <dgm:t>
        <a:bodyPr/>
        <a:lstStyle/>
        <a:p>
          <a:endParaRPr lang="en-US"/>
        </a:p>
      </dgm:t>
    </dgm:pt>
    <dgm:pt modelId="{F0B24AE9-624E-4DC3-A61D-1D338E23E25A}" type="pres">
      <dgm:prSet presAssocID="{807156F9-6CA4-4FD1-BB35-9629F24EA479}" presName="childTx" presStyleLbl="bgAccFollowNode1" presStyleIdx="23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3A79D-391D-408B-86E1-90FE4D297D44}" type="pres">
      <dgm:prSet presAssocID="{F7E5779A-2B47-4DA2-98C4-AE4DF3E90081}" presName="comp" presStyleCnt="0"/>
      <dgm:spPr/>
    </dgm:pt>
    <dgm:pt modelId="{65A033BE-70D0-4596-818A-91721BC428A4}" type="pres">
      <dgm:prSet presAssocID="{F7E5779A-2B47-4DA2-98C4-AE4DF3E90081}" presName="child" presStyleLbl="bgAccFollowNode1" presStyleIdx="24" presStyleCnt="36"/>
      <dgm:spPr/>
      <dgm:t>
        <a:bodyPr/>
        <a:lstStyle/>
        <a:p>
          <a:endParaRPr lang="en-US"/>
        </a:p>
      </dgm:t>
    </dgm:pt>
    <dgm:pt modelId="{336D75E5-6FA3-46F5-AF86-85C1CA95ADDF}" type="pres">
      <dgm:prSet presAssocID="{F7E5779A-2B47-4DA2-98C4-AE4DF3E90081}" presName="childTx" presStyleLbl="bgAccFollowNode1" presStyleIdx="24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AE5B2-CE86-4EFE-B539-A020337548ED}" type="pres">
      <dgm:prSet presAssocID="{0FFF8D66-A213-4EC8-8882-470250463128}" presName="comp" presStyleCnt="0"/>
      <dgm:spPr/>
    </dgm:pt>
    <dgm:pt modelId="{CFB71580-D508-4474-AF2B-72FFE1704334}" type="pres">
      <dgm:prSet presAssocID="{0FFF8D66-A213-4EC8-8882-470250463128}" presName="child" presStyleLbl="bgAccFollowNode1" presStyleIdx="25" presStyleCnt="36"/>
      <dgm:spPr/>
      <dgm:t>
        <a:bodyPr/>
        <a:lstStyle/>
        <a:p>
          <a:endParaRPr lang="en-US"/>
        </a:p>
      </dgm:t>
    </dgm:pt>
    <dgm:pt modelId="{84FFB429-4E7D-4762-B1D4-81415BF1188B}" type="pres">
      <dgm:prSet presAssocID="{0FFF8D66-A213-4EC8-8882-470250463128}" presName="childTx" presStyleLbl="bgAccFollowNode1" presStyleIdx="25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965B1-60D5-49A8-BEEA-1BD5BBE30F79}" type="pres">
      <dgm:prSet presAssocID="{481338C1-E91F-41B9-98C5-60E4BDDC90FF}" presName="comp" presStyleCnt="0"/>
      <dgm:spPr/>
    </dgm:pt>
    <dgm:pt modelId="{E3186BD9-EAD7-46DE-A0D9-F815C548C6FE}" type="pres">
      <dgm:prSet presAssocID="{481338C1-E91F-41B9-98C5-60E4BDDC90FF}" presName="child" presStyleLbl="bgAccFollowNode1" presStyleIdx="26" presStyleCnt="36"/>
      <dgm:spPr/>
      <dgm:t>
        <a:bodyPr/>
        <a:lstStyle/>
        <a:p>
          <a:endParaRPr lang="en-US"/>
        </a:p>
      </dgm:t>
    </dgm:pt>
    <dgm:pt modelId="{9681D7C8-88EF-4292-AA0F-9D0FF4637FB3}" type="pres">
      <dgm:prSet presAssocID="{481338C1-E91F-41B9-98C5-60E4BDDC90FF}" presName="childTx" presStyleLbl="bgAccFollowNode1" presStyleIdx="26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E445A-50CE-495A-AB80-B7824993F860}" type="pres">
      <dgm:prSet presAssocID="{B331B774-3B23-4800-A815-8AFD20A18554}" presName="comp" presStyleCnt="0"/>
      <dgm:spPr/>
    </dgm:pt>
    <dgm:pt modelId="{B7580D7D-E08D-4324-BC89-BD976893D72F}" type="pres">
      <dgm:prSet presAssocID="{B331B774-3B23-4800-A815-8AFD20A18554}" presName="child" presStyleLbl="bgAccFollowNode1" presStyleIdx="27" presStyleCnt="36"/>
      <dgm:spPr/>
      <dgm:t>
        <a:bodyPr/>
        <a:lstStyle/>
        <a:p>
          <a:endParaRPr lang="en-US"/>
        </a:p>
      </dgm:t>
    </dgm:pt>
    <dgm:pt modelId="{5BEC092D-249F-4C8E-A08C-C6128DDA54A6}" type="pres">
      <dgm:prSet presAssocID="{B331B774-3B23-4800-A815-8AFD20A18554}" presName="childTx" presStyleLbl="bgAccFollowNode1" presStyleIdx="27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23E36-3CB5-4473-AA27-F953C5DD7266}" type="pres">
      <dgm:prSet presAssocID="{71B0249B-792C-435D-AA51-051135B96A8B}" presName="negSpace" presStyleCnt="0"/>
      <dgm:spPr/>
    </dgm:pt>
    <dgm:pt modelId="{FDFA6D07-845A-4D17-A8EE-051C9717FE81}" type="pres">
      <dgm:prSet presAssocID="{71B0249B-792C-435D-AA51-051135B96A8B}" presName="circle" presStyleLbl="node1" presStyleIdx="5" presStyleCnt="8"/>
      <dgm:spPr/>
      <dgm:t>
        <a:bodyPr/>
        <a:lstStyle/>
        <a:p>
          <a:endParaRPr lang="en-US"/>
        </a:p>
      </dgm:t>
    </dgm:pt>
    <dgm:pt modelId="{A0713883-ABA6-44D3-8B92-CE881627146E}" type="pres">
      <dgm:prSet presAssocID="{3D7DC990-9524-457A-B95A-9308622771B6}" presName="transSpace" presStyleCnt="0"/>
      <dgm:spPr/>
    </dgm:pt>
    <dgm:pt modelId="{64496492-377C-4BEC-86D0-C376FCBA3F99}" type="pres">
      <dgm:prSet presAssocID="{E1C84788-DF83-4A0A-9A02-2AA0F4E43E98}" presName="posSpace" presStyleCnt="0"/>
      <dgm:spPr/>
    </dgm:pt>
    <dgm:pt modelId="{A3FE6F25-EF99-4754-9349-2F4117D04E7F}" type="pres">
      <dgm:prSet presAssocID="{E1C84788-DF83-4A0A-9A02-2AA0F4E43E98}" presName="vertFlow" presStyleCnt="0"/>
      <dgm:spPr/>
    </dgm:pt>
    <dgm:pt modelId="{C22B1CE9-A50B-4491-9F3B-11243B57E0D1}" type="pres">
      <dgm:prSet presAssocID="{E1C84788-DF83-4A0A-9A02-2AA0F4E43E98}" presName="topSpace" presStyleCnt="0"/>
      <dgm:spPr/>
    </dgm:pt>
    <dgm:pt modelId="{9437C7CE-D05C-4804-B647-81A4BDB5437E}" type="pres">
      <dgm:prSet presAssocID="{E1C84788-DF83-4A0A-9A02-2AA0F4E43E98}" presName="firstComp" presStyleCnt="0"/>
      <dgm:spPr/>
    </dgm:pt>
    <dgm:pt modelId="{A389FB81-EA09-4BB3-98A0-B2C05856A020}" type="pres">
      <dgm:prSet presAssocID="{E1C84788-DF83-4A0A-9A02-2AA0F4E43E98}" presName="firstChild" presStyleLbl="bgAccFollowNode1" presStyleIdx="28" presStyleCnt="36"/>
      <dgm:spPr/>
      <dgm:t>
        <a:bodyPr/>
        <a:lstStyle/>
        <a:p>
          <a:endParaRPr lang="en-US"/>
        </a:p>
      </dgm:t>
    </dgm:pt>
    <dgm:pt modelId="{B912BDCC-8B65-4286-BF13-35181DC5DAD2}" type="pres">
      <dgm:prSet presAssocID="{E1C84788-DF83-4A0A-9A02-2AA0F4E43E98}" presName="firstChildTx" presStyleLbl="bgAccFollowNode1" presStyleIdx="28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ED32A-D496-41CC-884F-1CDC6D99656A}" type="pres">
      <dgm:prSet presAssocID="{52E436F8-5895-450E-8BB6-5C890BA045D9}" presName="comp" presStyleCnt="0"/>
      <dgm:spPr/>
    </dgm:pt>
    <dgm:pt modelId="{F0BAEF0C-2582-40CB-A03A-E8F1A6097197}" type="pres">
      <dgm:prSet presAssocID="{52E436F8-5895-450E-8BB6-5C890BA045D9}" presName="child" presStyleLbl="bgAccFollowNode1" presStyleIdx="29" presStyleCnt="36"/>
      <dgm:spPr/>
      <dgm:t>
        <a:bodyPr/>
        <a:lstStyle/>
        <a:p>
          <a:endParaRPr lang="en-US"/>
        </a:p>
      </dgm:t>
    </dgm:pt>
    <dgm:pt modelId="{A44119A8-E26E-4837-8B90-D042F6124726}" type="pres">
      <dgm:prSet presAssocID="{52E436F8-5895-450E-8BB6-5C890BA045D9}" presName="childTx" presStyleLbl="bgAccFollowNode1" presStyleIdx="29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E5E86F-D07F-414A-8805-E541F2EBB56F}" type="pres">
      <dgm:prSet presAssocID="{493D6708-7B2F-4569-9209-5881D07407CE}" presName="comp" presStyleCnt="0"/>
      <dgm:spPr/>
    </dgm:pt>
    <dgm:pt modelId="{679D52F5-549D-4AD0-AC13-781586D98FC3}" type="pres">
      <dgm:prSet presAssocID="{493D6708-7B2F-4569-9209-5881D07407CE}" presName="child" presStyleLbl="bgAccFollowNode1" presStyleIdx="30" presStyleCnt="36"/>
      <dgm:spPr/>
      <dgm:t>
        <a:bodyPr/>
        <a:lstStyle/>
        <a:p>
          <a:endParaRPr lang="en-US"/>
        </a:p>
      </dgm:t>
    </dgm:pt>
    <dgm:pt modelId="{F7E03881-7967-43BC-B82F-844F2E16F2F0}" type="pres">
      <dgm:prSet presAssocID="{493D6708-7B2F-4569-9209-5881D07407CE}" presName="childTx" presStyleLbl="bgAccFollowNode1" presStyleIdx="30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8DA74-BA1D-463B-B9FB-5BEAE5576A19}" type="pres">
      <dgm:prSet presAssocID="{E1C84788-DF83-4A0A-9A02-2AA0F4E43E98}" presName="negSpace" presStyleCnt="0"/>
      <dgm:spPr/>
    </dgm:pt>
    <dgm:pt modelId="{95B5874E-7C43-4374-A6B6-178FA6F142C6}" type="pres">
      <dgm:prSet presAssocID="{E1C84788-DF83-4A0A-9A02-2AA0F4E43E98}" presName="circle" presStyleLbl="node1" presStyleIdx="6" presStyleCnt="8"/>
      <dgm:spPr/>
      <dgm:t>
        <a:bodyPr/>
        <a:lstStyle/>
        <a:p>
          <a:endParaRPr lang="en-US"/>
        </a:p>
      </dgm:t>
    </dgm:pt>
    <dgm:pt modelId="{2668D9A2-49F0-4944-ADA5-4B630D9D421A}" type="pres">
      <dgm:prSet presAssocID="{6C23C1F3-49C5-4F80-8304-5873026A60D4}" presName="transSpace" presStyleCnt="0"/>
      <dgm:spPr/>
    </dgm:pt>
    <dgm:pt modelId="{AE14D5A9-BA4C-43FE-B355-1C0C7617133A}" type="pres">
      <dgm:prSet presAssocID="{6A0CB14D-A18A-4535-A25D-755D6B36D220}" presName="posSpace" presStyleCnt="0"/>
      <dgm:spPr/>
    </dgm:pt>
    <dgm:pt modelId="{EE4661D7-3062-4931-831A-CDB256055F5A}" type="pres">
      <dgm:prSet presAssocID="{6A0CB14D-A18A-4535-A25D-755D6B36D220}" presName="vertFlow" presStyleCnt="0"/>
      <dgm:spPr/>
    </dgm:pt>
    <dgm:pt modelId="{2BCCFC9E-48BE-4C0F-80BA-47B13EF4D61A}" type="pres">
      <dgm:prSet presAssocID="{6A0CB14D-A18A-4535-A25D-755D6B36D220}" presName="topSpace" presStyleCnt="0"/>
      <dgm:spPr/>
    </dgm:pt>
    <dgm:pt modelId="{AB7DAE95-7A3F-44E4-85F5-851DA1444118}" type="pres">
      <dgm:prSet presAssocID="{6A0CB14D-A18A-4535-A25D-755D6B36D220}" presName="firstComp" presStyleCnt="0"/>
      <dgm:spPr/>
    </dgm:pt>
    <dgm:pt modelId="{156796BE-8DBD-42A8-8F4C-4CF895CFB0FC}" type="pres">
      <dgm:prSet presAssocID="{6A0CB14D-A18A-4535-A25D-755D6B36D220}" presName="firstChild" presStyleLbl="bgAccFollowNode1" presStyleIdx="31" presStyleCnt="36"/>
      <dgm:spPr/>
      <dgm:t>
        <a:bodyPr/>
        <a:lstStyle/>
        <a:p>
          <a:endParaRPr lang="en-US"/>
        </a:p>
      </dgm:t>
    </dgm:pt>
    <dgm:pt modelId="{95839957-D61D-4D6B-9360-6A1B1F1D8250}" type="pres">
      <dgm:prSet presAssocID="{6A0CB14D-A18A-4535-A25D-755D6B36D220}" presName="firstChildTx" presStyleLbl="bgAccFollowNode1" presStyleIdx="31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B836E-19F0-4B05-ABB9-E19BBBC34010}" type="pres">
      <dgm:prSet presAssocID="{511CD46B-0394-4881-9A94-D69F85FF66F7}" presName="comp" presStyleCnt="0"/>
      <dgm:spPr/>
    </dgm:pt>
    <dgm:pt modelId="{A9EB76C4-5BB0-47F3-92BF-9C5DF1C38BC6}" type="pres">
      <dgm:prSet presAssocID="{511CD46B-0394-4881-9A94-D69F85FF66F7}" presName="child" presStyleLbl="bgAccFollowNode1" presStyleIdx="32" presStyleCnt="36"/>
      <dgm:spPr/>
      <dgm:t>
        <a:bodyPr/>
        <a:lstStyle/>
        <a:p>
          <a:endParaRPr lang="en-US"/>
        </a:p>
      </dgm:t>
    </dgm:pt>
    <dgm:pt modelId="{59567D18-08F7-4A9A-997C-59B807C10CDE}" type="pres">
      <dgm:prSet presAssocID="{511CD46B-0394-4881-9A94-D69F85FF66F7}" presName="childTx" presStyleLbl="bgAccFollowNode1" presStyleIdx="32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761A2-4D43-437F-8960-B1BA96F37CB9}" type="pres">
      <dgm:prSet presAssocID="{D572EEA7-B07E-4854-A7E9-8E9B36C513ED}" presName="comp" presStyleCnt="0"/>
      <dgm:spPr/>
    </dgm:pt>
    <dgm:pt modelId="{9252A875-86A9-476C-ACEB-FDC01D5298F7}" type="pres">
      <dgm:prSet presAssocID="{D572EEA7-B07E-4854-A7E9-8E9B36C513ED}" presName="child" presStyleLbl="bgAccFollowNode1" presStyleIdx="33" presStyleCnt="36"/>
      <dgm:spPr/>
      <dgm:t>
        <a:bodyPr/>
        <a:lstStyle/>
        <a:p>
          <a:endParaRPr lang="en-US"/>
        </a:p>
      </dgm:t>
    </dgm:pt>
    <dgm:pt modelId="{C533559C-FFF8-45AA-8073-35345424937E}" type="pres">
      <dgm:prSet presAssocID="{D572EEA7-B07E-4854-A7E9-8E9B36C513ED}" presName="childTx" presStyleLbl="bgAccFollowNode1" presStyleIdx="33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60016-BA36-4383-9897-2CA5CC5DECED}" type="pres">
      <dgm:prSet presAssocID="{FDB5E077-4C54-463C-9FA3-B9E6C83F4287}" presName="comp" presStyleCnt="0"/>
      <dgm:spPr/>
    </dgm:pt>
    <dgm:pt modelId="{B7A1B291-4F87-48BA-8AB0-5891E081B186}" type="pres">
      <dgm:prSet presAssocID="{FDB5E077-4C54-463C-9FA3-B9E6C83F4287}" presName="child" presStyleLbl="bgAccFollowNode1" presStyleIdx="34" presStyleCnt="36"/>
      <dgm:spPr/>
      <dgm:t>
        <a:bodyPr/>
        <a:lstStyle/>
        <a:p>
          <a:endParaRPr lang="en-US"/>
        </a:p>
      </dgm:t>
    </dgm:pt>
    <dgm:pt modelId="{CDEB1A28-F88C-476E-A5C8-2B9067C3D3C9}" type="pres">
      <dgm:prSet presAssocID="{FDB5E077-4C54-463C-9FA3-B9E6C83F4287}" presName="childTx" presStyleLbl="bgAccFollowNode1" presStyleIdx="34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701D7-D47C-47AD-A1B4-302359013C76}" type="pres">
      <dgm:prSet presAssocID="{567BF9B8-2DDA-4F1B-80E9-8A9820CBD35A}" presName="comp" presStyleCnt="0"/>
      <dgm:spPr/>
    </dgm:pt>
    <dgm:pt modelId="{0D210DC2-B190-4384-995D-5D89818CED95}" type="pres">
      <dgm:prSet presAssocID="{567BF9B8-2DDA-4F1B-80E9-8A9820CBD35A}" presName="child" presStyleLbl="bgAccFollowNode1" presStyleIdx="35" presStyleCnt="36"/>
      <dgm:spPr/>
      <dgm:t>
        <a:bodyPr/>
        <a:lstStyle/>
        <a:p>
          <a:endParaRPr lang="en-US"/>
        </a:p>
      </dgm:t>
    </dgm:pt>
    <dgm:pt modelId="{575FAC11-47C3-459C-A6CF-32D95623B7E6}" type="pres">
      <dgm:prSet presAssocID="{567BF9B8-2DDA-4F1B-80E9-8A9820CBD35A}" presName="childTx" presStyleLbl="bgAccFollowNode1" presStyleIdx="35" presStyleCnt="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BCB12-0385-4939-AB4B-44462A0D44D8}" type="pres">
      <dgm:prSet presAssocID="{6A0CB14D-A18A-4535-A25D-755D6B36D220}" presName="negSpace" presStyleCnt="0"/>
      <dgm:spPr/>
    </dgm:pt>
    <dgm:pt modelId="{B6D07EF1-F77A-4C4B-820F-EF04179432F1}" type="pres">
      <dgm:prSet presAssocID="{6A0CB14D-A18A-4535-A25D-755D6B36D220}" presName="circle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C1855AC2-FA2F-47D3-9EE6-0B183F94E879}" srcId="{6A0CB14D-A18A-4535-A25D-755D6B36D220}" destId="{511CD46B-0394-4881-9A94-D69F85FF66F7}" srcOrd="1" destOrd="0" parTransId="{71BFAB26-AC8E-4160-8484-1D0A83FA35CD}" sibTransId="{E3777561-F30C-4CB6-876E-8A72CB900DC9}"/>
    <dgm:cxn modelId="{9C730211-3EF3-4C0D-A1CB-28AB5E4757E8}" type="presOf" srcId="{71B0249B-792C-435D-AA51-051135B96A8B}" destId="{FDFA6D07-845A-4D17-A8EE-051C9717FE81}" srcOrd="0" destOrd="0" presId="urn:microsoft.com/office/officeart/2005/8/layout/hList9"/>
    <dgm:cxn modelId="{8079C048-6CB5-4FB9-8220-3A655CB30C07}" type="presOf" srcId="{FDD9AABA-A975-4ACC-8A1B-55D7A24941D3}" destId="{EB4E0FDD-0FDA-4389-93ED-53A9975CB496}" srcOrd="0" destOrd="0" presId="urn:microsoft.com/office/officeart/2005/8/layout/hList9"/>
    <dgm:cxn modelId="{56FCB039-08A2-4CBA-B91E-0E1F1EE7E835}" srcId="{6A0CB14D-A18A-4535-A25D-755D6B36D220}" destId="{F454307C-D680-460D-85FB-B0FFACF1FD09}" srcOrd="0" destOrd="0" parTransId="{615465E5-0041-44CE-89A1-997BA65B3F7E}" sibTransId="{3FC03DE5-F5C0-4772-8C09-C03C9F165A94}"/>
    <dgm:cxn modelId="{03BF017E-5A61-4C59-92D8-57C110B71368}" type="presOf" srcId="{807156F9-6CA4-4FD1-BB35-9629F24EA479}" destId="{F0B24AE9-624E-4DC3-A61D-1D338E23E25A}" srcOrd="1" destOrd="0" presId="urn:microsoft.com/office/officeart/2005/8/layout/hList9"/>
    <dgm:cxn modelId="{5117CEE7-EB20-4D29-9BFB-960B3712B023}" type="presOf" srcId="{69414FE3-10CF-4A3A-9A5F-19283C5B8EBA}" destId="{53653D90-4C43-4C50-BEEF-79F108363F24}" srcOrd="1" destOrd="0" presId="urn:microsoft.com/office/officeart/2005/8/layout/hList9"/>
    <dgm:cxn modelId="{75C872BA-52CA-4E8D-98B1-2DAA7E0E861B}" srcId="{1023E835-94C0-44AB-B4F0-793449F8FF55}" destId="{B090D47E-F3B0-4D7E-BD52-13EDED33A9F0}" srcOrd="2" destOrd="0" parTransId="{F01C3D3C-FD9A-4114-8810-0CF7EBEDE8A2}" sibTransId="{53417AFF-EDF5-4817-B382-551EB627FA1A}"/>
    <dgm:cxn modelId="{9920400A-CB31-495A-A0BC-E1E943E5671A}" type="presOf" srcId="{7CA91E61-76EF-46A6-833A-C87D6914F4E1}" destId="{4BEB126A-D503-4329-82C7-E0BF2297382B}" srcOrd="1" destOrd="0" presId="urn:microsoft.com/office/officeart/2005/8/layout/hList9"/>
    <dgm:cxn modelId="{D4EF4EC8-E086-4D93-90CB-3075072ABC0F}" srcId="{E1C84788-DF83-4A0A-9A02-2AA0F4E43E98}" destId="{42182B6C-9563-4EE7-A0B3-294A9007FD62}" srcOrd="0" destOrd="0" parTransId="{F0424BCB-B575-4FCB-8C7D-E16CE8F546B1}" sibTransId="{FF4195DE-CBF0-4E57-B7A3-E575FC526A7D}"/>
    <dgm:cxn modelId="{CDCDD928-E7CE-4024-98DF-DBB5B24AE833}" type="presOf" srcId="{D572EEA7-B07E-4854-A7E9-8E9B36C513ED}" destId="{9252A875-86A9-476C-ACEB-FDC01D5298F7}" srcOrd="0" destOrd="0" presId="urn:microsoft.com/office/officeart/2005/8/layout/hList9"/>
    <dgm:cxn modelId="{2BE9F23B-B269-4458-B93E-D89BEB6C3FDE}" type="presOf" srcId="{1DB4AAA9-B8D6-41CB-BCB6-AB9EB75544E3}" destId="{985BE29C-E5D6-4D22-82DA-A26804E54FA7}" srcOrd="0" destOrd="0" presId="urn:microsoft.com/office/officeart/2005/8/layout/hList9"/>
    <dgm:cxn modelId="{2F55D617-D042-4A2A-9C43-ED9C1D9F16D0}" type="presOf" srcId="{1332BDE1-AFD8-4652-9CFD-97C8F98E4C26}" destId="{6AFECC82-ED46-4C3C-B4C0-73C1AD64FCC2}" srcOrd="0" destOrd="0" presId="urn:microsoft.com/office/officeart/2005/8/layout/hList9"/>
    <dgm:cxn modelId="{AE16EA40-DA8B-4745-98E3-562C1090E0AB}" type="presOf" srcId="{045EF69A-DEB3-45D9-9543-41D503720E10}" destId="{E3E33B99-AF90-41CA-AE4A-E25E931E8D6F}" srcOrd="0" destOrd="0" presId="urn:microsoft.com/office/officeart/2005/8/layout/hList9"/>
    <dgm:cxn modelId="{F00C980B-D138-4507-8134-1FAA9DF2E325}" type="presOf" srcId="{481338C1-E91F-41B9-98C5-60E4BDDC90FF}" destId="{9681D7C8-88EF-4292-AA0F-9D0FF4637FB3}" srcOrd="1" destOrd="0" presId="urn:microsoft.com/office/officeart/2005/8/layout/hList9"/>
    <dgm:cxn modelId="{89B30CD8-964B-4181-8017-119A79D4273C}" srcId="{6A0CB14D-A18A-4535-A25D-755D6B36D220}" destId="{FDB5E077-4C54-463C-9FA3-B9E6C83F4287}" srcOrd="3" destOrd="0" parTransId="{756727E1-AEB1-4891-BAF4-5A8283B43A5A}" sibTransId="{5231CFFD-E197-4C26-8D64-AD36D9EDC024}"/>
    <dgm:cxn modelId="{01FEEB81-E727-48C9-A344-8BD5DEAF1BE6}" type="presOf" srcId="{09FCD545-884C-48AC-9FF5-ED8652026BB7}" destId="{139A682B-A2BE-4602-B103-BC11B0D138F6}" srcOrd="1" destOrd="0" presId="urn:microsoft.com/office/officeart/2005/8/layout/hList9"/>
    <dgm:cxn modelId="{2974D1BE-0DF1-451A-8D61-4A4DE1F23CD9}" srcId="{71B0249B-792C-435D-AA51-051135B96A8B}" destId="{1332BDE1-AFD8-4652-9CFD-97C8F98E4C26}" srcOrd="0" destOrd="0" parTransId="{77B67A8C-8646-46E6-AB52-9E772F53DC2B}" sibTransId="{3198244C-A559-47F8-8388-8EAE1FD520BC}"/>
    <dgm:cxn modelId="{1DD23D29-D6C3-4F11-AF86-24966D309DAE}" type="presOf" srcId="{F454307C-D680-460D-85FB-B0FFACF1FD09}" destId="{156796BE-8DBD-42A8-8F4C-4CF895CFB0FC}" srcOrd="0" destOrd="0" presId="urn:microsoft.com/office/officeart/2005/8/layout/hList9"/>
    <dgm:cxn modelId="{012B0183-C3F5-48DC-A081-C8D1E51B6B1B}" srcId="{E1C84788-DF83-4A0A-9A02-2AA0F4E43E98}" destId="{52E436F8-5895-450E-8BB6-5C890BA045D9}" srcOrd="1" destOrd="0" parTransId="{659986A8-9FF9-4DDB-A261-4B67517E03AE}" sibTransId="{2EDB43F5-95F0-4E5A-827D-D5B570E116AA}"/>
    <dgm:cxn modelId="{B9BDD3AB-3B8E-4569-AA79-24FB426E3D94}" type="presOf" srcId="{1332BDE1-AFD8-4652-9CFD-97C8F98E4C26}" destId="{719E623F-B423-4989-98F4-AE7F552CB22C}" srcOrd="1" destOrd="0" presId="urn:microsoft.com/office/officeart/2005/8/layout/hList9"/>
    <dgm:cxn modelId="{36FC74FF-DD9A-4C38-9A3D-F77190346389}" srcId="{1023E835-94C0-44AB-B4F0-793449F8FF55}" destId="{F1AF7500-B6A9-4C07-9327-07A536EDB2A1}" srcOrd="0" destOrd="0" parTransId="{A13E3F83-D067-49AD-8863-0099BF3A51AC}" sibTransId="{C6BCF312-27E5-46A7-AA2E-5FD08165DF26}"/>
    <dgm:cxn modelId="{1FEAF86C-BAD4-4C5E-AEBB-998A74681644}" type="presOf" srcId="{52E436F8-5895-450E-8BB6-5C890BA045D9}" destId="{A44119A8-E26E-4837-8B90-D042F6124726}" srcOrd="1" destOrd="0" presId="urn:microsoft.com/office/officeart/2005/8/layout/hList9"/>
    <dgm:cxn modelId="{A36CA547-4119-4E02-AD17-E63128A05BBC}" type="presOf" srcId="{A312DB1F-5506-47B7-935F-7E925BEF408F}" destId="{F24C2967-CFDC-421F-A3D2-272BD07D0E95}" srcOrd="0" destOrd="0" presId="urn:microsoft.com/office/officeart/2005/8/layout/hList9"/>
    <dgm:cxn modelId="{57879113-3F30-481D-9B1C-5359BD84415C}" srcId="{651F54BD-5CED-499D-A9EA-1DDAD830FD80}" destId="{2827E5CB-576C-463E-ADFF-40A9341C7EB0}" srcOrd="0" destOrd="0" parTransId="{5C812CBA-67F9-4A05-8DCF-49512AA8E882}" sibTransId="{1881029E-2721-49F7-834F-AB7EC86AAE35}"/>
    <dgm:cxn modelId="{6497F2B4-C7FB-43E4-883A-DE845E16AC49}" srcId="{1023E835-94C0-44AB-B4F0-793449F8FF55}" destId="{E1C84788-DF83-4A0A-9A02-2AA0F4E43E98}" srcOrd="6" destOrd="0" parTransId="{90664CF3-9D9A-4575-9BD7-3BC9F25A6DB2}" sibTransId="{6C23C1F3-49C5-4F80-8304-5873026A60D4}"/>
    <dgm:cxn modelId="{C445C73F-9736-420E-B2A4-C35287724D0D}" srcId="{D37F6168-8302-4556-9216-81112844FEBE}" destId="{C09B11D1-6836-4BA0-AF4B-DEA407FE55D8}" srcOrd="1" destOrd="0" parTransId="{7FFE5EE4-CE00-4E6E-9DC9-1DB214A6412F}" sibTransId="{1CDB36C0-0E16-488B-8266-052BCB56701C}"/>
    <dgm:cxn modelId="{8CE84A1B-0B5D-4ED3-96E6-FD3A32456E21}" type="presOf" srcId="{CE857DBA-1810-48C7-9C31-8E0BB9BB0BC3}" destId="{98635AFE-362A-41E1-8B7A-B55D86679477}" srcOrd="1" destOrd="0" presId="urn:microsoft.com/office/officeart/2005/8/layout/hList9"/>
    <dgm:cxn modelId="{0CCFD087-E294-4049-AA6C-8547055AD4C3}" type="presOf" srcId="{0FFF8D66-A213-4EC8-8882-470250463128}" destId="{84FFB429-4E7D-4762-B1D4-81415BF1188B}" srcOrd="1" destOrd="0" presId="urn:microsoft.com/office/officeart/2005/8/layout/hList9"/>
    <dgm:cxn modelId="{9B267BFF-3C98-45E0-988E-0941F9BA0325}" type="presOf" srcId="{511CD46B-0394-4881-9A94-D69F85FF66F7}" destId="{A9EB76C4-5BB0-47F3-92BF-9C5DF1C38BC6}" srcOrd="0" destOrd="0" presId="urn:microsoft.com/office/officeart/2005/8/layout/hList9"/>
    <dgm:cxn modelId="{54C6A50E-5B55-47D1-8B11-6FD6C9D9DAF1}" type="presOf" srcId="{F454307C-D680-460D-85FB-B0FFACF1FD09}" destId="{95839957-D61D-4D6B-9360-6A1B1F1D8250}" srcOrd="1" destOrd="0" presId="urn:microsoft.com/office/officeart/2005/8/layout/hList9"/>
    <dgm:cxn modelId="{F77D9656-CE02-4A92-9E93-4D552D9FAF9B}" type="presOf" srcId="{42182B6C-9563-4EE7-A0B3-294A9007FD62}" destId="{A389FB81-EA09-4BB3-98A0-B2C05856A020}" srcOrd="0" destOrd="0" presId="urn:microsoft.com/office/officeart/2005/8/layout/hList9"/>
    <dgm:cxn modelId="{53441E3B-FE48-46FE-A1DE-34DF4E052376}" srcId="{B090D47E-F3B0-4D7E-BD52-13EDED33A9F0}" destId="{2B9C658D-BFE6-4F8C-85E3-BD6C400F761A}" srcOrd="0" destOrd="0" parTransId="{66095E46-2B16-4372-8673-7B80842FB33B}" sibTransId="{8DC3CA5D-7901-4B72-895C-5B0C34848308}"/>
    <dgm:cxn modelId="{A27F34EA-D79F-4A7F-A0EA-BF77EC6F1EB5}" type="presOf" srcId="{E7838277-C831-421B-9CD2-DC9D6359D386}" destId="{4962C9D7-1B6C-4407-8777-5901817623FD}" srcOrd="1" destOrd="0" presId="urn:microsoft.com/office/officeart/2005/8/layout/hList9"/>
    <dgm:cxn modelId="{C032C236-AC27-46ED-B9DE-2CF30A7F11D4}" srcId="{D37F6168-8302-4556-9216-81112844FEBE}" destId="{09FCD545-884C-48AC-9FF5-ED8652026BB7}" srcOrd="2" destOrd="0" parTransId="{AC50FB4F-E2D3-4B14-96E0-46B28C4BFD79}" sibTransId="{ABDA902D-F435-4CB8-93F9-FDDD51E8C4D0}"/>
    <dgm:cxn modelId="{371AC688-92B9-40F9-9A81-15AC8EC64948}" type="presOf" srcId="{B24DDC5E-D5DE-4D54-AF28-16206CF576CF}" destId="{FB7463F1-B7CC-46F0-BE62-A3ABBCC12BBC}" srcOrd="1" destOrd="0" presId="urn:microsoft.com/office/officeart/2005/8/layout/hList9"/>
    <dgm:cxn modelId="{FD537D59-2655-45DE-9FD2-0B04F31F5219}" type="presOf" srcId="{B331B774-3B23-4800-A815-8AFD20A18554}" destId="{B7580D7D-E08D-4324-BC89-BD976893D72F}" srcOrd="0" destOrd="0" presId="urn:microsoft.com/office/officeart/2005/8/layout/hList9"/>
    <dgm:cxn modelId="{41946113-819D-4C7C-9CC1-00F229B05D86}" type="presOf" srcId="{77D16945-C05E-4FF3-B812-8D520BEDDF86}" destId="{F151CE4F-EF29-40D2-BA06-CCBDF54A6EFC}" srcOrd="1" destOrd="0" presId="urn:microsoft.com/office/officeart/2005/8/layout/hList9"/>
    <dgm:cxn modelId="{0BE533F4-F747-4EB3-A805-E3B095A916B8}" srcId="{1237FDE3-0AD2-47D9-8F29-7D9415DE185D}" destId="{045EF69A-DEB3-45D9-9543-41D503720E10}" srcOrd="0" destOrd="0" parTransId="{E8A27D23-0EDC-4203-8B01-5BE448121F76}" sibTransId="{DFAA9ABD-1D90-4745-A918-39193DB38127}"/>
    <dgm:cxn modelId="{9E9C7F5D-4931-4996-A467-B753FEFE6B51}" srcId="{651F54BD-5CED-499D-A9EA-1DDAD830FD80}" destId="{77D16945-C05E-4FF3-B812-8D520BEDDF86}" srcOrd="1" destOrd="0" parTransId="{83D467A7-741B-4680-BE11-2A93D2EB357E}" sibTransId="{11043F59-E53D-4B71-A12B-70E46737A843}"/>
    <dgm:cxn modelId="{E420F0BB-DDC4-42D0-9F05-70B410E9B31A}" srcId="{D37F6168-8302-4556-9216-81112844FEBE}" destId="{FDD9AABA-A975-4ACC-8A1B-55D7A24941D3}" srcOrd="4" destOrd="0" parTransId="{2086730C-D46F-4A1C-840B-DE712906A764}" sibTransId="{841DF866-6C00-4FFB-BF23-7DB5017BB6D7}"/>
    <dgm:cxn modelId="{474B66EB-7CC8-4A20-A442-82255B4B46BE}" type="presOf" srcId="{C09B11D1-6836-4BA0-AF4B-DEA407FE55D8}" destId="{0BBC8867-AC3E-443E-AB2A-D7E5558636FE}" srcOrd="0" destOrd="0" presId="urn:microsoft.com/office/officeart/2005/8/layout/hList9"/>
    <dgm:cxn modelId="{B9AA7B2E-0781-4A20-9E16-B9529F8A8021}" srcId="{B090D47E-F3B0-4D7E-BD52-13EDED33A9F0}" destId="{E7838277-C831-421B-9CD2-DC9D6359D386}" srcOrd="1" destOrd="0" parTransId="{B754F39E-4AC3-49FB-AA18-043A9E19B740}" sibTransId="{03174F2F-965A-41D9-8312-FCA89E8D5737}"/>
    <dgm:cxn modelId="{A5D1B746-959D-4356-BD48-524831089121}" type="presOf" srcId="{511CD46B-0394-4881-9A94-D69F85FF66F7}" destId="{59567D18-08F7-4A9A-997C-59B807C10CDE}" srcOrd="1" destOrd="0" presId="urn:microsoft.com/office/officeart/2005/8/layout/hList9"/>
    <dgm:cxn modelId="{22195BC2-E172-469D-8DE1-9BF24BB1BC35}" type="presOf" srcId="{9A4B5CA4-A129-40F6-A3A6-FF93F9D10C0D}" destId="{FC79A78D-1758-4BA6-A47C-C2555A596DE7}" srcOrd="1" destOrd="0" presId="urn:microsoft.com/office/officeart/2005/8/layout/hList9"/>
    <dgm:cxn modelId="{357066CD-484F-4C36-8445-3D03D974CF39}" type="presOf" srcId="{567BF9B8-2DDA-4F1B-80E9-8A9820CBD35A}" destId="{0D210DC2-B190-4384-995D-5D89818CED95}" srcOrd="0" destOrd="0" presId="urn:microsoft.com/office/officeart/2005/8/layout/hList9"/>
    <dgm:cxn modelId="{75ECCA4C-C4F5-4F78-9E63-F205D1AD9688}" srcId="{1237FDE3-0AD2-47D9-8F29-7D9415DE185D}" destId="{B24DDC5E-D5DE-4D54-AF28-16206CF576CF}" srcOrd="2" destOrd="0" parTransId="{68C3DAE9-C68B-4B5F-9AE1-6D5EF753623F}" sibTransId="{214CF64C-83BF-42BB-9583-3F15FFC77848}"/>
    <dgm:cxn modelId="{42F182EB-D6E4-4915-A07E-F29DB4736D25}" type="presOf" srcId="{F1AF7500-B6A9-4C07-9327-07A536EDB2A1}" destId="{7FE96A59-FEE0-4744-BCB3-8E8DA0023B90}" srcOrd="0" destOrd="0" presId="urn:microsoft.com/office/officeart/2005/8/layout/hList9"/>
    <dgm:cxn modelId="{A45CD4FB-B2BD-4ABF-9110-D553EF2C152F}" type="presOf" srcId="{C09B11D1-6836-4BA0-AF4B-DEA407FE55D8}" destId="{B99E810D-2445-42B1-A8DE-0F5FC20B3096}" srcOrd="1" destOrd="0" presId="urn:microsoft.com/office/officeart/2005/8/layout/hList9"/>
    <dgm:cxn modelId="{AB888D31-4028-4D99-8234-B5258783927B}" srcId="{1023E835-94C0-44AB-B4F0-793449F8FF55}" destId="{71B0249B-792C-435D-AA51-051135B96A8B}" srcOrd="5" destOrd="0" parTransId="{19E54FFB-7133-402C-85BD-F74A01491975}" sibTransId="{3D7DC990-9524-457A-B95A-9308622771B6}"/>
    <dgm:cxn modelId="{9F6791AC-576C-4848-911B-D1C8952466B6}" type="presOf" srcId="{6A0CB14D-A18A-4535-A25D-755D6B36D220}" destId="{B6D07EF1-F77A-4C4B-820F-EF04179432F1}" srcOrd="0" destOrd="0" presId="urn:microsoft.com/office/officeart/2005/8/layout/hList9"/>
    <dgm:cxn modelId="{2EB9195E-BF9A-46A0-B5B8-DE4E5693E0C9}" type="presOf" srcId="{F7E5779A-2B47-4DA2-98C4-AE4DF3E90081}" destId="{65A033BE-70D0-4596-818A-91721BC428A4}" srcOrd="0" destOrd="0" presId="urn:microsoft.com/office/officeart/2005/8/layout/hList9"/>
    <dgm:cxn modelId="{57F9152E-BB06-4278-9C37-5A2BFD043917}" srcId="{B090D47E-F3B0-4D7E-BD52-13EDED33A9F0}" destId="{7CA91E61-76EF-46A6-833A-C87D6914F4E1}" srcOrd="2" destOrd="0" parTransId="{674FB9BA-864C-4AE7-9D41-B6657EF1C168}" sibTransId="{058C5640-B036-4030-ACAE-072883DAE57A}"/>
    <dgm:cxn modelId="{902B128E-BC68-4EFB-A7B1-165BFE562478}" srcId="{651F54BD-5CED-499D-A9EA-1DDAD830FD80}" destId="{1DB4AAA9-B8D6-41CB-BCB6-AB9EB75544E3}" srcOrd="3" destOrd="0" parTransId="{CD343B28-C7F4-4DA5-9CDC-0058AD3CEBC9}" sibTransId="{BE0B7353-522D-4475-91A7-7C8F72A720AC}"/>
    <dgm:cxn modelId="{78E38712-FA71-4113-8571-D6F4CD4D5C09}" srcId="{1023E835-94C0-44AB-B4F0-793449F8FF55}" destId="{651F54BD-5CED-499D-A9EA-1DDAD830FD80}" srcOrd="1" destOrd="0" parTransId="{87AA830D-359F-455B-AAB2-A70849290A97}" sibTransId="{EFC5913D-0EA5-45D3-A1B3-9EA8EED01BEE}"/>
    <dgm:cxn modelId="{E06937F8-2725-4371-8C4F-83A99F586463}" type="presOf" srcId="{D37F6168-8302-4556-9216-81112844FEBE}" destId="{935D4574-A734-468B-BB30-02877B7A6524}" srcOrd="0" destOrd="0" presId="urn:microsoft.com/office/officeart/2005/8/layout/hList9"/>
    <dgm:cxn modelId="{982611C1-9EED-471A-8F87-891521C280A4}" type="presOf" srcId="{B331B774-3B23-4800-A815-8AFD20A18554}" destId="{5BEC092D-249F-4C8E-A08C-C6128DDA54A6}" srcOrd="1" destOrd="0" presId="urn:microsoft.com/office/officeart/2005/8/layout/hList9"/>
    <dgm:cxn modelId="{4786277C-AF90-4A9E-BC03-EA40A267B836}" srcId="{E1C84788-DF83-4A0A-9A02-2AA0F4E43E98}" destId="{493D6708-7B2F-4569-9209-5881D07407CE}" srcOrd="2" destOrd="0" parTransId="{1901FDAE-7521-4895-B23C-50821FFDEC45}" sibTransId="{7D0480CA-F3ED-4B33-B96C-B3826EBDACE9}"/>
    <dgm:cxn modelId="{A94986E0-29DD-4412-8C47-2E4569BE614C}" srcId="{1023E835-94C0-44AB-B4F0-793449F8FF55}" destId="{D37F6168-8302-4556-9216-81112844FEBE}" srcOrd="4" destOrd="0" parTransId="{54195050-8C37-459F-B4A1-CA8BAB996F50}" sibTransId="{C29104B0-E13E-4056-B8B7-9C7441447A6A}"/>
    <dgm:cxn modelId="{22993260-CBD6-42AC-A755-68F75037D90F}" type="presOf" srcId="{A312DB1F-5506-47B7-935F-7E925BEF408F}" destId="{D6728A8D-C8BE-4B01-B732-8A076D331E3E}" srcOrd="1" destOrd="0" presId="urn:microsoft.com/office/officeart/2005/8/layout/hList9"/>
    <dgm:cxn modelId="{61B4840B-97FB-4D33-AC18-B300A2F326C8}" type="presOf" srcId="{567BF9B8-2DDA-4F1B-80E9-8A9820CBD35A}" destId="{575FAC11-47C3-459C-A6CF-32D95623B7E6}" srcOrd="1" destOrd="0" presId="urn:microsoft.com/office/officeart/2005/8/layout/hList9"/>
    <dgm:cxn modelId="{599D9101-A2AD-4BC0-9E5E-28D01D9E1374}" srcId="{71B0249B-792C-435D-AA51-051135B96A8B}" destId="{807156F9-6CA4-4FD1-BB35-9629F24EA479}" srcOrd="1" destOrd="0" parTransId="{0066FCDF-CB74-4F26-A896-7B8EC65BA150}" sibTransId="{6E30E4DF-4ECD-4091-A34A-F2C61A27D2FA}"/>
    <dgm:cxn modelId="{37B5A98F-374C-4AB4-A0BB-B9C34B7974C4}" type="presOf" srcId="{6849AE8A-CA2E-456D-AA26-D57B0D9C5D82}" destId="{AEE414B3-8D6B-4C3F-8875-A7FEA3119C85}" srcOrd="0" destOrd="0" presId="urn:microsoft.com/office/officeart/2005/8/layout/hList9"/>
    <dgm:cxn modelId="{BB940D34-2FFB-4024-9716-B5EC9C76C7AF}" srcId="{651F54BD-5CED-499D-A9EA-1DDAD830FD80}" destId="{6849AE8A-CA2E-456D-AA26-D57B0D9C5D82}" srcOrd="2" destOrd="0" parTransId="{512D9AA9-A63B-4536-AB93-DA82816C3CA2}" sibTransId="{DEBF57DD-9DB1-4F4C-9C8F-319F332B6E74}"/>
    <dgm:cxn modelId="{56FC2127-8B4C-4949-9223-C80CFB12C2C2}" type="presOf" srcId="{E7838277-C831-421B-9CD2-DC9D6359D386}" destId="{2F4A6009-C4FB-4681-B671-7A5E61773B69}" srcOrd="0" destOrd="0" presId="urn:microsoft.com/office/officeart/2005/8/layout/hList9"/>
    <dgm:cxn modelId="{CABAE2EE-9745-4B72-9D39-9212319EB085}" type="presOf" srcId="{0FFF8D66-A213-4EC8-8882-470250463128}" destId="{CFB71580-D508-4474-AF2B-72FFE1704334}" srcOrd="0" destOrd="0" presId="urn:microsoft.com/office/officeart/2005/8/layout/hList9"/>
    <dgm:cxn modelId="{C2E7F190-B822-4045-B7C7-6F3187E471E8}" type="presOf" srcId="{2827E5CB-576C-463E-ADFF-40A9341C7EB0}" destId="{98DFD39A-49B6-42DC-96C6-035A77B8320B}" srcOrd="0" destOrd="0" presId="urn:microsoft.com/office/officeart/2005/8/layout/hList9"/>
    <dgm:cxn modelId="{0D68E794-7FDB-4583-8DEE-0F4002EF356E}" srcId="{D37F6168-8302-4556-9216-81112844FEBE}" destId="{69414FE3-10CF-4A3A-9A5F-19283C5B8EBA}" srcOrd="7" destOrd="0" parTransId="{D0E041C3-A941-45AF-A88E-843E853ACA70}" sibTransId="{699DE672-D6FF-4E81-960A-7848E295311F}"/>
    <dgm:cxn modelId="{3FB2F4BC-78E4-48F6-B0FC-0FF5BEBFD8B5}" type="presOf" srcId="{E1C84788-DF83-4A0A-9A02-2AA0F4E43E98}" destId="{95B5874E-7C43-4374-A6B6-178FA6F142C6}" srcOrd="0" destOrd="0" presId="urn:microsoft.com/office/officeart/2005/8/layout/hList9"/>
    <dgm:cxn modelId="{CE5DE093-3B2D-47BD-BB31-4E424AF2B293}" type="presOf" srcId="{807156F9-6CA4-4FD1-BB35-9629F24EA479}" destId="{3088E69B-764F-4445-B52A-045823809DF1}" srcOrd="0" destOrd="0" presId="urn:microsoft.com/office/officeart/2005/8/layout/hList9"/>
    <dgm:cxn modelId="{6B133291-178E-47A2-B2A0-ACC2CB10EA94}" type="presOf" srcId="{786D89E2-BD98-4B35-B70F-752784C1C03A}" destId="{2293CF62-247E-4173-AB50-A117249E439E}" srcOrd="0" destOrd="0" presId="urn:microsoft.com/office/officeart/2005/8/layout/hList9"/>
    <dgm:cxn modelId="{64E95327-CE6C-4403-BEE8-5C6BFB48FC84}" type="presOf" srcId="{69414FE3-10CF-4A3A-9A5F-19283C5B8EBA}" destId="{08315E22-B8C8-48D3-9E7F-E5BA1D18E1C1}" srcOrd="0" destOrd="0" presId="urn:microsoft.com/office/officeart/2005/8/layout/hList9"/>
    <dgm:cxn modelId="{F177E052-15AD-482B-B826-7AB616DA542F}" type="presOf" srcId="{1237FDE3-0AD2-47D9-8F29-7D9415DE185D}" destId="{6DA8B23D-BAB9-497C-9408-CB1FFA9120CD}" srcOrd="0" destOrd="0" presId="urn:microsoft.com/office/officeart/2005/8/layout/hList9"/>
    <dgm:cxn modelId="{EA32A01F-A4B8-4FF5-96DF-F73C136C5752}" type="presOf" srcId="{9A4B5CA4-A129-40F6-A3A6-FF93F9D10C0D}" destId="{016E7AC8-3876-4C85-81E9-5969BE17017A}" srcOrd="0" destOrd="0" presId="urn:microsoft.com/office/officeart/2005/8/layout/hList9"/>
    <dgm:cxn modelId="{308C025A-71CE-4092-861D-6E03F2C98A85}" srcId="{6A0CB14D-A18A-4535-A25D-755D6B36D220}" destId="{567BF9B8-2DDA-4F1B-80E9-8A9820CBD35A}" srcOrd="4" destOrd="0" parTransId="{E728CD90-3B34-4AFA-90BB-204E5770D218}" sibTransId="{3E9FC4C4-705C-40E2-A094-9641C18E279C}"/>
    <dgm:cxn modelId="{509180A1-EF2A-40FF-A06D-D32C7CCC0A32}" srcId="{F1AF7500-B6A9-4C07-9327-07A536EDB2A1}" destId="{B51EA9F2-DDFB-4221-AF84-6C8330A74187}" srcOrd="2" destOrd="0" parTransId="{D6C9AC7C-AF63-4459-8393-CAEE47CB2294}" sibTransId="{13FC6467-8190-4665-9B27-944DB90E114D}"/>
    <dgm:cxn modelId="{9B4DE111-8F09-4872-96D5-9E246D4535A6}" type="presOf" srcId="{EBF5DFC9-045F-4300-84A7-C03F294D4C48}" destId="{C9386729-8AA1-4F78-80BA-B54CBF5BCBCC}" srcOrd="1" destOrd="0" presId="urn:microsoft.com/office/officeart/2005/8/layout/hList9"/>
    <dgm:cxn modelId="{28C02330-68D6-4ABB-996A-ED9604B2EDF0}" srcId="{71B0249B-792C-435D-AA51-051135B96A8B}" destId="{481338C1-E91F-41B9-98C5-60E4BDDC90FF}" srcOrd="4" destOrd="0" parTransId="{42882C62-700E-4314-A707-E9592CDF775D}" sibTransId="{52450A63-74F1-4C05-8243-DCC0E1D97880}"/>
    <dgm:cxn modelId="{1D7807D2-71BA-43A4-9C7F-8A6ACE17B07C}" type="presOf" srcId="{481338C1-E91F-41B9-98C5-60E4BDDC90FF}" destId="{E3186BD9-EAD7-46DE-A0D9-F815C548C6FE}" srcOrd="0" destOrd="0" presId="urn:microsoft.com/office/officeart/2005/8/layout/hList9"/>
    <dgm:cxn modelId="{B0C28259-CC94-4A15-9AF9-878ECFA84526}" type="presOf" srcId="{B51EA9F2-DDFB-4221-AF84-6C8330A74187}" destId="{7A0B2E21-10D5-4669-B95E-782D8FAA80E6}" srcOrd="1" destOrd="0" presId="urn:microsoft.com/office/officeart/2005/8/layout/hList9"/>
    <dgm:cxn modelId="{CF508A63-37EF-4656-BB77-37C2D3E0721D}" type="presOf" srcId="{F7ECC54E-D5BB-46E4-9AAD-27840E9502F0}" destId="{93EA12F4-0E25-424B-B94D-261C4145FBBA}" srcOrd="1" destOrd="0" presId="urn:microsoft.com/office/officeart/2005/8/layout/hList9"/>
    <dgm:cxn modelId="{68639825-6BB9-44CD-AA9C-7F2A45CE4D8B}" type="presOf" srcId="{B24DDC5E-D5DE-4D54-AF28-16206CF576CF}" destId="{6E9209DD-2856-499B-A021-803AE1FD871E}" srcOrd="0" destOrd="0" presId="urn:microsoft.com/office/officeart/2005/8/layout/hList9"/>
    <dgm:cxn modelId="{212EBDFF-C4E2-4E3A-ACA6-32BAC91281D4}" type="presOf" srcId="{B51EA9F2-DDFB-4221-AF84-6C8330A74187}" destId="{0FD8F118-1AB1-4ACE-9F73-1040A797AAB6}" srcOrd="0" destOrd="0" presId="urn:microsoft.com/office/officeart/2005/8/layout/hList9"/>
    <dgm:cxn modelId="{663345CD-BFAB-4357-8365-A4DCCD638545}" srcId="{D37F6168-8302-4556-9216-81112844FEBE}" destId="{786D89E2-BD98-4B35-B70F-752784C1C03A}" srcOrd="6" destOrd="0" parTransId="{6ADF22D7-3B06-45E0-AD03-F618A44BBA2E}" sibTransId="{3B055BEA-1887-4801-ACCA-FCE200C204E2}"/>
    <dgm:cxn modelId="{9FCF21A5-CEE8-42CB-ADEE-7ED6B21763FB}" type="presOf" srcId="{6849AE8A-CA2E-456D-AA26-D57B0D9C5D82}" destId="{19943BFE-5AB0-4B03-9CC9-EA76DF963E13}" srcOrd="1" destOrd="0" presId="urn:microsoft.com/office/officeart/2005/8/layout/hList9"/>
    <dgm:cxn modelId="{DDE7A484-6B3A-42D8-9DB4-6A713E56A166}" type="presOf" srcId="{B090D47E-F3B0-4D7E-BD52-13EDED33A9F0}" destId="{4EA5869B-C9A2-434D-B4DE-59D0152C33A4}" srcOrd="0" destOrd="0" presId="urn:microsoft.com/office/officeart/2005/8/layout/hList9"/>
    <dgm:cxn modelId="{5E61B71A-FC74-4738-B1FA-6821D0824F85}" type="presOf" srcId="{493D6708-7B2F-4569-9209-5881D07407CE}" destId="{F7E03881-7967-43BC-B82F-844F2E16F2F0}" srcOrd="1" destOrd="0" presId="urn:microsoft.com/office/officeart/2005/8/layout/hList9"/>
    <dgm:cxn modelId="{3098FDA5-6E3B-40FD-B722-96AF8372AA4A}" srcId="{F1AF7500-B6A9-4C07-9327-07A536EDB2A1}" destId="{9A4B5CA4-A129-40F6-A3A6-FF93F9D10C0D}" srcOrd="0" destOrd="0" parTransId="{21874E01-10F2-413A-9CFA-BB6307D40850}" sibTransId="{8EB6CAB1-7EEB-443A-89C2-AC2191A44CC2}"/>
    <dgm:cxn modelId="{98D765F8-BF18-4BC2-9E16-E82D4DA8CA9F}" type="presOf" srcId="{F7ECC54E-D5BB-46E4-9AAD-27840E9502F0}" destId="{1FDECB29-F166-49E5-883C-0B360F3F4F5B}" srcOrd="0" destOrd="0" presId="urn:microsoft.com/office/officeart/2005/8/layout/hList9"/>
    <dgm:cxn modelId="{D1EF9B41-6CE9-42EF-838E-C35F4D0EE1BC}" type="presOf" srcId="{FDB5E077-4C54-463C-9FA3-B9E6C83F4287}" destId="{CDEB1A28-F88C-476E-A5C8-2B9067C3D3C9}" srcOrd="1" destOrd="0" presId="urn:microsoft.com/office/officeart/2005/8/layout/hList9"/>
    <dgm:cxn modelId="{7D5A2D9B-453E-4C1F-B93F-B2F763F50B5A}" type="presOf" srcId="{1023E835-94C0-44AB-B4F0-793449F8FF55}" destId="{1C9ABD77-8D90-413B-87FD-3962511FFF52}" srcOrd="0" destOrd="0" presId="urn:microsoft.com/office/officeart/2005/8/layout/hList9"/>
    <dgm:cxn modelId="{846342D1-7350-4F17-ACD5-72D6551C50F9}" type="presOf" srcId="{7CA91E61-76EF-46A6-833A-C87D6914F4E1}" destId="{BE559300-7783-44A1-8943-36076D52E094}" srcOrd="0" destOrd="0" presId="urn:microsoft.com/office/officeart/2005/8/layout/hList9"/>
    <dgm:cxn modelId="{E0311BE6-CA8C-4DEE-8141-375FCA92AC20}" type="presOf" srcId="{D572EEA7-B07E-4854-A7E9-8E9B36C513ED}" destId="{C533559C-FFF8-45AA-8073-35345424937E}" srcOrd="1" destOrd="0" presId="urn:microsoft.com/office/officeart/2005/8/layout/hList9"/>
    <dgm:cxn modelId="{9C2EB7FB-156D-4A30-99A8-641C646DDDF3}" type="presOf" srcId="{786D89E2-BD98-4B35-B70F-752784C1C03A}" destId="{13E14979-9AD0-4FA1-8ACF-B0A0F927C23B}" srcOrd="1" destOrd="0" presId="urn:microsoft.com/office/officeart/2005/8/layout/hList9"/>
    <dgm:cxn modelId="{538403D6-BBF8-4863-AA76-098F13EF185B}" srcId="{6A0CB14D-A18A-4535-A25D-755D6B36D220}" destId="{D572EEA7-B07E-4854-A7E9-8E9B36C513ED}" srcOrd="2" destOrd="0" parTransId="{150BA278-D3B1-43D4-BBD9-8814F0AEA77A}" sibTransId="{9D7DC45E-C11A-4C25-BD62-881405B4B385}"/>
    <dgm:cxn modelId="{687B7419-C88C-4894-8063-818966581799}" type="presOf" srcId="{EBF5DFC9-045F-4300-84A7-C03F294D4C48}" destId="{2649BDD0-76A3-47A6-8E31-A9DDC91BAE1D}" srcOrd="0" destOrd="0" presId="urn:microsoft.com/office/officeart/2005/8/layout/hList9"/>
    <dgm:cxn modelId="{B667E877-9082-4371-B8C6-F4A16BE6A66A}" type="presOf" srcId="{77D16945-C05E-4FF3-B812-8D520BEDDF86}" destId="{102EE1A4-B466-4EC9-A193-0A5AE359C742}" srcOrd="0" destOrd="0" presId="urn:microsoft.com/office/officeart/2005/8/layout/hList9"/>
    <dgm:cxn modelId="{05D611A2-AF8D-40DB-B0F3-E0843A2F760D}" type="presOf" srcId="{0034E989-D08A-4822-9794-07B593A8A0B3}" destId="{2FCC0BD8-3B3B-416B-8F1E-ED6D7BE31A6E}" srcOrd="1" destOrd="0" presId="urn:microsoft.com/office/officeart/2005/8/layout/hList9"/>
    <dgm:cxn modelId="{B321B1B7-29F8-4617-B3ED-EEA75D0294AD}" srcId="{D37F6168-8302-4556-9216-81112844FEBE}" destId="{A312DB1F-5506-47B7-935F-7E925BEF408F}" srcOrd="0" destOrd="0" parTransId="{A8FE2D6D-048A-43F8-B466-D9586D608F02}" sibTransId="{8B147D03-B61A-4706-AA69-6DBC7F7869D6}"/>
    <dgm:cxn modelId="{CD400DDB-F6F6-4C71-8F40-E6146BE43941}" type="presOf" srcId="{FDD9AABA-A975-4ACC-8A1B-55D7A24941D3}" destId="{BCE41C07-38C5-4139-92C2-008E6830C1FD}" srcOrd="1" destOrd="0" presId="urn:microsoft.com/office/officeart/2005/8/layout/hList9"/>
    <dgm:cxn modelId="{6BABE7FE-9A7A-4B19-A54E-DED4DE56EC12}" srcId="{71B0249B-792C-435D-AA51-051135B96A8B}" destId="{F7E5779A-2B47-4DA2-98C4-AE4DF3E90081}" srcOrd="2" destOrd="0" parTransId="{57A55511-D05B-4067-BBC5-FEC42022C283}" sibTransId="{E53D9AC0-CAC9-4822-B6E8-0415DADB18A2}"/>
    <dgm:cxn modelId="{0487D410-64BC-4E5B-BCF9-946EAFFA6C50}" type="presOf" srcId="{2827E5CB-576C-463E-ADFF-40A9341C7EB0}" destId="{5C2208BE-23DF-400D-99D8-01C5DB00C519}" srcOrd="1" destOrd="0" presId="urn:microsoft.com/office/officeart/2005/8/layout/hList9"/>
    <dgm:cxn modelId="{4F6398BC-17AA-4CFC-BC1F-1F3AC7408CC4}" srcId="{D37F6168-8302-4556-9216-81112844FEBE}" destId="{EBF5DFC9-045F-4300-84A7-C03F294D4C48}" srcOrd="5" destOrd="0" parTransId="{CEE63001-A546-46E2-886D-9C280025193B}" sibTransId="{EB1FAEB5-B59B-419F-BAE9-E9D3C2180F92}"/>
    <dgm:cxn modelId="{279A5503-85D3-4924-B1F2-4790290CDB9E}" type="presOf" srcId="{1DB4AAA9-B8D6-41CB-BCB6-AB9EB75544E3}" destId="{42F81150-8EF7-4A36-A302-E54E6B2DBEF0}" srcOrd="1" destOrd="0" presId="urn:microsoft.com/office/officeart/2005/8/layout/hList9"/>
    <dgm:cxn modelId="{F71232DF-6B14-4819-9C7F-8DBF5DB69781}" srcId="{F1AF7500-B6A9-4C07-9327-07A536EDB2A1}" destId="{F7ECC54E-D5BB-46E4-9AAD-27840E9502F0}" srcOrd="3" destOrd="0" parTransId="{B8633839-F129-44D2-8F2C-E20F0AAB1F2A}" sibTransId="{55F72F14-8C44-4C58-B2C8-191B54E0715E}"/>
    <dgm:cxn modelId="{6B088F04-C743-4151-8061-9D3FD662240F}" type="presOf" srcId="{045EF69A-DEB3-45D9-9543-41D503720E10}" destId="{4D7A45A3-A675-47B6-9224-42093C05D52B}" srcOrd="1" destOrd="0" presId="urn:microsoft.com/office/officeart/2005/8/layout/hList9"/>
    <dgm:cxn modelId="{5248376F-BA22-4114-9108-998A4909C15E}" srcId="{D37F6168-8302-4556-9216-81112844FEBE}" destId="{CE857DBA-1810-48C7-9C31-8E0BB9BB0BC3}" srcOrd="3" destOrd="0" parTransId="{C6D95C61-AA97-4BE6-A6BE-BD8CEA329CD2}" sibTransId="{228BABC6-78DE-4338-BEC3-0EE91052D72D}"/>
    <dgm:cxn modelId="{248C6125-761F-4420-A321-0F8CC4AD1FB0}" type="presOf" srcId="{9E966B2F-5E7D-40DF-BC1C-D941275D73AA}" destId="{CE0AAFDE-F782-45AA-BD1A-012723CEDDA6}" srcOrd="0" destOrd="0" presId="urn:microsoft.com/office/officeart/2005/8/layout/hList9"/>
    <dgm:cxn modelId="{8C7F58FF-82C7-4623-A809-45911E62CFEF}" type="presOf" srcId="{2B9C658D-BFE6-4F8C-85E3-BD6C400F761A}" destId="{E3928DB6-E7A0-42B6-941F-89C8DEED3EA9}" srcOrd="1" destOrd="0" presId="urn:microsoft.com/office/officeart/2005/8/layout/hList9"/>
    <dgm:cxn modelId="{DEFB7D3B-BF90-4149-BF69-37DEED7AFC45}" type="presOf" srcId="{CE857DBA-1810-48C7-9C31-8E0BB9BB0BC3}" destId="{A4F06973-B5FA-4B4B-BBA2-95242BFEDDF7}" srcOrd="0" destOrd="0" presId="urn:microsoft.com/office/officeart/2005/8/layout/hList9"/>
    <dgm:cxn modelId="{EE577894-8294-4D06-97C5-7F6ED08F4CEB}" type="presOf" srcId="{42182B6C-9563-4EE7-A0B3-294A9007FD62}" destId="{B912BDCC-8B65-4286-BF13-35181DC5DAD2}" srcOrd="1" destOrd="0" presId="urn:microsoft.com/office/officeart/2005/8/layout/hList9"/>
    <dgm:cxn modelId="{B2170610-E29F-43C5-A6AD-37125353BC01}" srcId="{1237FDE3-0AD2-47D9-8F29-7D9415DE185D}" destId="{9E966B2F-5E7D-40DF-BC1C-D941275D73AA}" srcOrd="1" destOrd="0" parTransId="{2844019C-C199-4E5A-8D9D-FBFC7769D370}" sibTransId="{AC951A9E-5914-4881-9489-687EF739E2B6}"/>
    <dgm:cxn modelId="{E47E868E-110C-4560-9D80-CBBFE646B21B}" srcId="{1023E835-94C0-44AB-B4F0-793449F8FF55}" destId="{1237FDE3-0AD2-47D9-8F29-7D9415DE185D}" srcOrd="3" destOrd="0" parTransId="{C01295AF-BEDC-4D87-B619-7CC9C307558D}" sibTransId="{8E49550F-BC6D-41A0-ADC0-5B5CE3060EFA}"/>
    <dgm:cxn modelId="{62DF8141-5FE3-437D-95EE-5EDF3AEFEDE3}" type="presOf" srcId="{09FCD545-884C-48AC-9FF5-ED8652026BB7}" destId="{2F5E08CB-DE0E-4E8C-9A78-3468476C0227}" srcOrd="0" destOrd="0" presId="urn:microsoft.com/office/officeart/2005/8/layout/hList9"/>
    <dgm:cxn modelId="{ADFEDFB7-C472-47FD-9CD4-81A332BF3E41}" type="presOf" srcId="{2B9C658D-BFE6-4F8C-85E3-BD6C400F761A}" destId="{74CE128C-A9B8-4DD0-A50C-638AB155C7F7}" srcOrd="0" destOrd="0" presId="urn:microsoft.com/office/officeart/2005/8/layout/hList9"/>
    <dgm:cxn modelId="{EF2338EA-986E-44BF-95B7-0FBE527D0550}" type="presOf" srcId="{651F54BD-5CED-499D-A9EA-1DDAD830FD80}" destId="{1764F832-BD43-4167-97A7-D14799BF5F71}" srcOrd="0" destOrd="0" presId="urn:microsoft.com/office/officeart/2005/8/layout/hList9"/>
    <dgm:cxn modelId="{7E5BCBA2-1325-48A0-B9EF-F58CF7938EC8}" type="presOf" srcId="{52E436F8-5895-450E-8BB6-5C890BA045D9}" destId="{F0BAEF0C-2582-40CB-A03A-E8F1A6097197}" srcOrd="0" destOrd="0" presId="urn:microsoft.com/office/officeart/2005/8/layout/hList9"/>
    <dgm:cxn modelId="{1E3502EE-112B-423A-AF91-069E3B2A3BAD}" type="presOf" srcId="{FDB5E077-4C54-463C-9FA3-B9E6C83F4287}" destId="{B7A1B291-4F87-48BA-8AB0-5891E081B186}" srcOrd="0" destOrd="0" presId="urn:microsoft.com/office/officeart/2005/8/layout/hList9"/>
    <dgm:cxn modelId="{AE405A66-121E-4C17-8C98-1FC03FB29EAE}" type="presOf" srcId="{493D6708-7B2F-4569-9209-5881D07407CE}" destId="{679D52F5-549D-4AD0-AC13-781586D98FC3}" srcOrd="0" destOrd="0" presId="urn:microsoft.com/office/officeart/2005/8/layout/hList9"/>
    <dgm:cxn modelId="{1B660A91-FA0D-46BD-A046-536B68DA3C50}" srcId="{71B0249B-792C-435D-AA51-051135B96A8B}" destId="{B331B774-3B23-4800-A815-8AFD20A18554}" srcOrd="5" destOrd="0" parTransId="{1AE825B9-F748-420F-8C86-A6BC48C426B7}" sibTransId="{419FB63B-F76A-4D64-97AA-1D96484E41D2}"/>
    <dgm:cxn modelId="{5E4DFA31-AC12-439D-B51B-017DC6188E45}" type="presOf" srcId="{F7E5779A-2B47-4DA2-98C4-AE4DF3E90081}" destId="{336D75E5-6FA3-46F5-AF86-85C1CA95ADDF}" srcOrd="1" destOrd="0" presId="urn:microsoft.com/office/officeart/2005/8/layout/hList9"/>
    <dgm:cxn modelId="{C4312EA4-81D4-476A-8CA6-56334F3B9FB2}" srcId="{F1AF7500-B6A9-4C07-9327-07A536EDB2A1}" destId="{0034E989-D08A-4822-9794-07B593A8A0B3}" srcOrd="1" destOrd="0" parTransId="{455292B4-100C-44A7-AF5F-5B60558A97DB}" sibTransId="{AE759F38-0748-4921-8BA8-853C9797336D}"/>
    <dgm:cxn modelId="{6D826ACB-6DDB-4FC2-8A0D-20CA86F7F5FC}" type="presOf" srcId="{9E966B2F-5E7D-40DF-BC1C-D941275D73AA}" destId="{2CB4BFC7-015D-468F-971F-6DC0A7EDE82C}" srcOrd="1" destOrd="0" presId="urn:microsoft.com/office/officeart/2005/8/layout/hList9"/>
    <dgm:cxn modelId="{99434455-0832-4CD0-9323-C1E964088C5C}" srcId="{1023E835-94C0-44AB-B4F0-793449F8FF55}" destId="{6A0CB14D-A18A-4535-A25D-755D6B36D220}" srcOrd="7" destOrd="0" parTransId="{0B486EB0-C417-4B04-86CD-0FACB0D59A95}" sibTransId="{D136AF62-FD8C-44A5-94B9-9E950EFA1D4A}"/>
    <dgm:cxn modelId="{B22DAF5D-9DCB-451A-BC61-0BFAF69BDE87}" type="presOf" srcId="{0034E989-D08A-4822-9794-07B593A8A0B3}" destId="{81C99BC8-A9FB-475D-82B3-002ED579E70D}" srcOrd="0" destOrd="0" presId="urn:microsoft.com/office/officeart/2005/8/layout/hList9"/>
    <dgm:cxn modelId="{294262E3-FC2A-4DC0-93C6-4261BD717184}" srcId="{71B0249B-792C-435D-AA51-051135B96A8B}" destId="{0FFF8D66-A213-4EC8-8882-470250463128}" srcOrd="3" destOrd="0" parTransId="{7A604A5A-05C9-48BE-B58C-D7C5FB9B72A9}" sibTransId="{9ABBB3AA-C804-4EA2-AAE0-CA1AEB4BF8C8}"/>
    <dgm:cxn modelId="{BD872ACF-DEE5-4E94-9982-669AC7060FE7}" type="presParOf" srcId="{1C9ABD77-8D90-413B-87FD-3962511FFF52}" destId="{2E7DF872-7746-4637-AAFE-50111D68E7EF}" srcOrd="0" destOrd="0" presId="urn:microsoft.com/office/officeart/2005/8/layout/hList9"/>
    <dgm:cxn modelId="{AD21EA70-12B1-4737-9E67-D4B5890844F7}" type="presParOf" srcId="{1C9ABD77-8D90-413B-87FD-3962511FFF52}" destId="{61802D18-0161-4E8C-B1B7-9665CD2687E4}" srcOrd="1" destOrd="0" presId="urn:microsoft.com/office/officeart/2005/8/layout/hList9"/>
    <dgm:cxn modelId="{71D3DFB2-EB93-4B1E-85DE-277E40E242F4}" type="presParOf" srcId="{61802D18-0161-4E8C-B1B7-9665CD2687E4}" destId="{F429AFAF-395A-4B2A-BB1A-2EC8E0F1EBA7}" srcOrd="0" destOrd="0" presId="urn:microsoft.com/office/officeart/2005/8/layout/hList9"/>
    <dgm:cxn modelId="{85A6BCE5-DFF5-4785-9B01-04C0AE33AFDE}" type="presParOf" srcId="{61802D18-0161-4E8C-B1B7-9665CD2687E4}" destId="{91DE70F8-DB56-4616-B129-9894D0A492D6}" srcOrd="1" destOrd="0" presId="urn:microsoft.com/office/officeart/2005/8/layout/hList9"/>
    <dgm:cxn modelId="{BBD664F3-28B9-4395-AC5C-3E9BF967FF33}" type="presParOf" srcId="{91DE70F8-DB56-4616-B129-9894D0A492D6}" destId="{016E7AC8-3876-4C85-81E9-5969BE17017A}" srcOrd="0" destOrd="0" presId="urn:microsoft.com/office/officeart/2005/8/layout/hList9"/>
    <dgm:cxn modelId="{44CB3CE1-CF92-40D0-9E6A-30D362B491B2}" type="presParOf" srcId="{91DE70F8-DB56-4616-B129-9894D0A492D6}" destId="{FC79A78D-1758-4BA6-A47C-C2555A596DE7}" srcOrd="1" destOrd="0" presId="urn:microsoft.com/office/officeart/2005/8/layout/hList9"/>
    <dgm:cxn modelId="{667B6883-378B-4E73-94F4-42DC790F63A8}" type="presParOf" srcId="{61802D18-0161-4E8C-B1B7-9665CD2687E4}" destId="{2FDFC754-2376-458B-8A5D-A7DCF2A56C8E}" srcOrd="2" destOrd="0" presId="urn:microsoft.com/office/officeart/2005/8/layout/hList9"/>
    <dgm:cxn modelId="{1D69B1DD-D183-44C8-BDFD-F6941441B762}" type="presParOf" srcId="{2FDFC754-2376-458B-8A5D-A7DCF2A56C8E}" destId="{81C99BC8-A9FB-475D-82B3-002ED579E70D}" srcOrd="0" destOrd="0" presId="urn:microsoft.com/office/officeart/2005/8/layout/hList9"/>
    <dgm:cxn modelId="{5EE109E7-E091-46DA-82EE-E847968510F0}" type="presParOf" srcId="{2FDFC754-2376-458B-8A5D-A7DCF2A56C8E}" destId="{2FCC0BD8-3B3B-416B-8F1E-ED6D7BE31A6E}" srcOrd="1" destOrd="0" presId="urn:microsoft.com/office/officeart/2005/8/layout/hList9"/>
    <dgm:cxn modelId="{61492A4A-2F55-4592-A5EE-57FC21CD2B44}" type="presParOf" srcId="{61802D18-0161-4E8C-B1B7-9665CD2687E4}" destId="{40085EE9-A93B-42D8-AEA4-A48DAC6971E6}" srcOrd="3" destOrd="0" presId="urn:microsoft.com/office/officeart/2005/8/layout/hList9"/>
    <dgm:cxn modelId="{ADD21F9A-EBBB-41EF-8A2A-4AC529D1EEF6}" type="presParOf" srcId="{40085EE9-A93B-42D8-AEA4-A48DAC6971E6}" destId="{0FD8F118-1AB1-4ACE-9F73-1040A797AAB6}" srcOrd="0" destOrd="0" presId="urn:microsoft.com/office/officeart/2005/8/layout/hList9"/>
    <dgm:cxn modelId="{9DD8F0F1-523E-4E5C-8F46-C0C319F81748}" type="presParOf" srcId="{40085EE9-A93B-42D8-AEA4-A48DAC6971E6}" destId="{7A0B2E21-10D5-4669-B95E-782D8FAA80E6}" srcOrd="1" destOrd="0" presId="urn:microsoft.com/office/officeart/2005/8/layout/hList9"/>
    <dgm:cxn modelId="{1052696C-CD9E-4299-8559-1CB42085EFE4}" type="presParOf" srcId="{61802D18-0161-4E8C-B1B7-9665CD2687E4}" destId="{1AA10FC8-8AB0-4FD7-B673-41FE48074AC6}" srcOrd="4" destOrd="0" presId="urn:microsoft.com/office/officeart/2005/8/layout/hList9"/>
    <dgm:cxn modelId="{83BCDD1C-3476-4511-90F4-8DBC71E5ADE0}" type="presParOf" srcId="{1AA10FC8-8AB0-4FD7-B673-41FE48074AC6}" destId="{1FDECB29-F166-49E5-883C-0B360F3F4F5B}" srcOrd="0" destOrd="0" presId="urn:microsoft.com/office/officeart/2005/8/layout/hList9"/>
    <dgm:cxn modelId="{F33CEBEB-D07B-4730-96BF-0DFAA710CC88}" type="presParOf" srcId="{1AA10FC8-8AB0-4FD7-B673-41FE48074AC6}" destId="{93EA12F4-0E25-424B-B94D-261C4145FBBA}" srcOrd="1" destOrd="0" presId="urn:microsoft.com/office/officeart/2005/8/layout/hList9"/>
    <dgm:cxn modelId="{A7345BDE-E062-434D-918C-3B33351BFF29}" type="presParOf" srcId="{1C9ABD77-8D90-413B-87FD-3962511FFF52}" destId="{0BD5E1AD-1BF1-47C9-989A-021473457E41}" srcOrd="2" destOrd="0" presId="urn:microsoft.com/office/officeart/2005/8/layout/hList9"/>
    <dgm:cxn modelId="{18EEFDAE-EAC0-4EF5-8E0D-556EE143B9BA}" type="presParOf" srcId="{1C9ABD77-8D90-413B-87FD-3962511FFF52}" destId="{7FE96A59-FEE0-4744-BCB3-8E8DA0023B90}" srcOrd="3" destOrd="0" presId="urn:microsoft.com/office/officeart/2005/8/layout/hList9"/>
    <dgm:cxn modelId="{664A263A-7CB8-4873-B9C6-CBF5BA31A0B8}" type="presParOf" srcId="{1C9ABD77-8D90-413B-87FD-3962511FFF52}" destId="{069C3145-72E3-4438-A167-9AE75DC5BE6A}" srcOrd="4" destOrd="0" presId="urn:microsoft.com/office/officeart/2005/8/layout/hList9"/>
    <dgm:cxn modelId="{D68C099E-C89E-414F-AC3E-56F045FCD847}" type="presParOf" srcId="{1C9ABD77-8D90-413B-87FD-3962511FFF52}" destId="{83BE67FE-AE48-412C-868F-E94F428B86B9}" srcOrd="5" destOrd="0" presId="urn:microsoft.com/office/officeart/2005/8/layout/hList9"/>
    <dgm:cxn modelId="{D560F929-2CCB-42EB-90DB-6A629EC5186C}" type="presParOf" srcId="{1C9ABD77-8D90-413B-87FD-3962511FFF52}" destId="{046A2E6D-52E3-4A28-ADBC-355617E69ABF}" srcOrd="6" destOrd="0" presId="urn:microsoft.com/office/officeart/2005/8/layout/hList9"/>
    <dgm:cxn modelId="{AD7A9870-BC9A-49E7-83F6-669C62410106}" type="presParOf" srcId="{046A2E6D-52E3-4A28-ADBC-355617E69ABF}" destId="{F4F963C8-B121-43E7-AC56-EFDA9885D998}" srcOrd="0" destOrd="0" presId="urn:microsoft.com/office/officeart/2005/8/layout/hList9"/>
    <dgm:cxn modelId="{D5CC1401-BB85-4D2D-99CA-525CA6D8D18B}" type="presParOf" srcId="{046A2E6D-52E3-4A28-ADBC-355617E69ABF}" destId="{95BCB18E-D9E2-45F1-8A9F-927C19E1EE6E}" srcOrd="1" destOrd="0" presId="urn:microsoft.com/office/officeart/2005/8/layout/hList9"/>
    <dgm:cxn modelId="{E6D166FC-6B90-4BEA-AAA1-7A6DC23C159D}" type="presParOf" srcId="{95BCB18E-D9E2-45F1-8A9F-927C19E1EE6E}" destId="{98DFD39A-49B6-42DC-96C6-035A77B8320B}" srcOrd="0" destOrd="0" presId="urn:microsoft.com/office/officeart/2005/8/layout/hList9"/>
    <dgm:cxn modelId="{D5EE97C4-BE7C-4F4F-AA33-16310FEB03BB}" type="presParOf" srcId="{95BCB18E-D9E2-45F1-8A9F-927C19E1EE6E}" destId="{5C2208BE-23DF-400D-99D8-01C5DB00C519}" srcOrd="1" destOrd="0" presId="urn:microsoft.com/office/officeart/2005/8/layout/hList9"/>
    <dgm:cxn modelId="{E2EBF5BB-EF19-4CAF-9626-2B0361335067}" type="presParOf" srcId="{046A2E6D-52E3-4A28-ADBC-355617E69ABF}" destId="{4E05CB35-4820-49BB-96D5-AB394907C626}" srcOrd="2" destOrd="0" presId="urn:microsoft.com/office/officeart/2005/8/layout/hList9"/>
    <dgm:cxn modelId="{2351B0CB-19E3-44C1-ACF5-6B4F8932C3BD}" type="presParOf" srcId="{4E05CB35-4820-49BB-96D5-AB394907C626}" destId="{102EE1A4-B466-4EC9-A193-0A5AE359C742}" srcOrd="0" destOrd="0" presId="urn:microsoft.com/office/officeart/2005/8/layout/hList9"/>
    <dgm:cxn modelId="{AE3F8702-D92F-4BC4-9F82-933ECFEEDBC9}" type="presParOf" srcId="{4E05CB35-4820-49BB-96D5-AB394907C626}" destId="{F151CE4F-EF29-40D2-BA06-CCBDF54A6EFC}" srcOrd="1" destOrd="0" presId="urn:microsoft.com/office/officeart/2005/8/layout/hList9"/>
    <dgm:cxn modelId="{3D989809-2270-4740-B8C8-6C095DB2A7ED}" type="presParOf" srcId="{046A2E6D-52E3-4A28-ADBC-355617E69ABF}" destId="{BC8AC002-B954-4EA2-83BB-F500E0F44296}" srcOrd="3" destOrd="0" presId="urn:microsoft.com/office/officeart/2005/8/layout/hList9"/>
    <dgm:cxn modelId="{0504DB2E-DDE7-439F-BE09-0BD39AB85C91}" type="presParOf" srcId="{BC8AC002-B954-4EA2-83BB-F500E0F44296}" destId="{AEE414B3-8D6B-4C3F-8875-A7FEA3119C85}" srcOrd="0" destOrd="0" presId="urn:microsoft.com/office/officeart/2005/8/layout/hList9"/>
    <dgm:cxn modelId="{886C7ACE-3FB3-43A4-B9E7-2168ACD1A512}" type="presParOf" srcId="{BC8AC002-B954-4EA2-83BB-F500E0F44296}" destId="{19943BFE-5AB0-4B03-9CC9-EA76DF963E13}" srcOrd="1" destOrd="0" presId="urn:microsoft.com/office/officeart/2005/8/layout/hList9"/>
    <dgm:cxn modelId="{BBA14E34-C0E7-4F6A-A72D-0CE0660B4B3C}" type="presParOf" srcId="{046A2E6D-52E3-4A28-ADBC-355617E69ABF}" destId="{41CF5682-5011-4C15-A940-01A7F8892A36}" srcOrd="4" destOrd="0" presId="urn:microsoft.com/office/officeart/2005/8/layout/hList9"/>
    <dgm:cxn modelId="{851B7609-A76D-4D27-846F-1CB432F96AA2}" type="presParOf" srcId="{41CF5682-5011-4C15-A940-01A7F8892A36}" destId="{985BE29C-E5D6-4D22-82DA-A26804E54FA7}" srcOrd="0" destOrd="0" presId="urn:microsoft.com/office/officeart/2005/8/layout/hList9"/>
    <dgm:cxn modelId="{979605CB-38DD-4C59-AA24-C9F201152A34}" type="presParOf" srcId="{41CF5682-5011-4C15-A940-01A7F8892A36}" destId="{42F81150-8EF7-4A36-A302-E54E6B2DBEF0}" srcOrd="1" destOrd="0" presId="urn:microsoft.com/office/officeart/2005/8/layout/hList9"/>
    <dgm:cxn modelId="{72A933BA-6227-430E-9C2D-55E90FCD29AA}" type="presParOf" srcId="{1C9ABD77-8D90-413B-87FD-3962511FFF52}" destId="{B561E945-E7AC-4B49-B34E-FCE0C1011D61}" srcOrd="7" destOrd="0" presId="urn:microsoft.com/office/officeart/2005/8/layout/hList9"/>
    <dgm:cxn modelId="{D614C203-E131-4906-BFDC-685D7831FB5F}" type="presParOf" srcId="{1C9ABD77-8D90-413B-87FD-3962511FFF52}" destId="{1764F832-BD43-4167-97A7-D14799BF5F71}" srcOrd="8" destOrd="0" presId="urn:microsoft.com/office/officeart/2005/8/layout/hList9"/>
    <dgm:cxn modelId="{D0AC6160-C680-4FB2-B5BE-E2BF116FADA7}" type="presParOf" srcId="{1C9ABD77-8D90-413B-87FD-3962511FFF52}" destId="{2E85F0B8-7E03-40CF-83D9-58231DD7C40D}" srcOrd="9" destOrd="0" presId="urn:microsoft.com/office/officeart/2005/8/layout/hList9"/>
    <dgm:cxn modelId="{BB5C61F1-0DE2-4425-B80D-F2FE61C86DB8}" type="presParOf" srcId="{1C9ABD77-8D90-413B-87FD-3962511FFF52}" destId="{5CFFB4C7-43D7-4943-8D7D-C78ED1B87754}" srcOrd="10" destOrd="0" presId="urn:microsoft.com/office/officeart/2005/8/layout/hList9"/>
    <dgm:cxn modelId="{D5D38797-1B8A-4CC8-9B93-5BE38EC7FFF6}" type="presParOf" srcId="{1C9ABD77-8D90-413B-87FD-3962511FFF52}" destId="{50815721-9662-4150-9E91-56D2461FE0B8}" srcOrd="11" destOrd="0" presId="urn:microsoft.com/office/officeart/2005/8/layout/hList9"/>
    <dgm:cxn modelId="{23414C08-A6C3-4524-867E-25E29D7A24AA}" type="presParOf" srcId="{50815721-9662-4150-9E91-56D2461FE0B8}" destId="{7B8663D0-323D-4F38-A81D-6378BC360F9F}" srcOrd="0" destOrd="0" presId="urn:microsoft.com/office/officeart/2005/8/layout/hList9"/>
    <dgm:cxn modelId="{2DF19460-CA1D-481B-8D1D-DE132DB82F08}" type="presParOf" srcId="{50815721-9662-4150-9E91-56D2461FE0B8}" destId="{0F40693D-DB73-4388-A017-1BA5621756A6}" srcOrd="1" destOrd="0" presId="urn:microsoft.com/office/officeart/2005/8/layout/hList9"/>
    <dgm:cxn modelId="{6EA4F171-8ABF-4CCB-B572-E9752241C130}" type="presParOf" srcId="{0F40693D-DB73-4388-A017-1BA5621756A6}" destId="{74CE128C-A9B8-4DD0-A50C-638AB155C7F7}" srcOrd="0" destOrd="0" presId="urn:microsoft.com/office/officeart/2005/8/layout/hList9"/>
    <dgm:cxn modelId="{EB2D4B4D-4930-4F7A-A193-B6AC241420FC}" type="presParOf" srcId="{0F40693D-DB73-4388-A017-1BA5621756A6}" destId="{E3928DB6-E7A0-42B6-941F-89C8DEED3EA9}" srcOrd="1" destOrd="0" presId="urn:microsoft.com/office/officeart/2005/8/layout/hList9"/>
    <dgm:cxn modelId="{2C267F7C-C7F5-4B52-B7C1-2708D52BA40D}" type="presParOf" srcId="{50815721-9662-4150-9E91-56D2461FE0B8}" destId="{A07E6594-A777-4006-83C1-D60B9E3B7A6D}" srcOrd="2" destOrd="0" presId="urn:microsoft.com/office/officeart/2005/8/layout/hList9"/>
    <dgm:cxn modelId="{F2AF2AC5-87A6-4956-82C3-B914788EAFB4}" type="presParOf" srcId="{A07E6594-A777-4006-83C1-D60B9E3B7A6D}" destId="{2F4A6009-C4FB-4681-B671-7A5E61773B69}" srcOrd="0" destOrd="0" presId="urn:microsoft.com/office/officeart/2005/8/layout/hList9"/>
    <dgm:cxn modelId="{5DDB5E7D-07A7-440E-8EAD-84373F86E16F}" type="presParOf" srcId="{A07E6594-A777-4006-83C1-D60B9E3B7A6D}" destId="{4962C9D7-1B6C-4407-8777-5901817623FD}" srcOrd="1" destOrd="0" presId="urn:microsoft.com/office/officeart/2005/8/layout/hList9"/>
    <dgm:cxn modelId="{5494ECC1-12F5-4BC2-A87B-95B9950AB8FD}" type="presParOf" srcId="{50815721-9662-4150-9E91-56D2461FE0B8}" destId="{1E911C8B-6732-412F-B68B-8A3F9E957519}" srcOrd="3" destOrd="0" presId="urn:microsoft.com/office/officeart/2005/8/layout/hList9"/>
    <dgm:cxn modelId="{CDA63373-372D-4DD3-82A1-2E0E76899507}" type="presParOf" srcId="{1E911C8B-6732-412F-B68B-8A3F9E957519}" destId="{BE559300-7783-44A1-8943-36076D52E094}" srcOrd="0" destOrd="0" presId="urn:microsoft.com/office/officeart/2005/8/layout/hList9"/>
    <dgm:cxn modelId="{04FCE860-1294-43B2-BDDA-D8FF50C06CA7}" type="presParOf" srcId="{1E911C8B-6732-412F-B68B-8A3F9E957519}" destId="{4BEB126A-D503-4329-82C7-E0BF2297382B}" srcOrd="1" destOrd="0" presId="urn:microsoft.com/office/officeart/2005/8/layout/hList9"/>
    <dgm:cxn modelId="{3F122202-5636-427F-969C-401296F7EE54}" type="presParOf" srcId="{1C9ABD77-8D90-413B-87FD-3962511FFF52}" destId="{D5A20886-E8AE-4832-83FC-684C7AA31302}" srcOrd="12" destOrd="0" presId="urn:microsoft.com/office/officeart/2005/8/layout/hList9"/>
    <dgm:cxn modelId="{98949236-5ADB-4872-90AD-5A7C21093523}" type="presParOf" srcId="{1C9ABD77-8D90-413B-87FD-3962511FFF52}" destId="{4EA5869B-C9A2-434D-B4DE-59D0152C33A4}" srcOrd="13" destOrd="0" presId="urn:microsoft.com/office/officeart/2005/8/layout/hList9"/>
    <dgm:cxn modelId="{222D4032-9909-4436-9E53-323025F56E4A}" type="presParOf" srcId="{1C9ABD77-8D90-413B-87FD-3962511FFF52}" destId="{924F1ADB-857A-445C-A16B-C2D81235A74B}" srcOrd="14" destOrd="0" presId="urn:microsoft.com/office/officeart/2005/8/layout/hList9"/>
    <dgm:cxn modelId="{43A39736-C516-4379-A62A-A0299AA0A76A}" type="presParOf" srcId="{1C9ABD77-8D90-413B-87FD-3962511FFF52}" destId="{24CE3FC3-2956-4A0D-9CD2-48106DF0E799}" srcOrd="15" destOrd="0" presId="urn:microsoft.com/office/officeart/2005/8/layout/hList9"/>
    <dgm:cxn modelId="{A0062A99-B4CC-486A-B3F0-11ACEBD7106C}" type="presParOf" srcId="{1C9ABD77-8D90-413B-87FD-3962511FFF52}" destId="{7B4A3722-F4C2-461D-9642-82ED6EF3C386}" srcOrd="16" destOrd="0" presId="urn:microsoft.com/office/officeart/2005/8/layout/hList9"/>
    <dgm:cxn modelId="{66A63174-749E-45C7-93BD-3CF6F5920E38}" type="presParOf" srcId="{7B4A3722-F4C2-461D-9642-82ED6EF3C386}" destId="{EE3A6C16-974F-4D1A-94B4-4BF140878FDA}" srcOrd="0" destOrd="0" presId="urn:microsoft.com/office/officeart/2005/8/layout/hList9"/>
    <dgm:cxn modelId="{6D4F6652-E528-420F-A40D-DC7DE112BFC1}" type="presParOf" srcId="{7B4A3722-F4C2-461D-9642-82ED6EF3C386}" destId="{E0E61CB3-3167-457A-A30A-14FEDA70C523}" srcOrd="1" destOrd="0" presId="urn:microsoft.com/office/officeart/2005/8/layout/hList9"/>
    <dgm:cxn modelId="{6329B8ED-4596-455B-A5A7-B55B0BF2C620}" type="presParOf" srcId="{E0E61CB3-3167-457A-A30A-14FEDA70C523}" destId="{E3E33B99-AF90-41CA-AE4A-E25E931E8D6F}" srcOrd="0" destOrd="0" presId="urn:microsoft.com/office/officeart/2005/8/layout/hList9"/>
    <dgm:cxn modelId="{E167B80C-DE6C-4F1E-A64F-B0F6910EEF91}" type="presParOf" srcId="{E0E61CB3-3167-457A-A30A-14FEDA70C523}" destId="{4D7A45A3-A675-47B6-9224-42093C05D52B}" srcOrd="1" destOrd="0" presId="urn:microsoft.com/office/officeart/2005/8/layout/hList9"/>
    <dgm:cxn modelId="{A6B3B0BA-9F4F-4314-AA45-73805E41770A}" type="presParOf" srcId="{7B4A3722-F4C2-461D-9642-82ED6EF3C386}" destId="{8E467229-5954-4B85-987A-D25297E5F4B6}" srcOrd="2" destOrd="0" presId="urn:microsoft.com/office/officeart/2005/8/layout/hList9"/>
    <dgm:cxn modelId="{D6840ADC-F876-44EA-82DC-A5BD6F86ACE6}" type="presParOf" srcId="{8E467229-5954-4B85-987A-D25297E5F4B6}" destId="{CE0AAFDE-F782-45AA-BD1A-012723CEDDA6}" srcOrd="0" destOrd="0" presId="urn:microsoft.com/office/officeart/2005/8/layout/hList9"/>
    <dgm:cxn modelId="{ED18091C-8EF0-4810-A65A-BA2B6085E513}" type="presParOf" srcId="{8E467229-5954-4B85-987A-D25297E5F4B6}" destId="{2CB4BFC7-015D-468F-971F-6DC0A7EDE82C}" srcOrd="1" destOrd="0" presId="urn:microsoft.com/office/officeart/2005/8/layout/hList9"/>
    <dgm:cxn modelId="{9AF91F4C-DCEF-471C-99D3-30F138595460}" type="presParOf" srcId="{7B4A3722-F4C2-461D-9642-82ED6EF3C386}" destId="{3A08640B-0ED6-4469-AE80-49667707720E}" srcOrd="3" destOrd="0" presId="urn:microsoft.com/office/officeart/2005/8/layout/hList9"/>
    <dgm:cxn modelId="{62C1636B-78BD-4A78-AF42-0D9DDA15748A}" type="presParOf" srcId="{3A08640B-0ED6-4469-AE80-49667707720E}" destId="{6E9209DD-2856-499B-A021-803AE1FD871E}" srcOrd="0" destOrd="0" presId="urn:microsoft.com/office/officeart/2005/8/layout/hList9"/>
    <dgm:cxn modelId="{7C591EC2-5C19-4CDD-A6DF-FA999522C376}" type="presParOf" srcId="{3A08640B-0ED6-4469-AE80-49667707720E}" destId="{FB7463F1-B7CC-46F0-BE62-A3ABBCC12BBC}" srcOrd="1" destOrd="0" presId="urn:microsoft.com/office/officeart/2005/8/layout/hList9"/>
    <dgm:cxn modelId="{BEEA86B6-D579-4460-8D62-5FB5335C3170}" type="presParOf" srcId="{1C9ABD77-8D90-413B-87FD-3962511FFF52}" destId="{5C15D898-03F5-4568-A5B4-F9E0F79FE917}" srcOrd="17" destOrd="0" presId="urn:microsoft.com/office/officeart/2005/8/layout/hList9"/>
    <dgm:cxn modelId="{F6B82CA3-C6DB-4F3E-87DE-B0A181AFDDF7}" type="presParOf" srcId="{1C9ABD77-8D90-413B-87FD-3962511FFF52}" destId="{6DA8B23D-BAB9-497C-9408-CB1FFA9120CD}" srcOrd="18" destOrd="0" presId="urn:microsoft.com/office/officeart/2005/8/layout/hList9"/>
    <dgm:cxn modelId="{8648135C-C423-4E1A-91EE-416AEFB31219}" type="presParOf" srcId="{1C9ABD77-8D90-413B-87FD-3962511FFF52}" destId="{06F6C55A-9E07-4FD5-934A-6A6C68C44CDE}" srcOrd="19" destOrd="0" presId="urn:microsoft.com/office/officeart/2005/8/layout/hList9"/>
    <dgm:cxn modelId="{BF1CAA39-DFBB-4FA7-BC70-0F7F87E10886}" type="presParOf" srcId="{1C9ABD77-8D90-413B-87FD-3962511FFF52}" destId="{0100933B-A775-4ED2-AFB3-922C6BB678E2}" srcOrd="20" destOrd="0" presId="urn:microsoft.com/office/officeart/2005/8/layout/hList9"/>
    <dgm:cxn modelId="{C6CDD621-7EF8-47D8-A6A7-BB932E803CB3}" type="presParOf" srcId="{1C9ABD77-8D90-413B-87FD-3962511FFF52}" destId="{4C3ABB95-CB17-4063-907C-D9C8AFEC497A}" srcOrd="21" destOrd="0" presId="urn:microsoft.com/office/officeart/2005/8/layout/hList9"/>
    <dgm:cxn modelId="{21D86F7E-DEF2-4CF4-8552-1B55DC343927}" type="presParOf" srcId="{4C3ABB95-CB17-4063-907C-D9C8AFEC497A}" destId="{6370154A-60AF-4766-BFC5-3DB2EA8142A4}" srcOrd="0" destOrd="0" presId="urn:microsoft.com/office/officeart/2005/8/layout/hList9"/>
    <dgm:cxn modelId="{26A8B6AC-412F-4EAD-B65D-E480E0D2BD02}" type="presParOf" srcId="{4C3ABB95-CB17-4063-907C-D9C8AFEC497A}" destId="{055651D0-1971-4340-9090-8A492219249C}" srcOrd="1" destOrd="0" presId="urn:microsoft.com/office/officeart/2005/8/layout/hList9"/>
    <dgm:cxn modelId="{A2A8EFF4-AC6B-44CE-8FFD-00851C3163E6}" type="presParOf" srcId="{055651D0-1971-4340-9090-8A492219249C}" destId="{F24C2967-CFDC-421F-A3D2-272BD07D0E95}" srcOrd="0" destOrd="0" presId="urn:microsoft.com/office/officeart/2005/8/layout/hList9"/>
    <dgm:cxn modelId="{9CD44C7D-F26A-4FBB-9677-891996B97447}" type="presParOf" srcId="{055651D0-1971-4340-9090-8A492219249C}" destId="{D6728A8D-C8BE-4B01-B732-8A076D331E3E}" srcOrd="1" destOrd="0" presId="urn:microsoft.com/office/officeart/2005/8/layout/hList9"/>
    <dgm:cxn modelId="{72B3D30E-6FBA-4E32-9E5A-3624DFA66208}" type="presParOf" srcId="{4C3ABB95-CB17-4063-907C-D9C8AFEC497A}" destId="{CF486648-426B-4140-A42C-EA1B68BBD77B}" srcOrd="2" destOrd="0" presId="urn:microsoft.com/office/officeart/2005/8/layout/hList9"/>
    <dgm:cxn modelId="{1290588E-14ED-4829-9C3C-92BDE7B62F24}" type="presParOf" srcId="{CF486648-426B-4140-A42C-EA1B68BBD77B}" destId="{0BBC8867-AC3E-443E-AB2A-D7E5558636FE}" srcOrd="0" destOrd="0" presId="urn:microsoft.com/office/officeart/2005/8/layout/hList9"/>
    <dgm:cxn modelId="{5900DE35-5767-4B3B-848D-6B0F113799AB}" type="presParOf" srcId="{CF486648-426B-4140-A42C-EA1B68BBD77B}" destId="{B99E810D-2445-42B1-A8DE-0F5FC20B3096}" srcOrd="1" destOrd="0" presId="urn:microsoft.com/office/officeart/2005/8/layout/hList9"/>
    <dgm:cxn modelId="{928A5C80-114D-4148-AA48-92BA3BC5D653}" type="presParOf" srcId="{4C3ABB95-CB17-4063-907C-D9C8AFEC497A}" destId="{1A9CD1D5-3164-4B19-BE7A-10147F1D0F4F}" srcOrd="3" destOrd="0" presId="urn:microsoft.com/office/officeart/2005/8/layout/hList9"/>
    <dgm:cxn modelId="{D73FFD30-9B99-4236-888C-E5C8B3CB2F63}" type="presParOf" srcId="{1A9CD1D5-3164-4B19-BE7A-10147F1D0F4F}" destId="{2F5E08CB-DE0E-4E8C-9A78-3468476C0227}" srcOrd="0" destOrd="0" presId="urn:microsoft.com/office/officeart/2005/8/layout/hList9"/>
    <dgm:cxn modelId="{AFD5339B-E808-4698-909F-4654EF673CDD}" type="presParOf" srcId="{1A9CD1D5-3164-4B19-BE7A-10147F1D0F4F}" destId="{139A682B-A2BE-4602-B103-BC11B0D138F6}" srcOrd="1" destOrd="0" presId="urn:microsoft.com/office/officeart/2005/8/layout/hList9"/>
    <dgm:cxn modelId="{12F0416F-2A4A-43F2-8A91-AAACB4BF294F}" type="presParOf" srcId="{4C3ABB95-CB17-4063-907C-D9C8AFEC497A}" destId="{ACC863D2-ABBB-413C-8B9C-3B95256A0A75}" srcOrd="4" destOrd="0" presId="urn:microsoft.com/office/officeart/2005/8/layout/hList9"/>
    <dgm:cxn modelId="{91E68E64-81CB-4797-B082-C0768EF6607D}" type="presParOf" srcId="{ACC863D2-ABBB-413C-8B9C-3B95256A0A75}" destId="{A4F06973-B5FA-4B4B-BBA2-95242BFEDDF7}" srcOrd="0" destOrd="0" presId="urn:microsoft.com/office/officeart/2005/8/layout/hList9"/>
    <dgm:cxn modelId="{FAB2C2A5-2B7C-4510-BAB2-D7423D2873F1}" type="presParOf" srcId="{ACC863D2-ABBB-413C-8B9C-3B95256A0A75}" destId="{98635AFE-362A-41E1-8B7A-B55D86679477}" srcOrd="1" destOrd="0" presId="urn:microsoft.com/office/officeart/2005/8/layout/hList9"/>
    <dgm:cxn modelId="{BFC38CEF-98AE-46A8-8CA8-E10C7FC4F0B1}" type="presParOf" srcId="{4C3ABB95-CB17-4063-907C-D9C8AFEC497A}" destId="{4C538301-E314-4CD9-80AD-077AE625C455}" srcOrd="5" destOrd="0" presId="urn:microsoft.com/office/officeart/2005/8/layout/hList9"/>
    <dgm:cxn modelId="{42373EE8-B829-4D12-B303-134421AE93C2}" type="presParOf" srcId="{4C538301-E314-4CD9-80AD-077AE625C455}" destId="{EB4E0FDD-0FDA-4389-93ED-53A9975CB496}" srcOrd="0" destOrd="0" presId="urn:microsoft.com/office/officeart/2005/8/layout/hList9"/>
    <dgm:cxn modelId="{54AEE966-18DF-467A-B7F1-0EB587A88E27}" type="presParOf" srcId="{4C538301-E314-4CD9-80AD-077AE625C455}" destId="{BCE41C07-38C5-4139-92C2-008E6830C1FD}" srcOrd="1" destOrd="0" presId="urn:microsoft.com/office/officeart/2005/8/layout/hList9"/>
    <dgm:cxn modelId="{721FB7AC-BB91-4FBA-B2F3-9BBC1BA7394D}" type="presParOf" srcId="{4C3ABB95-CB17-4063-907C-D9C8AFEC497A}" destId="{7CD652C9-F8F4-4B26-A62B-B6D930B2B3DF}" srcOrd="6" destOrd="0" presId="urn:microsoft.com/office/officeart/2005/8/layout/hList9"/>
    <dgm:cxn modelId="{C0B84765-64BF-45D8-B502-3F57120C4D50}" type="presParOf" srcId="{7CD652C9-F8F4-4B26-A62B-B6D930B2B3DF}" destId="{2649BDD0-76A3-47A6-8E31-A9DDC91BAE1D}" srcOrd="0" destOrd="0" presId="urn:microsoft.com/office/officeart/2005/8/layout/hList9"/>
    <dgm:cxn modelId="{AE9EED96-0B25-4C49-B123-C166CD204821}" type="presParOf" srcId="{7CD652C9-F8F4-4B26-A62B-B6D930B2B3DF}" destId="{C9386729-8AA1-4F78-80BA-B54CBF5BCBCC}" srcOrd="1" destOrd="0" presId="urn:microsoft.com/office/officeart/2005/8/layout/hList9"/>
    <dgm:cxn modelId="{E6B0BB19-5249-433B-B80A-A8AD4E9C93C2}" type="presParOf" srcId="{4C3ABB95-CB17-4063-907C-D9C8AFEC497A}" destId="{EA30BBB0-B86D-47A7-AD68-4140087B13FC}" srcOrd="7" destOrd="0" presId="urn:microsoft.com/office/officeart/2005/8/layout/hList9"/>
    <dgm:cxn modelId="{F787B650-8C48-4B5A-8277-5FBAC2EADEBF}" type="presParOf" srcId="{EA30BBB0-B86D-47A7-AD68-4140087B13FC}" destId="{2293CF62-247E-4173-AB50-A117249E439E}" srcOrd="0" destOrd="0" presId="urn:microsoft.com/office/officeart/2005/8/layout/hList9"/>
    <dgm:cxn modelId="{062BD138-A998-4478-A65E-7A7EF25A0705}" type="presParOf" srcId="{EA30BBB0-B86D-47A7-AD68-4140087B13FC}" destId="{13E14979-9AD0-4FA1-8ACF-B0A0F927C23B}" srcOrd="1" destOrd="0" presId="urn:microsoft.com/office/officeart/2005/8/layout/hList9"/>
    <dgm:cxn modelId="{7B9265F5-5755-4A92-9328-0F9343CE087C}" type="presParOf" srcId="{4C3ABB95-CB17-4063-907C-D9C8AFEC497A}" destId="{B838AB3F-39E9-41D6-B625-92C1BC1E8C4B}" srcOrd="8" destOrd="0" presId="urn:microsoft.com/office/officeart/2005/8/layout/hList9"/>
    <dgm:cxn modelId="{5468CBBB-F044-44EA-A15C-F3733F074EA7}" type="presParOf" srcId="{B838AB3F-39E9-41D6-B625-92C1BC1E8C4B}" destId="{08315E22-B8C8-48D3-9E7F-E5BA1D18E1C1}" srcOrd="0" destOrd="0" presId="urn:microsoft.com/office/officeart/2005/8/layout/hList9"/>
    <dgm:cxn modelId="{1D9EAEE3-C252-4768-AB58-17AA414CBD7B}" type="presParOf" srcId="{B838AB3F-39E9-41D6-B625-92C1BC1E8C4B}" destId="{53653D90-4C43-4C50-BEEF-79F108363F24}" srcOrd="1" destOrd="0" presId="urn:microsoft.com/office/officeart/2005/8/layout/hList9"/>
    <dgm:cxn modelId="{D1B04C58-B16D-45BB-B0E8-F4B4436A425A}" type="presParOf" srcId="{1C9ABD77-8D90-413B-87FD-3962511FFF52}" destId="{06C37D81-09BB-4AAD-BDF4-6E9017A9F014}" srcOrd="22" destOrd="0" presId="urn:microsoft.com/office/officeart/2005/8/layout/hList9"/>
    <dgm:cxn modelId="{9BAC8412-C837-4DFC-83AD-DCC55EC409B2}" type="presParOf" srcId="{1C9ABD77-8D90-413B-87FD-3962511FFF52}" destId="{935D4574-A734-468B-BB30-02877B7A6524}" srcOrd="23" destOrd="0" presId="urn:microsoft.com/office/officeart/2005/8/layout/hList9"/>
    <dgm:cxn modelId="{816F2140-11AA-438B-A74F-1F47E85E1A63}" type="presParOf" srcId="{1C9ABD77-8D90-413B-87FD-3962511FFF52}" destId="{EF779FA8-AF6C-4BB7-A858-CD8999D777A2}" srcOrd="24" destOrd="0" presId="urn:microsoft.com/office/officeart/2005/8/layout/hList9"/>
    <dgm:cxn modelId="{9B8F0F8E-8465-4A7C-9304-431C738D1B19}" type="presParOf" srcId="{1C9ABD77-8D90-413B-87FD-3962511FFF52}" destId="{479F99A7-1B9D-45C3-837C-72E3AFC9A524}" srcOrd="25" destOrd="0" presId="urn:microsoft.com/office/officeart/2005/8/layout/hList9"/>
    <dgm:cxn modelId="{E82B3612-D0FB-4549-B0F6-7FD8AC10762C}" type="presParOf" srcId="{1C9ABD77-8D90-413B-87FD-3962511FFF52}" destId="{6CA0DC76-1F19-4E2A-BB65-9EAA57921A3A}" srcOrd="26" destOrd="0" presId="urn:microsoft.com/office/officeart/2005/8/layout/hList9"/>
    <dgm:cxn modelId="{ED1C1667-A17A-4D06-BDD6-7F6C292473B7}" type="presParOf" srcId="{6CA0DC76-1F19-4E2A-BB65-9EAA57921A3A}" destId="{4A59AAE9-268E-4F1D-B5FF-31E280CD635A}" srcOrd="0" destOrd="0" presId="urn:microsoft.com/office/officeart/2005/8/layout/hList9"/>
    <dgm:cxn modelId="{CC6C6851-133B-4E3F-8669-A63245A19803}" type="presParOf" srcId="{6CA0DC76-1F19-4E2A-BB65-9EAA57921A3A}" destId="{D4B0C62D-D501-420C-AF17-BCC09F84FF96}" srcOrd="1" destOrd="0" presId="urn:microsoft.com/office/officeart/2005/8/layout/hList9"/>
    <dgm:cxn modelId="{7A1FDA04-5F64-4E4D-ADC9-E05103F544E0}" type="presParOf" srcId="{D4B0C62D-D501-420C-AF17-BCC09F84FF96}" destId="{6AFECC82-ED46-4C3C-B4C0-73C1AD64FCC2}" srcOrd="0" destOrd="0" presId="urn:microsoft.com/office/officeart/2005/8/layout/hList9"/>
    <dgm:cxn modelId="{9C8A8929-5740-4F2F-AA06-8B4AE9E6A0D3}" type="presParOf" srcId="{D4B0C62D-D501-420C-AF17-BCC09F84FF96}" destId="{719E623F-B423-4989-98F4-AE7F552CB22C}" srcOrd="1" destOrd="0" presId="urn:microsoft.com/office/officeart/2005/8/layout/hList9"/>
    <dgm:cxn modelId="{08813D24-E2CF-4B1C-85F8-814D89CE2F6D}" type="presParOf" srcId="{6CA0DC76-1F19-4E2A-BB65-9EAA57921A3A}" destId="{AB83941A-27F7-43EB-85EF-B134EC850CE7}" srcOrd="2" destOrd="0" presId="urn:microsoft.com/office/officeart/2005/8/layout/hList9"/>
    <dgm:cxn modelId="{B8D97390-1AB3-438C-A8C1-106739D76313}" type="presParOf" srcId="{AB83941A-27F7-43EB-85EF-B134EC850CE7}" destId="{3088E69B-764F-4445-B52A-045823809DF1}" srcOrd="0" destOrd="0" presId="urn:microsoft.com/office/officeart/2005/8/layout/hList9"/>
    <dgm:cxn modelId="{426F87E0-3E8E-48DE-8C8F-0F4AD155F673}" type="presParOf" srcId="{AB83941A-27F7-43EB-85EF-B134EC850CE7}" destId="{F0B24AE9-624E-4DC3-A61D-1D338E23E25A}" srcOrd="1" destOrd="0" presId="urn:microsoft.com/office/officeart/2005/8/layout/hList9"/>
    <dgm:cxn modelId="{7C9EA4B2-2995-45B4-A0C9-E36BD565BCA3}" type="presParOf" srcId="{6CA0DC76-1F19-4E2A-BB65-9EAA57921A3A}" destId="{2F53A79D-391D-408B-86E1-90FE4D297D44}" srcOrd="3" destOrd="0" presId="urn:microsoft.com/office/officeart/2005/8/layout/hList9"/>
    <dgm:cxn modelId="{19278227-D02C-40B3-8CBE-4DC29CF5D112}" type="presParOf" srcId="{2F53A79D-391D-408B-86E1-90FE4D297D44}" destId="{65A033BE-70D0-4596-818A-91721BC428A4}" srcOrd="0" destOrd="0" presId="urn:microsoft.com/office/officeart/2005/8/layout/hList9"/>
    <dgm:cxn modelId="{B1556975-0BBD-4A2E-885A-9ABA944C4A03}" type="presParOf" srcId="{2F53A79D-391D-408B-86E1-90FE4D297D44}" destId="{336D75E5-6FA3-46F5-AF86-85C1CA95ADDF}" srcOrd="1" destOrd="0" presId="urn:microsoft.com/office/officeart/2005/8/layout/hList9"/>
    <dgm:cxn modelId="{1DA85D17-B894-402C-8731-9D97F86B7B6E}" type="presParOf" srcId="{6CA0DC76-1F19-4E2A-BB65-9EAA57921A3A}" destId="{763AE5B2-CE86-4EFE-B539-A020337548ED}" srcOrd="4" destOrd="0" presId="urn:microsoft.com/office/officeart/2005/8/layout/hList9"/>
    <dgm:cxn modelId="{98491B89-BAC3-4FAA-9863-D3615E65E82B}" type="presParOf" srcId="{763AE5B2-CE86-4EFE-B539-A020337548ED}" destId="{CFB71580-D508-4474-AF2B-72FFE1704334}" srcOrd="0" destOrd="0" presId="urn:microsoft.com/office/officeart/2005/8/layout/hList9"/>
    <dgm:cxn modelId="{5DCD2C5E-3ED2-4D9C-9C9E-F7043905B81F}" type="presParOf" srcId="{763AE5B2-CE86-4EFE-B539-A020337548ED}" destId="{84FFB429-4E7D-4762-B1D4-81415BF1188B}" srcOrd="1" destOrd="0" presId="urn:microsoft.com/office/officeart/2005/8/layout/hList9"/>
    <dgm:cxn modelId="{52428128-5D4A-4CC5-B7BD-9B8BA124BC52}" type="presParOf" srcId="{6CA0DC76-1F19-4E2A-BB65-9EAA57921A3A}" destId="{27C965B1-60D5-49A8-BEEA-1BD5BBE30F79}" srcOrd="5" destOrd="0" presId="urn:microsoft.com/office/officeart/2005/8/layout/hList9"/>
    <dgm:cxn modelId="{066EBC9A-E9B7-4778-9073-0C6E5E2DAB20}" type="presParOf" srcId="{27C965B1-60D5-49A8-BEEA-1BD5BBE30F79}" destId="{E3186BD9-EAD7-46DE-A0D9-F815C548C6FE}" srcOrd="0" destOrd="0" presId="urn:microsoft.com/office/officeart/2005/8/layout/hList9"/>
    <dgm:cxn modelId="{F8B83C21-7DF2-4AF7-8994-6DC674E17431}" type="presParOf" srcId="{27C965B1-60D5-49A8-BEEA-1BD5BBE30F79}" destId="{9681D7C8-88EF-4292-AA0F-9D0FF4637FB3}" srcOrd="1" destOrd="0" presId="urn:microsoft.com/office/officeart/2005/8/layout/hList9"/>
    <dgm:cxn modelId="{37CF5234-7AC2-4C5A-9765-3CEBD37C8509}" type="presParOf" srcId="{6CA0DC76-1F19-4E2A-BB65-9EAA57921A3A}" destId="{3FDE445A-50CE-495A-AB80-B7824993F860}" srcOrd="6" destOrd="0" presId="urn:microsoft.com/office/officeart/2005/8/layout/hList9"/>
    <dgm:cxn modelId="{B2DE36C1-9621-4167-952C-1F811EA9249E}" type="presParOf" srcId="{3FDE445A-50CE-495A-AB80-B7824993F860}" destId="{B7580D7D-E08D-4324-BC89-BD976893D72F}" srcOrd="0" destOrd="0" presId="urn:microsoft.com/office/officeart/2005/8/layout/hList9"/>
    <dgm:cxn modelId="{E2EFD07C-9EC1-4EF4-9B36-7A6D2EAF9D40}" type="presParOf" srcId="{3FDE445A-50CE-495A-AB80-B7824993F860}" destId="{5BEC092D-249F-4C8E-A08C-C6128DDA54A6}" srcOrd="1" destOrd="0" presId="urn:microsoft.com/office/officeart/2005/8/layout/hList9"/>
    <dgm:cxn modelId="{0B3018B3-014D-41D0-8307-AD3B8BAAC8ED}" type="presParOf" srcId="{1C9ABD77-8D90-413B-87FD-3962511FFF52}" destId="{31C23E36-3CB5-4473-AA27-F953C5DD7266}" srcOrd="27" destOrd="0" presId="urn:microsoft.com/office/officeart/2005/8/layout/hList9"/>
    <dgm:cxn modelId="{5569FFB2-91B4-46FD-B44F-60830D0854DB}" type="presParOf" srcId="{1C9ABD77-8D90-413B-87FD-3962511FFF52}" destId="{FDFA6D07-845A-4D17-A8EE-051C9717FE81}" srcOrd="28" destOrd="0" presId="urn:microsoft.com/office/officeart/2005/8/layout/hList9"/>
    <dgm:cxn modelId="{D940917F-FF5E-40AD-983F-780C9904CC6D}" type="presParOf" srcId="{1C9ABD77-8D90-413B-87FD-3962511FFF52}" destId="{A0713883-ABA6-44D3-8B92-CE881627146E}" srcOrd="29" destOrd="0" presId="urn:microsoft.com/office/officeart/2005/8/layout/hList9"/>
    <dgm:cxn modelId="{74CD7A2D-8064-429F-8518-052C10705371}" type="presParOf" srcId="{1C9ABD77-8D90-413B-87FD-3962511FFF52}" destId="{64496492-377C-4BEC-86D0-C376FCBA3F99}" srcOrd="30" destOrd="0" presId="urn:microsoft.com/office/officeart/2005/8/layout/hList9"/>
    <dgm:cxn modelId="{0669C2B5-C107-4D6E-84D9-6482F3B0CC18}" type="presParOf" srcId="{1C9ABD77-8D90-413B-87FD-3962511FFF52}" destId="{A3FE6F25-EF99-4754-9349-2F4117D04E7F}" srcOrd="31" destOrd="0" presId="urn:microsoft.com/office/officeart/2005/8/layout/hList9"/>
    <dgm:cxn modelId="{CF4C7B8C-4F9F-4299-B745-B21B5FFB70C8}" type="presParOf" srcId="{A3FE6F25-EF99-4754-9349-2F4117D04E7F}" destId="{C22B1CE9-A50B-4491-9F3B-11243B57E0D1}" srcOrd="0" destOrd="0" presId="urn:microsoft.com/office/officeart/2005/8/layout/hList9"/>
    <dgm:cxn modelId="{A2A79C6C-98EB-4E27-BE2A-BA41437C673A}" type="presParOf" srcId="{A3FE6F25-EF99-4754-9349-2F4117D04E7F}" destId="{9437C7CE-D05C-4804-B647-81A4BDB5437E}" srcOrd="1" destOrd="0" presId="urn:microsoft.com/office/officeart/2005/8/layout/hList9"/>
    <dgm:cxn modelId="{D7BA64B8-46F4-4EF3-A97F-90E2F0553199}" type="presParOf" srcId="{9437C7CE-D05C-4804-B647-81A4BDB5437E}" destId="{A389FB81-EA09-4BB3-98A0-B2C05856A020}" srcOrd="0" destOrd="0" presId="urn:microsoft.com/office/officeart/2005/8/layout/hList9"/>
    <dgm:cxn modelId="{0DDB382A-8CD9-4701-B3EA-464F32B4618F}" type="presParOf" srcId="{9437C7CE-D05C-4804-B647-81A4BDB5437E}" destId="{B912BDCC-8B65-4286-BF13-35181DC5DAD2}" srcOrd="1" destOrd="0" presId="urn:microsoft.com/office/officeart/2005/8/layout/hList9"/>
    <dgm:cxn modelId="{47587997-F2F2-44DB-ACC9-F62CC28BC433}" type="presParOf" srcId="{A3FE6F25-EF99-4754-9349-2F4117D04E7F}" destId="{459ED32A-D496-41CC-884F-1CDC6D99656A}" srcOrd="2" destOrd="0" presId="urn:microsoft.com/office/officeart/2005/8/layout/hList9"/>
    <dgm:cxn modelId="{B0E06C91-B996-43EC-A048-A7595A5D5F92}" type="presParOf" srcId="{459ED32A-D496-41CC-884F-1CDC6D99656A}" destId="{F0BAEF0C-2582-40CB-A03A-E8F1A6097197}" srcOrd="0" destOrd="0" presId="urn:microsoft.com/office/officeart/2005/8/layout/hList9"/>
    <dgm:cxn modelId="{8A50099A-0025-4B14-8A51-9E301827EA4B}" type="presParOf" srcId="{459ED32A-D496-41CC-884F-1CDC6D99656A}" destId="{A44119A8-E26E-4837-8B90-D042F6124726}" srcOrd="1" destOrd="0" presId="urn:microsoft.com/office/officeart/2005/8/layout/hList9"/>
    <dgm:cxn modelId="{D2E05EB0-62EE-4EE8-B527-DBA8D579B145}" type="presParOf" srcId="{A3FE6F25-EF99-4754-9349-2F4117D04E7F}" destId="{EDE5E86F-D07F-414A-8805-E541F2EBB56F}" srcOrd="3" destOrd="0" presId="urn:microsoft.com/office/officeart/2005/8/layout/hList9"/>
    <dgm:cxn modelId="{A1D5D045-3350-401A-A67B-064E60F001B8}" type="presParOf" srcId="{EDE5E86F-D07F-414A-8805-E541F2EBB56F}" destId="{679D52F5-549D-4AD0-AC13-781586D98FC3}" srcOrd="0" destOrd="0" presId="urn:microsoft.com/office/officeart/2005/8/layout/hList9"/>
    <dgm:cxn modelId="{F775C6DD-81E8-4B95-B79B-C64E6EFE821E}" type="presParOf" srcId="{EDE5E86F-D07F-414A-8805-E541F2EBB56F}" destId="{F7E03881-7967-43BC-B82F-844F2E16F2F0}" srcOrd="1" destOrd="0" presId="urn:microsoft.com/office/officeart/2005/8/layout/hList9"/>
    <dgm:cxn modelId="{EFB36CA7-1A7C-48A3-8F52-7163A4881B7B}" type="presParOf" srcId="{1C9ABD77-8D90-413B-87FD-3962511FFF52}" destId="{9D38DA74-BA1D-463B-B9FB-5BEAE5576A19}" srcOrd="32" destOrd="0" presId="urn:microsoft.com/office/officeart/2005/8/layout/hList9"/>
    <dgm:cxn modelId="{5ACF9F80-8FFD-4CF6-B08C-9F35E341066D}" type="presParOf" srcId="{1C9ABD77-8D90-413B-87FD-3962511FFF52}" destId="{95B5874E-7C43-4374-A6B6-178FA6F142C6}" srcOrd="33" destOrd="0" presId="urn:microsoft.com/office/officeart/2005/8/layout/hList9"/>
    <dgm:cxn modelId="{4220F1B9-BCF6-40A4-97F4-1AD98DFE3084}" type="presParOf" srcId="{1C9ABD77-8D90-413B-87FD-3962511FFF52}" destId="{2668D9A2-49F0-4944-ADA5-4B630D9D421A}" srcOrd="34" destOrd="0" presId="urn:microsoft.com/office/officeart/2005/8/layout/hList9"/>
    <dgm:cxn modelId="{6BBED36C-ADC9-4FC5-8933-E9B4FC947BDE}" type="presParOf" srcId="{1C9ABD77-8D90-413B-87FD-3962511FFF52}" destId="{AE14D5A9-BA4C-43FE-B355-1C0C7617133A}" srcOrd="35" destOrd="0" presId="urn:microsoft.com/office/officeart/2005/8/layout/hList9"/>
    <dgm:cxn modelId="{763563D6-C81A-451C-85BE-93A8C0BE5565}" type="presParOf" srcId="{1C9ABD77-8D90-413B-87FD-3962511FFF52}" destId="{EE4661D7-3062-4931-831A-CDB256055F5A}" srcOrd="36" destOrd="0" presId="urn:microsoft.com/office/officeart/2005/8/layout/hList9"/>
    <dgm:cxn modelId="{EEF21992-3462-492F-9DAB-FBBC1AD13B59}" type="presParOf" srcId="{EE4661D7-3062-4931-831A-CDB256055F5A}" destId="{2BCCFC9E-48BE-4C0F-80BA-47B13EF4D61A}" srcOrd="0" destOrd="0" presId="urn:microsoft.com/office/officeart/2005/8/layout/hList9"/>
    <dgm:cxn modelId="{53BE19F7-B987-42A3-A68A-E1FDDE8E8A38}" type="presParOf" srcId="{EE4661D7-3062-4931-831A-CDB256055F5A}" destId="{AB7DAE95-7A3F-44E4-85F5-851DA1444118}" srcOrd="1" destOrd="0" presId="urn:microsoft.com/office/officeart/2005/8/layout/hList9"/>
    <dgm:cxn modelId="{03EE66F3-7110-4A56-B6D5-97D29C588F36}" type="presParOf" srcId="{AB7DAE95-7A3F-44E4-85F5-851DA1444118}" destId="{156796BE-8DBD-42A8-8F4C-4CF895CFB0FC}" srcOrd="0" destOrd="0" presId="urn:microsoft.com/office/officeart/2005/8/layout/hList9"/>
    <dgm:cxn modelId="{9CD39256-51A6-4DAD-89A2-571BFCF23D52}" type="presParOf" srcId="{AB7DAE95-7A3F-44E4-85F5-851DA1444118}" destId="{95839957-D61D-4D6B-9360-6A1B1F1D8250}" srcOrd="1" destOrd="0" presId="urn:microsoft.com/office/officeart/2005/8/layout/hList9"/>
    <dgm:cxn modelId="{1B3AB3A8-74AE-45AD-A7EE-FB5D4C465659}" type="presParOf" srcId="{EE4661D7-3062-4931-831A-CDB256055F5A}" destId="{EC6B836E-19F0-4B05-ABB9-E19BBBC34010}" srcOrd="2" destOrd="0" presId="urn:microsoft.com/office/officeart/2005/8/layout/hList9"/>
    <dgm:cxn modelId="{67CEC0F6-34C8-4D26-A463-6DADC41F36C7}" type="presParOf" srcId="{EC6B836E-19F0-4B05-ABB9-E19BBBC34010}" destId="{A9EB76C4-5BB0-47F3-92BF-9C5DF1C38BC6}" srcOrd="0" destOrd="0" presId="urn:microsoft.com/office/officeart/2005/8/layout/hList9"/>
    <dgm:cxn modelId="{8BA9BB3E-5970-4DDB-8B6A-2E966E228FCA}" type="presParOf" srcId="{EC6B836E-19F0-4B05-ABB9-E19BBBC34010}" destId="{59567D18-08F7-4A9A-997C-59B807C10CDE}" srcOrd="1" destOrd="0" presId="urn:microsoft.com/office/officeart/2005/8/layout/hList9"/>
    <dgm:cxn modelId="{3379F1AA-33F9-491A-81DE-21DE4C7C2CED}" type="presParOf" srcId="{EE4661D7-3062-4931-831A-CDB256055F5A}" destId="{F5A761A2-4D43-437F-8960-B1BA96F37CB9}" srcOrd="3" destOrd="0" presId="urn:microsoft.com/office/officeart/2005/8/layout/hList9"/>
    <dgm:cxn modelId="{BF926E14-FF38-41D1-846B-8D637C776DBC}" type="presParOf" srcId="{F5A761A2-4D43-437F-8960-B1BA96F37CB9}" destId="{9252A875-86A9-476C-ACEB-FDC01D5298F7}" srcOrd="0" destOrd="0" presId="urn:microsoft.com/office/officeart/2005/8/layout/hList9"/>
    <dgm:cxn modelId="{BC7A84D7-F849-4C09-8AF9-184B9FD9B11C}" type="presParOf" srcId="{F5A761A2-4D43-437F-8960-B1BA96F37CB9}" destId="{C533559C-FFF8-45AA-8073-35345424937E}" srcOrd="1" destOrd="0" presId="urn:microsoft.com/office/officeart/2005/8/layout/hList9"/>
    <dgm:cxn modelId="{89DE9F59-4900-4F58-B036-9F37D7A730FE}" type="presParOf" srcId="{EE4661D7-3062-4931-831A-CDB256055F5A}" destId="{83460016-BA36-4383-9897-2CA5CC5DECED}" srcOrd="4" destOrd="0" presId="urn:microsoft.com/office/officeart/2005/8/layout/hList9"/>
    <dgm:cxn modelId="{F09E7287-7170-4651-8126-502743855DDE}" type="presParOf" srcId="{83460016-BA36-4383-9897-2CA5CC5DECED}" destId="{B7A1B291-4F87-48BA-8AB0-5891E081B186}" srcOrd="0" destOrd="0" presId="urn:microsoft.com/office/officeart/2005/8/layout/hList9"/>
    <dgm:cxn modelId="{E7BE2BB6-2001-4C9C-88FD-4DF88C2086AA}" type="presParOf" srcId="{83460016-BA36-4383-9897-2CA5CC5DECED}" destId="{CDEB1A28-F88C-476E-A5C8-2B9067C3D3C9}" srcOrd="1" destOrd="0" presId="urn:microsoft.com/office/officeart/2005/8/layout/hList9"/>
    <dgm:cxn modelId="{3C6AB47E-8DEF-487B-A008-7B85979E9674}" type="presParOf" srcId="{EE4661D7-3062-4931-831A-CDB256055F5A}" destId="{DF6701D7-D47C-47AD-A1B4-302359013C76}" srcOrd="5" destOrd="0" presId="urn:microsoft.com/office/officeart/2005/8/layout/hList9"/>
    <dgm:cxn modelId="{4C588BB6-32DB-4746-A382-093187C2D976}" type="presParOf" srcId="{DF6701D7-D47C-47AD-A1B4-302359013C76}" destId="{0D210DC2-B190-4384-995D-5D89818CED95}" srcOrd="0" destOrd="0" presId="urn:microsoft.com/office/officeart/2005/8/layout/hList9"/>
    <dgm:cxn modelId="{8BE0E4FE-22ED-458F-B886-321D2A473A1E}" type="presParOf" srcId="{DF6701D7-D47C-47AD-A1B4-302359013C76}" destId="{575FAC11-47C3-459C-A6CF-32D95623B7E6}" srcOrd="1" destOrd="0" presId="urn:microsoft.com/office/officeart/2005/8/layout/hList9"/>
    <dgm:cxn modelId="{1EBBD6E3-5C58-4375-A553-6D05E0399023}" type="presParOf" srcId="{1C9ABD77-8D90-413B-87FD-3962511FFF52}" destId="{F15BCB12-0385-4939-AB4B-44462A0D44D8}" srcOrd="37" destOrd="0" presId="urn:microsoft.com/office/officeart/2005/8/layout/hList9"/>
    <dgm:cxn modelId="{6C46B0F5-4A1D-4487-80DD-1BE89B5F2218}" type="presParOf" srcId="{1C9ABD77-8D90-413B-87FD-3962511FFF52}" destId="{B6D07EF1-F77A-4C4B-820F-EF04179432F1}" srcOrd="3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E7AC8-3876-4C85-81E9-5969BE17017A}">
      <dsp:nvSpPr>
        <dsp:cNvPr id="0" name=""/>
        <dsp:cNvSpPr/>
      </dsp:nvSpPr>
      <dsp:spPr>
        <a:xfrm>
          <a:off x="1115421" y="174391"/>
          <a:ext cx="651146" cy="434314"/>
        </a:xfrm>
        <a:prstGeom prst="rect">
          <a:avLst/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Windows task starts extract at designated time.  AP/AR extracts may be at different times.</a:t>
          </a:r>
          <a:endParaRPr lang="en-US" sz="500" kern="1200" dirty="0"/>
        </a:p>
      </dsp:txBody>
      <dsp:txXfrm>
        <a:off x="1219604" y="174391"/>
        <a:ext cx="546963" cy="434314"/>
      </dsp:txXfrm>
    </dsp:sp>
    <dsp:sp modelId="{81C99BC8-A9FB-475D-82B3-002ED579E70D}">
      <dsp:nvSpPr>
        <dsp:cNvPr id="0" name=""/>
        <dsp:cNvSpPr/>
      </dsp:nvSpPr>
      <dsp:spPr>
        <a:xfrm>
          <a:off x="1115421" y="608706"/>
          <a:ext cx="651146" cy="434314"/>
        </a:xfrm>
        <a:prstGeom prst="rect">
          <a:avLst/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Extracted file is uploaded to RLB FTP server.</a:t>
          </a:r>
          <a:endParaRPr lang="en-US" sz="500" kern="1200" dirty="0"/>
        </a:p>
      </dsp:txBody>
      <dsp:txXfrm>
        <a:off x="1219604" y="608706"/>
        <a:ext cx="546963" cy="434314"/>
      </dsp:txXfrm>
    </dsp:sp>
    <dsp:sp modelId="{0FD8F118-1AB1-4ACE-9F73-1040A797AAB6}">
      <dsp:nvSpPr>
        <dsp:cNvPr id="0" name=""/>
        <dsp:cNvSpPr/>
      </dsp:nvSpPr>
      <dsp:spPr>
        <a:xfrm>
          <a:off x="1115421" y="1043021"/>
          <a:ext cx="651146" cy="434314"/>
        </a:xfrm>
        <a:prstGeom prst="rect">
          <a:avLst/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Email notification is sent.  Email includes attached extract file and log file.</a:t>
          </a:r>
          <a:endParaRPr lang="en-US" sz="500" kern="1200" dirty="0"/>
        </a:p>
      </dsp:txBody>
      <dsp:txXfrm>
        <a:off x="1219604" y="1043021"/>
        <a:ext cx="546963" cy="434314"/>
      </dsp:txXfrm>
    </dsp:sp>
    <dsp:sp modelId="{1FDECB29-F166-49E5-883C-0B360F3F4F5B}">
      <dsp:nvSpPr>
        <dsp:cNvPr id="0" name=""/>
        <dsp:cNvSpPr/>
      </dsp:nvSpPr>
      <dsp:spPr>
        <a:xfrm>
          <a:off x="1115421" y="1477336"/>
          <a:ext cx="651146" cy="434314"/>
        </a:xfrm>
        <a:prstGeom prst="rect">
          <a:avLst/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Download is logged in database.</a:t>
          </a:r>
          <a:endParaRPr lang="en-US" sz="500" kern="1200" dirty="0"/>
        </a:p>
      </dsp:txBody>
      <dsp:txXfrm>
        <a:off x="1219604" y="1477336"/>
        <a:ext cx="546963" cy="434314"/>
      </dsp:txXfrm>
    </dsp:sp>
    <dsp:sp modelId="{7FE96A59-FEE0-4744-BCB3-8E8DA0023B90}">
      <dsp:nvSpPr>
        <dsp:cNvPr id="0" name=""/>
        <dsp:cNvSpPr/>
      </dsp:nvSpPr>
      <dsp:spPr>
        <a:xfrm>
          <a:off x="768143" y="752"/>
          <a:ext cx="434097" cy="434097"/>
        </a:xfrm>
        <a:prstGeom prst="ellipse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AR/AP Extract, Upload</a:t>
          </a:r>
          <a:endParaRPr lang="en-US" sz="500" kern="1200" dirty="0"/>
        </a:p>
      </dsp:txBody>
      <dsp:txXfrm>
        <a:off x="831715" y="64324"/>
        <a:ext cx="306953" cy="306953"/>
      </dsp:txXfrm>
    </dsp:sp>
    <dsp:sp modelId="{98DFD39A-49B6-42DC-96C6-035A77B8320B}">
      <dsp:nvSpPr>
        <dsp:cNvPr id="0" name=""/>
        <dsp:cNvSpPr/>
      </dsp:nvSpPr>
      <dsp:spPr>
        <a:xfrm>
          <a:off x="2200666" y="174391"/>
          <a:ext cx="651146" cy="434314"/>
        </a:xfrm>
        <a:prstGeom prst="rect">
          <a:avLst/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chemeClr val="bg1"/>
              </a:solidFill>
            </a:rPr>
            <a:t>Windows task starts download at designated time.  AR/AP downloads may be at different times.</a:t>
          </a:r>
        </a:p>
      </dsp:txBody>
      <dsp:txXfrm>
        <a:off x="2304849" y="174391"/>
        <a:ext cx="546963" cy="434314"/>
      </dsp:txXfrm>
    </dsp:sp>
    <dsp:sp modelId="{102EE1A4-B466-4EC9-A193-0A5AE359C742}">
      <dsp:nvSpPr>
        <dsp:cNvPr id="0" name=""/>
        <dsp:cNvSpPr/>
      </dsp:nvSpPr>
      <dsp:spPr>
        <a:xfrm>
          <a:off x="2200666" y="608706"/>
          <a:ext cx="651146" cy="434314"/>
        </a:xfrm>
        <a:prstGeom prst="rect">
          <a:avLst/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File is downloaded from RLB FTP server.</a:t>
          </a:r>
        </a:p>
      </dsp:txBody>
      <dsp:txXfrm>
        <a:off x="2304849" y="608706"/>
        <a:ext cx="546963" cy="434314"/>
      </dsp:txXfrm>
    </dsp:sp>
    <dsp:sp modelId="{AEE414B3-8D6B-4C3F-8875-A7FEA3119C85}">
      <dsp:nvSpPr>
        <dsp:cNvPr id="0" name=""/>
        <dsp:cNvSpPr/>
      </dsp:nvSpPr>
      <dsp:spPr>
        <a:xfrm>
          <a:off x="2200666" y="1043021"/>
          <a:ext cx="651146" cy="434314"/>
        </a:xfrm>
        <a:prstGeom prst="rect">
          <a:avLst/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Email notification is sent.  Email includes link to download location and attached log file.</a:t>
          </a:r>
          <a:endParaRPr lang="en-US" sz="500" kern="1200" dirty="0"/>
        </a:p>
      </dsp:txBody>
      <dsp:txXfrm>
        <a:off x="2304849" y="1043021"/>
        <a:ext cx="546963" cy="434314"/>
      </dsp:txXfrm>
    </dsp:sp>
    <dsp:sp modelId="{985BE29C-E5D6-4D22-82DA-A26804E54FA7}">
      <dsp:nvSpPr>
        <dsp:cNvPr id="0" name=""/>
        <dsp:cNvSpPr/>
      </dsp:nvSpPr>
      <dsp:spPr>
        <a:xfrm>
          <a:off x="2200666" y="1477336"/>
          <a:ext cx="651146" cy="434314"/>
        </a:xfrm>
        <a:prstGeom prst="rect">
          <a:avLst/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Download is logged in database.  The same file can be downloaded multiple times.</a:t>
          </a:r>
          <a:endParaRPr lang="en-US" sz="500" kern="1200" dirty="0"/>
        </a:p>
      </dsp:txBody>
      <dsp:txXfrm>
        <a:off x="2304849" y="1477336"/>
        <a:ext cx="546963" cy="434314"/>
      </dsp:txXfrm>
    </dsp:sp>
    <dsp:sp modelId="{1764F832-BD43-4167-97A7-D14799BF5F71}">
      <dsp:nvSpPr>
        <dsp:cNvPr id="0" name=""/>
        <dsp:cNvSpPr/>
      </dsp:nvSpPr>
      <dsp:spPr>
        <a:xfrm>
          <a:off x="1853387" y="752"/>
          <a:ext cx="434097" cy="434097"/>
        </a:xfrm>
        <a:prstGeom prst="ellipse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AR/AP Download</a:t>
          </a:r>
          <a:endParaRPr lang="en-US" sz="500" kern="1200" dirty="0"/>
        </a:p>
      </dsp:txBody>
      <dsp:txXfrm>
        <a:off x="1916959" y="64324"/>
        <a:ext cx="306953" cy="306953"/>
      </dsp:txXfrm>
    </dsp:sp>
    <dsp:sp modelId="{74CE128C-A9B8-4DD0-A50C-638AB155C7F7}">
      <dsp:nvSpPr>
        <dsp:cNvPr id="0" name=""/>
        <dsp:cNvSpPr/>
      </dsp:nvSpPr>
      <dsp:spPr>
        <a:xfrm>
          <a:off x="3285911" y="174391"/>
          <a:ext cx="651146" cy="434314"/>
        </a:xfrm>
        <a:prstGeom prst="rect">
          <a:avLst/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Users respond to email.  Check downloaded file.</a:t>
          </a:r>
          <a:endParaRPr lang="en-US" sz="500" kern="1200" dirty="0"/>
        </a:p>
      </dsp:txBody>
      <dsp:txXfrm>
        <a:off x="3390094" y="174391"/>
        <a:ext cx="546963" cy="434314"/>
      </dsp:txXfrm>
    </dsp:sp>
    <dsp:sp modelId="{2F4A6009-C4FB-4681-B671-7A5E61773B69}">
      <dsp:nvSpPr>
        <dsp:cNvPr id="0" name=""/>
        <dsp:cNvSpPr/>
      </dsp:nvSpPr>
      <dsp:spPr>
        <a:xfrm>
          <a:off x="3285911" y="608706"/>
          <a:ext cx="651146" cy="434314"/>
        </a:xfrm>
        <a:prstGeom prst="rect">
          <a:avLst/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Users move file from download folder to designated process folder.</a:t>
          </a:r>
          <a:endParaRPr lang="en-US" sz="500" kern="1200" dirty="0"/>
        </a:p>
      </dsp:txBody>
      <dsp:txXfrm>
        <a:off x="3390094" y="608706"/>
        <a:ext cx="546963" cy="434314"/>
      </dsp:txXfrm>
    </dsp:sp>
    <dsp:sp modelId="{BE559300-7783-44A1-8943-36076D52E094}">
      <dsp:nvSpPr>
        <dsp:cNvPr id="0" name=""/>
        <dsp:cNvSpPr/>
      </dsp:nvSpPr>
      <dsp:spPr>
        <a:xfrm>
          <a:off x="3285911" y="1043021"/>
          <a:ext cx="651146" cy="434314"/>
        </a:xfrm>
        <a:prstGeom prst="rect">
          <a:avLst/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If users don’t see the file they expect, they notify IT.</a:t>
          </a:r>
          <a:endParaRPr lang="en-US" sz="500" kern="1200" dirty="0"/>
        </a:p>
      </dsp:txBody>
      <dsp:txXfrm>
        <a:off x="3390094" y="1043021"/>
        <a:ext cx="546963" cy="434314"/>
      </dsp:txXfrm>
    </dsp:sp>
    <dsp:sp modelId="{4EA5869B-C9A2-434D-B4DE-59D0152C33A4}">
      <dsp:nvSpPr>
        <dsp:cNvPr id="0" name=""/>
        <dsp:cNvSpPr/>
      </dsp:nvSpPr>
      <dsp:spPr>
        <a:xfrm>
          <a:off x="2938632" y="752"/>
          <a:ext cx="434097" cy="434097"/>
        </a:xfrm>
        <a:prstGeom prst="ellipse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Download File Processing (Manual)</a:t>
          </a:r>
          <a:endParaRPr lang="en-US" sz="500" kern="1200" dirty="0"/>
        </a:p>
      </dsp:txBody>
      <dsp:txXfrm>
        <a:off x="3002204" y="64324"/>
        <a:ext cx="306953" cy="306953"/>
      </dsp:txXfrm>
    </dsp:sp>
    <dsp:sp modelId="{E3E33B99-AF90-41CA-AE4A-E25E931E8D6F}">
      <dsp:nvSpPr>
        <dsp:cNvPr id="0" name=""/>
        <dsp:cNvSpPr/>
      </dsp:nvSpPr>
      <dsp:spPr>
        <a:xfrm>
          <a:off x="4371155" y="174391"/>
          <a:ext cx="651146" cy="434314"/>
        </a:xfrm>
        <a:prstGeom prst="rect">
          <a:avLst/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 custom file listener waits for new file to appear in process folder.</a:t>
          </a:r>
          <a:endParaRPr lang="en-US" sz="500" kern="1200" dirty="0"/>
        </a:p>
      </dsp:txBody>
      <dsp:txXfrm>
        <a:off x="4475339" y="174391"/>
        <a:ext cx="546963" cy="434314"/>
      </dsp:txXfrm>
    </dsp:sp>
    <dsp:sp modelId="{CE0AAFDE-F782-45AA-BD1A-012723CEDDA6}">
      <dsp:nvSpPr>
        <dsp:cNvPr id="0" name=""/>
        <dsp:cNvSpPr/>
      </dsp:nvSpPr>
      <dsp:spPr>
        <a:xfrm>
          <a:off x="4371155" y="608706"/>
          <a:ext cx="651146" cy="434314"/>
        </a:xfrm>
        <a:prstGeom prst="rect">
          <a:avLst/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New files are verified.  Valid files are moved to processing folder and further process is kicked off.</a:t>
          </a:r>
          <a:endParaRPr lang="en-US" sz="500" kern="1200" dirty="0"/>
        </a:p>
      </dsp:txBody>
      <dsp:txXfrm>
        <a:off x="4475339" y="608706"/>
        <a:ext cx="546963" cy="434314"/>
      </dsp:txXfrm>
    </dsp:sp>
    <dsp:sp modelId="{6E9209DD-2856-499B-A021-803AE1FD871E}">
      <dsp:nvSpPr>
        <dsp:cNvPr id="0" name=""/>
        <dsp:cNvSpPr/>
      </dsp:nvSpPr>
      <dsp:spPr>
        <a:xfrm>
          <a:off x="4371155" y="1043021"/>
          <a:ext cx="651146" cy="434314"/>
        </a:xfrm>
        <a:prstGeom prst="rect">
          <a:avLst/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smtClean="0"/>
            <a:t>Files not matching expected criteria are moved to ‘junk’ folder.</a:t>
          </a:r>
          <a:endParaRPr lang="en-US" sz="500" kern="1200" dirty="0"/>
        </a:p>
      </dsp:txBody>
      <dsp:txXfrm>
        <a:off x="4475339" y="1043021"/>
        <a:ext cx="546963" cy="434314"/>
      </dsp:txXfrm>
    </dsp:sp>
    <dsp:sp modelId="{6DA8B23D-BAB9-497C-9408-CB1FFA9120CD}">
      <dsp:nvSpPr>
        <dsp:cNvPr id="0" name=""/>
        <dsp:cNvSpPr/>
      </dsp:nvSpPr>
      <dsp:spPr>
        <a:xfrm>
          <a:off x="4023877" y="752"/>
          <a:ext cx="434097" cy="434097"/>
        </a:xfrm>
        <a:prstGeom prst="ellipse">
          <a:avLst/>
        </a:prstGeom>
        <a:solidFill>
          <a:schemeClr val="bg2">
            <a:alpha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File Move Event</a:t>
          </a:r>
        </a:p>
      </dsp:txBody>
      <dsp:txXfrm>
        <a:off x="4087449" y="64324"/>
        <a:ext cx="306953" cy="306953"/>
      </dsp:txXfrm>
    </dsp:sp>
    <dsp:sp modelId="{F24C2967-CFDC-421F-A3D2-272BD07D0E95}">
      <dsp:nvSpPr>
        <dsp:cNvPr id="0" name=""/>
        <dsp:cNvSpPr/>
      </dsp:nvSpPr>
      <dsp:spPr>
        <a:xfrm>
          <a:off x="5456400" y="174391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Task kicked off by file listener.</a:t>
          </a:r>
          <a:endParaRPr lang="en-US" sz="500" kern="1200" dirty="0"/>
        </a:p>
      </dsp:txBody>
      <dsp:txXfrm>
        <a:off x="5560584" y="174391"/>
        <a:ext cx="546963" cy="434314"/>
      </dsp:txXfrm>
    </dsp:sp>
    <dsp:sp modelId="{0BBC8867-AC3E-443E-AB2A-D7E5558636FE}">
      <dsp:nvSpPr>
        <dsp:cNvPr id="0" name=""/>
        <dsp:cNvSpPr/>
      </dsp:nvSpPr>
      <dsp:spPr>
        <a:xfrm>
          <a:off x="5456400" y="608706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Import file is validated.</a:t>
          </a:r>
          <a:endParaRPr lang="en-US" sz="500" kern="1200" dirty="0"/>
        </a:p>
      </dsp:txBody>
      <dsp:txXfrm>
        <a:off x="5560584" y="608706"/>
        <a:ext cx="546963" cy="434314"/>
      </dsp:txXfrm>
    </dsp:sp>
    <dsp:sp modelId="{2F5E08CB-DE0E-4E8C-9A78-3468476C0227}">
      <dsp:nvSpPr>
        <dsp:cNvPr id="0" name=""/>
        <dsp:cNvSpPr/>
      </dsp:nvSpPr>
      <dsp:spPr>
        <a:xfrm>
          <a:off x="5456400" y="1043021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Check if AR batch for same file was previously </a:t>
          </a:r>
          <a:r>
            <a:rPr lang="en-US" sz="500" kern="1200" dirty="0" smtClean="0"/>
            <a:t>completed. </a:t>
          </a:r>
          <a:endParaRPr lang="en-US" sz="500" kern="1200" dirty="0" smtClean="0"/>
        </a:p>
      </dsp:txBody>
      <dsp:txXfrm>
        <a:off x="5560584" y="1043021"/>
        <a:ext cx="546963" cy="434314"/>
      </dsp:txXfrm>
    </dsp:sp>
    <dsp:sp modelId="{A4F06973-B5FA-4B4B-BBA2-95242BFEDDF7}">
      <dsp:nvSpPr>
        <dsp:cNvPr id="0" name=""/>
        <dsp:cNvSpPr/>
      </dsp:nvSpPr>
      <dsp:spPr>
        <a:xfrm>
          <a:off x="5456400" y="1477336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Log new AR upload batch in database.</a:t>
          </a:r>
          <a:endParaRPr lang="en-US" sz="500" kern="1200" dirty="0"/>
        </a:p>
      </dsp:txBody>
      <dsp:txXfrm>
        <a:off x="5560584" y="1477336"/>
        <a:ext cx="546963" cy="434314"/>
      </dsp:txXfrm>
    </dsp:sp>
    <dsp:sp modelId="{EB4E0FDD-0FDA-4389-93ED-53A9975CB496}">
      <dsp:nvSpPr>
        <dsp:cNvPr id="0" name=""/>
        <dsp:cNvSpPr/>
      </dsp:nvSpPr>
      <dsp:spPr>
        <a:xfrm>
          <a:off x="5456400" y="1911651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 file is extracted, uploaded to Viewpoint.  Records are logged in database.</a:t>
          </a:r>
          <a:endParaRPr lang="en-US" sz="500" kern="1200" dirty="0"/>
        </a:p>
      </dsp:txBody>
      <dsp:txXfrm>
        <a:off x="5560584" y="1911651"/>
        <a:ext cx="546963" cy="434314"/>
      </dsp:txXfrm>
    </dsp:sp>
    <dsp:sp modelId="{2649BDD0-76A3-47A6-8E31-A9DDC91BAE1D}">
      <dsp:nvSpPr>
        <dsp:cNvPr id="0" name=""/>
        <dsp:cNvSpPr/>
      </dsp:nvSpPr>
      <dsp:spPr>
        <a:xfrm>
          <a:off x="5456400" y="2345966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Batch completed is logged in database with batch.</a:t>
          </a:r>
          <a:endParaRPr lang="en-US" sz="500" kern="1200" dirty="0"/>
        </a:p>
      </dsp:txBody>
      <dsp:txXfrm>
        <a:off x="5560584" y="2345966"/>
        <a:ext cx="546963" cy="434314"/>
      </dsp:txXfrm>
    </dsp:sp>
    <dsp:sp modelId="{2293CF62-247E-4173-AB50-A117249E439E}">
      <dsp:nvSpPr>
        <dsp:cNvPr id="0" name=""/>
        <dsp:cNvSpPr/>
      </dsp:nvSpPr>
      <dsp:spPr>
        <a:xfrm>
          <a:off x="5456400" y="2780281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RLB files are archived and archive location is logged in database with batch.</a:t>
          </a:r>
          <a:endParaRPr lang="en-US" sz="500" kern="1200" dirty="0"/>
        </a:p>
      </dsp:txBody>
      <dsp:txXfrm>
        <a:off x="5560584" y="2780281"/>
        <a:ext cx="546963" cy="434314"/>
      </dsp:txXfrm>
    </dsp:sp>
    <dsp:sp modelId="{08315E22-B8C8-48D3-9E7F-E5BA1D18E1C1}">
      <dsp:nvSpPr>
        <dsp:cNvPr id="0" name=""/>
        <dsp:cNvSpPr/>
      </dsp:nvSpPr>
      <dsp:spPr>
        <a:xfrm>
          <a:off x="5456400" y="3214595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Email notification is sent to AR team with upload counts, etc</a:t>
          </a:r>
          <a:r>
            <a:rPr lang="en-US" sz="500" kern="1200" dirty="0" smtClean="0"/>
            <a:t>. and log file.</a:t>
          </a:r>
          <a:endParaRPr lang="en-US" sz="500" kern="1200" dirty="0"/>
        </a:p>
      </dsp:txBody>
      <dsp:txXfrm>
        <a:off x="5560584" y="3214595"/>
        <a:ext cx="546963" cy="434314"/>
      </dsp:txXfrm>
    </dsp:sp>
    <dsp:sp modelId="{935D4574-A734-468B-BB30-02877B7A6524}">
      <dsp:nvSpPr>
        <dsp:cNvPr id="0" name=""/>
        <dsp:cNvSpPr/>
      </dsp:nvSpPr>
      <dsp:spPr>
        <a:xfrm>
          <a:off x="5109122" y="752"/>
          <a:ext cx="434097" cy="434097"/>
        </a:xfrm>
        <a:prstGeom prst="ellipse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AR Import Viewpoint</a:t>
          </a:r>
          <a:endParaRPr lang="en-US" sz="500" kern="1200" dirty="0"/>
        </a:p>
      </dsp:txBody>
      <dsp:txXfrm>
        <a:off x="5172694" y="64324"/>
        <a:ext cx="306953" cy="306953"/>
      </dsp:txXfrm>
    </dsp:sp>
    <dsp:sp modelId="{6AFECC82-ED46-4C3C-B4C0-73C1AD64FCC2}">
      <dsp:nvSpPr>
        <dsp:cNvPr id="0" name=""/>
        <dsp:cNvSpPr/>
      </dsp:nvSpPr>
      <dsp:spPr>
        <a:xfrm>
          <a:off x="6541645" y="174391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Task kicked off by file listener.</a:t>
          </a:r>
          <a:endParaRPr lang="en-US" sz="500" kern="1200" dirty="0"/>
        </a:p>
      </dsp:txBody>
      <dsp:txXfrm>
        <a:off x="6645828" y="174391"/>
        <a:ext cx="546963" cy="434314"/>
      </dsp:txXfrm>
    </dsp:sp>
    <dsp:sp modelId="{3088E69B-764F-4445-B52A-045823809DF1}">
      <dsp:nvSpPr>
        <dsp:cNvPr id="0" name=""/>
        <dsp:cNvSpPr/>
      </dsp:nvSpPr>
      <dsp:spPr>
        <a:xfrm>
          <a:off x="6541645" y="608706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Import file is validated.</a:t>
          </a:r>
        </a:p>
      </dsp:txBody>
      <dsp:txXfrm>
        <a:off x="6645828" y="608706"/>
        <a:ext cx="546963" cy="434314"/>
      </dsp:txXfrm>
    </dsp:sp>
    <dsp:sp modelId="{65A033BE-70D0-4596-818A-91721BC428A4}">
      <dsp:nvSpPr>
        <dsp:cNvPr id="0" name=""/>
        <dsp:cNvSpPr/>
      </dsp:nvSpPr>
      <dsp:spPr>
        <a:xfrm>
          <a:off x="6541645" y="1043021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Check if AP batch for same file was previously </a:t>
          </a:r>
          <a:r>
            <a:rPr lang="en-US" sz="500" kern="1200" dirty="0" smtClean="0"/>
            <a:t>completed.</a:t>
          </a:r>
          <a:endParaRPr lang="en-US" sz="500" kern="1200" dirty="0" smtClean="0"/>
        </a:p>
      </dsp:txBody>
      <dsp:txXfrm>
        <a:off x="6645828" y="1043021"/>
        <a:ext cx="546963" cy="434314"/>
      </dsp:txXfrm>
    </dsp:sp>
    <dsp:sp modelId="{CFB71580-D508-4474-AF2B-72FFE1704334}">
      <dsp:nvSpPr>
        <dsp:cNvPr id="0" name=""/>
        <dsp:cNvSpPr/>
      </dsp:nvSpPr>
      <dsp:spPr>
        <a:xfrm>
          <a:off x="6541645" y="1477336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Log new AP upload batch in database.</a:t>
          </a:r>
        </a:p>
      </dsp:txBody>
      <dsp:txXfrm>
        <a:off x="6645828" y="1477336"/>
        <a:ext cx="546963" cy="434314"/>
      </dsp:txXfrm>
    </dsp:sp>
    <dsp:sp modelId="{E3186BD9-EAD7-46DE-A0D9-F815C548C6FE}">
      <dsp:nvSpPr>
        <dsp:cNvPr id="0" name=""/>
        <dsp:cNvSpPr/>
      </dsp:nvSpPr>
      <dsp:spPr>
        <a:xfrm>
          <a:off x="6541645" y="1911651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Records are processed and aggregated.  Unwanted records are removed, separated into categories.  Images are moved to folders.</a:t>
          </a:r>
        </a:p>
      </dsp:txBody>
      <dsp:txXfrm>
        <a:off x="6645828" y="1911651"/>
        <a:ext cx="546963" cy="434314"/>
      </dsp:txXfrm>
    </dsp:sp>
    <dsp:sp modelId="{B7580D7D-E08D-4324-BC89-BD976893D72F}">
      <dsp:nvSpPr>
        <dsp:cNvPr id="0" name=""/>
        <dsp:cNvSpPr/>
      </dsp:nvSpPr>
      <dsp:spPr>
        <a:xfrm>
          <a:off x="6541645" y="2345966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Email notification is sent to AP department to begin their manual processing steps.</a:t>
          </a:r>
        </a:p>
      </dsp:txBody>
      <dsp:txXfrm>
        <a:off x="6645828" y="2345966"/>
        <a:ext cx="546963" cy="434314"/>
      </dsp:txXfrm>
    </dsp:sp>
    <dsp:sp modelId="{FDFA6D07-845A-4D17-A8EE-051C9717FE81}">
      <dsp:nvSpPr>
        <dsp:cNvPr id="0" name=""/>
        <dsp:cNvSpPr/>
      </dsp:nvSpPr>
      <dsp:spPr>
        <a:xfrm>
          <a:off x="6194367" y="752"/>
          <a:ext cx="434097" cy="434097"/>
        </a:xfrm>
        <a:prstGeom prst="ellipse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AP File Processing</a:t>
          </a:r>
          <a:endParaRPr lang="en-US" sz="500" kern="1200" dirty="0"/>
        </a:p>
      </dsp:txBody>
      <dsp:txXfrm>
        <a:off x="6257939" y="64324"/>
        <a:ext cx="306953" cy="306953"/>
      </dsp:txXfrm>
    </dsp:sp>
    <dsp:sp modelId="{A389FB81-EA09-4BB3-98A0-B2C05856A020}">
      <dsp:nvSpPr>
        <dsp:cNvPr id="0" name=""/>
        <dsp:cNvSpPr/>
      </dsp:nvSpPr>
      <dsp:spPr>
        <a:xfrm>
          <a:off x="7626890" y="174391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AP department opens extracted files in processing folder.</a:t>
          </a:r>
        </a:p>
      </dsp:txBody>
      <dsp:txXfrm>
        <a:off x="7731073" y="174391"/>
        <a:ext cx="546963" cy="434314"/>
      </dsp:txXfrm>
    </dsp:sp>
    <dsp:sp modelId="{F0BAEF0C-2582-40CB-A03A-E8F1A6097197}">
      <dsp:nvSpPr>
        <dsp:cNvPr id="0" name=""/>
        <dsp:cNvSpPr/>
      </dsp:nvSpPr>
      <dsp:spPr>
        <a:xfrm>
          <a:off x="7626890" y="608706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Each image file in Review folder is opened, verified.  Images not meeting criteria are moved/copied to Exceptions folder.</a:t>
          </a:r>
        </a:p>
      </dsp:txBody>
      <dsp:txXfrm>
        <a:off x="7731073" y="608706"/>
        <a:ext cx="546963" cy="434314"/>
      </dsp:txXfrm>
    </dsp:sp>
    <dsp:sp modelId="{679D52F5-549D-4AD0-AC13-781586D98FC3}">
      <dsp:nvSpPr>
        <dsp:cNvPr id="0" name=""/>
        <dsp:cNvSpPr/>
      </dsp:nvSpPr>
      <dsp:spPr>
        <a:xfrm>
          <a:off x="7626890" y="1043021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Email notification is sent to IT staff that manual AP processing is complete.</a:t>
          </a:r>
        </a:p>
      </dsp:txBody>
      <dsp:txXfrm>
        <a:off x="7731073" y="1043021"/>
        <a:ext cx="546963" cy="434314"/>
      </dsp:txXfrm>
    </dsp:sp>
    <dsp:sp modelId="{95B5874E-7C43-4374-A6B6-178FA6F142C6}">
      <dsp:nvSpPr>
        <dsp:cNvPr id="0" name=""/>
        <dsp:cNvSpPr/>
      </dsp:nvSpPr>
      <dsp:spPr>
        <a:xfrm>
          <a:off x="7279611" y="752"/>
          <a:ext cx="434097" cy="434097"/>
        </a:xfrm>
        <a:prstGeom prst="ellipse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AP Processing (Manual)</a:t>
          </a:r>
        </a:p>
      </dsp:txBody>
      <dsp:txXfrm>
        <a:off x="7343183" y="64324"/>
        <a:ext cx="306953" cy="306953"/>
      </dsp:txXfrm>
    </dsp:sp>
    <dsp:sp modelId="{156796BE-8DBD-42A8-8F4C-4CF895CFB0FC}">
      <dsp:nvSpPr>
        <dsp:cNvPr id="0" name=""/>
        <dsp:cNvSpPr/>
      </dsp:nvSpPr>
      <dsp:spPr>
        <a:xfrm>
          <a:off x="8712135" y="174391"/>
          <a:ext cx="651146" cy="434314"/>
        </a:xfrm>
        <a:prstGeom prst="rect">
          <a:avLst/>
        </a:prstGeom>
        <a:solidFill>
          <a:schemeClr val="tx1">
            <a:lumMod val="95000"/>
            <a:alpha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Process removes additional exceptions from upload.</a:t>
          </a:r>
        </a:p>
      </dsp:txBody>
      <dsp:txXfrm>
        <a:off x="8816318" y="174391"/>
        <a:ext cx="546963" cy="434314"/>
      </dsp:txXfrm>
    </dsp:sp>
    <dsp:sp modelId="{A9EB76C4-5BB0-47F3-92BF-9C5DF1C38BC6}">
      <dsp:nvSpPr>
        <dsp:cNvPr id="0" name=""/>
        <dsp:cNvSpPr/>
      </dsp:nvSpPr>
      <dsp:spPr>
        <a:xfrm>
          <a:off x="8712135" y="608706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 file is uploaded to Viewpoint.  Records are logged in database.</a:t>
          </a:r>
        </a:p>
      </dsp:txBody>
      <dsp:txXfrm>
        <a:off x="8816318" y="608706"/>
        <a:ext cx="546963" cy="434314"/>
      </dsp:txXfrm>
    </dsp:sp>
    <dsp:sp modelId="{9252A875-86A9-476C-ACEB-FDC01D5298F7}">
      <dsp:nvSpPr>
        <dsp:cNvPr id="0" name=""/>
        <dsp:cNvSpPr/>
      </dsp:nvSpPr>
      <dsp:spPr>
        <a:xfrm>
          <a:off x="8712135" y="1043021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smtClean="0"/>
            <a:t>Batch completed is logged in database with batch.</a:t>
          </a:r>
          <a:endParaRPr lang="en-US" sz="500" kern="1200" dirty="0" smtClean="0"/>
        </a:p>
      </dsp:txBody>
      <dsp:txXfrm>
        <a:off x="8816318" y="1043021"/>
        <a:ext cx="546963" cy="434314"/>
      </dsp:txXfrm>
    </dsp:sp>
    <dsp:sp modelId="{B7A1B291-4F87-48BA-8AB0-5891E081B186}">
      <dsp:nvSpPr>
        <dsp:cNvPr id="0" name=""/>
        <dsp:cNvSpPr/>
      </dsp:nvSpPr>
      <dsp:spPr>
        <a:xfrm>
          <a:off x="8712135" y="1477336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RLB files are archived and archive location is logged in database with batch.</a:t>
          </a:r>
          <a:endParaRPr lang="en-US" sz="500" kern="1200" dirty="0"/>
        </a:p>
      </dsp:txBody>
      <dsp:txXfrm>
        <a:off x="8816318" y="1477336"/>
        <a:ext cx="546963" cy="434314"/>
      </dsp:txXfrm>
    </dsp:sp>
    <dsp:sp modelId="{0D210DC2-B190-4384-995D-5D89818CED95}">
      <dsp:nvSpPr>
        <dsp:cNvPr id="0" name=""/>
        <dsp:cNvSpPr/>
      </dsp:nvSpPr>
      <dsp:spPr>
        <a:xfrm>
          <a:off x="8712135" y="1911651"/>
          <a:ext cx="651146" cy="434314"/>
        </a:xfrm>
        <a:prstGeom prst="rect">
          <a:avLst/>
        </a:prstGeom>
        <a:solidFill>
          <a:schemeClr val="tx1">
            <a:lumMod val="9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35560" bIns="3556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Email notification is sent to AP team with upload counts, etc</a:t>
          </a:r>
          <a:r>
            <a:rPr lang="en-US" sz="500" kern="1200" dirty="0" smtClean="0"/>
            <a:t>. and log file.</a:t>
          </a:r>
          <a:endParaRPr lang="en-US" sz="500" kern="1200" dirty="0" smtClean="0"/>
        </a:p>
      </dsp:txBody>
      <dsp:txXfrm>
        <a:off x="8816318" y="1911651"/>
        <a:ext cx="546963" cy="434314"/>
      </dsp:txXfrm>
    </dsp:sp>
    <dsp:sp modelId="{B6D07EF1-F77A-4C4B-820F-EF04179432F1}">
      <dsp:nvSpPr>
        <dsp:cNvPr id="0" name=""/>
        <dsp:cNvSpPr/>
      </dsp:nvSpPr>
      <dsp:spPr>
        <a:xfrm>
          <a:off x="8364856" y="752"/>
          <a:ext cx="434097" cy="434097"/>
        </a:xfrm>
        <a:prstGeom prst="ellipse">
          <a:avLst/>
        </a:prstGeom>
        <a:solidFill>
          <a:schemeClr val="bg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AP Import Viewpoint</a:t>
          </a:r>
        </a:p>
      </dsp:txBody>
      <dsp:txXfrm>
        <a:off x="8428428" y="64324"/>
        <a:ext cx="306953" cy="306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B51B2-6437-4EBD-AC5B-D951A01CEE05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F19CB-70E6-43BE-A9BC-49209BE26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1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F19CB-70E6-43BE-A9BC-49209BE268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5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A571E2-B805-464A-B095-58FCD6D02F1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9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56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8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9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5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14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82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9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9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8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7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8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3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71E2-B805-464A-B095-58FCD6D02F1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0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A571E2-B805-464A-B095-58FCD6D02F1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DE0E9-73CD-45D7-9665-7B84B35F9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6370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MCKINSTRY RLB AR/AP PROCESS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6" name="Content Placeholder 5" descr="Stacked List" title="SmartArt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54905501"/>
              </p:ext>
            </p:extLst>
          </p:nvPr>
        </p:nvGraphicFramePr>
        <p:xfrm>
          <a:off x="416179" y="1698327"/>
          <a:ext cx="10131425" cy="3649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19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ess05_16x9.potx" id="{FADABB2A-2F99-4A36-956B-A678F98B1068}" vid="{5D5F0D11-581F-4800-9868-3490867FC3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BBBF22D-66D4-4DFA-BB57-5E1B7C8137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Stacked list process diagram (purple, widescreen)</Template>
  <TotalTime>0</TotalTime>
  <Words>469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MCKINSTRY RLB AR/AP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2015-03-11T16:45:22Z</dcterms:created>
  <dcterms:modified xsi:type="dcterms:W3CDTF">2015-03-13T00:16:09Z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TC040015049991</vt:lpwstr>
  </property>
</Properties>
</file>