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7" r:id="rId4"/>
    <p:sldId id="283" r:id="rId5"/>
    <p:sldId id="285" r:id="rId6"/>
    <p:sldId id="284" r:id="rId7"/>
    <p:sldId id="288" r:id="rId8"/>
    <p:sldId id="28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8-08-30T15:16:55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 7567 0,'0'0'0,"0"18"0,0-1 16,0 1-16,-17 17 15,17-17-15,0 0 16,0-1-16,0 36 16,0-18-16,0 36 15,0 17-15,-18 18 16,-17 53-16,-1-18 16,-17 53-16,-35 0 15,35-18-15,-17 18 16,-18 0-1,35 0-15,0-35 16,18 18-16,17-19 16,0 19-16,18-36 15,0 18-15,0-1 16,0-17-16,0 18 16,0 0-16,0-18 15,0 18-15,0-18 16,0 0-16,0-18 15,0-52-15,0 17 16,0 18-16,0-18 16,0 36-16,0 17 15,0-18-15,0 18 16,18 18-16,0 0 16,17-18-16,18-18 15,-18 1-15,18-18 16,0 0-16,17-18 15,-17-35 1,35 0-16,1 0 16,-19-1-16,1-16 0,-1 17 15,1 0 1,-1-18-16,19 18 16,34 0-16,36 35 15,35-18-15,88 36 16,71 18-16,17-18 15,107-1-15,-54-16 16,88 16-16,107 19 16,34-1-16,1 1 15,53 35-15,52 17 16,-52-53-16,-18 1 16,-71-1-16,-106 1 15,1-54-15,-53 19 16,70 34-16,18-70 15,-18-35-15,-88-18 16,88 0-16,0 0 16,0 0-16,0 0 15,-17 0-15,70 0 16,88 0-16,1 0 16,87 0-16,-35 0 15,36 0-15,-36 0 16,-53 0-16,-52 0 15,-125 0 1,1-36-16,-88-17 16,-71-17-16,36-1 15,-54 1-15,1 35 16,-1-18-16,71-53 16,-123 70-16,-89-16 15,-88-1-15,-52 17 16,-19-52-16,-52-18 15,-18-35-15,-53-18 16,36 36-16,17 52 16,0-34-16,35 16 15,-17-16-15,0 16 16,-1-16-16,1-1 16,17 0-16,-17 18 15,17-18-15,18 35 16,0-52-16,0-18 15,-35-53-15,18 35 16,-36-17-16,-36-1 16,1 18-16,18-17 15,-18 17-15,35 18 16,17 0-16,1-35 16,0 17-16,-1-17 15,-34-18 1,17 17-16,0 36 15,0 35-15,0 0 16,0 36-16,0-18 16,36 35-16,-18-36 15,-18 1-15,17 0 16,-17-18-16,0 0 16,-17 1-16,35 16 15,-18 1-15,17 35 16,-16-35-16,16 0 15,1-18-15,17 0 16,-35-17-16,-17-1 16,35 18-16,-18 1 15,0 16-15,17 19 16,1 35-16,35 17 16,-17 0-16,17 1 78,-18 17-78,0-18 15,-17 0 1,0 1-16,-36-19 16,-35 1-16,-17 0 15,-1-36-15,-52 18 16,17-17-16,-35-1 15,35 18-15,18 1 16,-17-1-16,17 17 16,-1 1-16,-34 17 15,17-17-15,-52 0 16,-19 17-16,-17 18 16,0 0-16,-17 0 15,-18 0-15,35 0 16,-88 0-16,-1 0 15,-52 0-15,53 0 16,0 0-16,70 0 16,19 0-16,34 0 15,0 0-15,-17 0 16,17 0-16,-17 0 16,-53 0-16,-18 0 15,-88 0-15,-88 0 16,-1 0-16,-105 0 15,-35 0 1,-106 0-16,-1 0 16,19 0-16,70 0 15,70 0-15,36 0 16,141 0-16,53 0 16,70 0-16,54 0 15,34 0-15,-17 0 16,36 0-16,-19 0 15,1 0-15,-18 0 16,35 0-16,-17 0 16,-1 0-16,19 0 15,-19 0-15,18 0 16,1 0-16,17 0 16,17 0-16,18 0 15,18 0-15,18 0 16,-1 0-16,-35 0 15,18 0-15,-18 0 16,18 0-16,0 0 16,-36 0-16,1 0 15,-1 0-15,18 0 16,-35 0-16,-35 0 16,0 0-1,34 0-15,1 0 16,18 0-16,35 0 15,35 0-15,0 0 16,35 0-16,-17 0 16,17 0-16,-17 0 15,-18 0-15,18 0 16,0 0-16,-1 0 16,1 0-16,-18 0 15,0 0-15,-17 0 16,-1 0-16,0 0 15,19 0-15,16 0 16,-17 0-16,0 0 16,18 0-16,-18 0 15,18 0-15,-18 0 16,18 0-16,-18 0 16,18 0-16,17 0 15,0 0-15,1 0 16,-1 0 31,0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8-08-30T15:17:04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2593 0,'36'0'47,"34"0"-32,36 0-15,-18 0 16,0 0-16,36 0 16,-1 0-16,18 0 15,18 0-15,35 0 16,-17 0-16,70 0 15,-18 0-15,0 0 16,-17 0-16,-53 0 16,-36 0-16,-52 0 15,-18 0-15,-18 0 16,0 0-16,18 0 16,0 0-16,18 0 15,34 0-15,-16 0 16,16 0-16,1 0 15,18 0-15,-1 0 16,1 0-16,34 0 16,-34 18-16,-18-18 15,-36 0-15,1 0 16,-18 0-16,-18 0 16,0 0-1,-17 0-15,17 0 16,-17 0-16,-1 0 15,1 0-15,17 0 16,-17 0-16,17 0 16,36 17-16,17 1 15,-17-1-15,34 1 16,-34 0-16,0-1 16,-36-17-16,0 18 15,-17-18 1,17 0-1,18 0 1,17 0-16,19 0 16,17 0-16,-36 0 15,-35 0-15,-17 0 16,0 0-16,-1 0 109,19 0-93,-19 0 0,1 0-1</inkml:trace>
  <inkml:trace contextRef="#ctx0" brushRef="#br0" timeOffset="2264.932">9843 6526 0,'-18'0'32,"0"0"-1,1 18-15,-19 0-1,1-1-15,17 19 16,-17-19-16,-18 19 15,0-19-15,0 18 16,0 1 0,-17-1-16,17 18 15,-18 0-15,19 0 16,-1 35-16,0-35 16,0 35-16,53-35 15,-18 18-15,18-19 16,0 19-16,0-18 15,0 35-15,0-35 16,18 18-16,17-19 16,18 37-16,-18-19 15,1-34-15,-1-1 16,0 0-16,18 0 16,-18-17-16,1 17 15,34 1-15,18-36 16,0 35-16,36-18 15,52 19-15,-17-1 16,17-17-16,-17-18 16,0 0-16,17 0 15,-17 0-15,35 0 16,18-18-16,-1 0 16,-34 1-1,52-19-15,-52 1 0,52-18 16,-53 0-1,18 18-15,-53 17 16,-17-17-16,-18 18 16,-71-1-16,0 0 15,-35 1-15,0-19 16,0-17-16,0 0 16,0 1-16,0 16 15,18-52-15,0 53 16,-18 17-16,0-17 15,0 0-15,0-1 16,0-34-16,-18 35 16,0-18-16,-35-36 15,-17 19-15,-1-18 16,18 17-16,-17 36 16,17-18-16,18 18 15,-36-1-15,18 1 16,-35 0-1,-18-18-15,-17 18 0,-1-1 16,-17 19-16,-53-36 16,18 35-1,-18 0-15,0 18 0,35 0 16,18 0 0,17 0-16,36 0 15,17 0-15,19 0 16,-1 0-16,0 0 15,35 0-15,-17 18 16,0-18-16,-1 18 16,19-1-16,-1-17 15,-17 18-15,-1 0 16,19-18 0,-19 17-1,19-17 1,-1 18 15,-17 0-15,17-18-1,-35 17-15,36-17 16,-19 36-16,1-19 16,-18 1-16,18-1 15,17 1-15,1-18 16,-1 0 124</inkml:trace>
  <inkml:trace contextRef="#ctx0" brushRef="#br0" timeOffset="3945.857">3052 13317 0,'0'0'0,"-53"18"16,17-18-16,-34 35 16,-36-17-16,-18 17 15,19-17-15,-19 17 16,-35-17-16,18 17 16,0-17-16,18 17 15,-1 18-15,18-18 16,18 18-16,0-18 15,17-17-15,19 17 16,16 1-16,1-19 16,0 1-16,17-1 15,0 19-15,1-19 16,-1 1-16,1 35 16,-1 0-16,18 0 15,-18-18-15,18 0 16,0 18-16,0 0 15,0 0-15,0 0 16,0 0 0,0 0-16,0 17 15,36 19-15,-1-37 16,18 37-16,35-1 16,18-18-16,17 1 15,1-18-15,34 0 16,-16-18-16,-1 0 15,-18 1-15,36-1 16,-53-17-16,17-1 16,1 1-16,-1-1 15,-35-17-15,18 0 16,18 0-16,-36-17 16,0-18-16,-35 17 15,18-17-15,-19-1 16,19 1-16,0-18 15,17-17-15,-18 34 16,1 1-16,-36 0 16,0-36-16,-35 36 15,18 0-15,-18-1 16,0-17-16,18-17 16,-18 17-1,17-35-15,1 17 16,-18 18-16,0 0 15,0 1-15,0-1 16,0 0-16,0 17 16,-35-17-16,-1 1 15,1 16-15,-18 1 16,18 17-16,-18-17 16,0 35-16,-35-35 15,35 0-15,-18-1 16,-17 19-16,-18-19 15,1-17-15,16 18 16,-16 0-16,-1 17 16,18-17-16,-18 17 15,0 1-15,53 17 16,-18 0-16,18 0 16,1 0-16,16 0 15,1 0 1,0 0-16,17 0 0,-17 0 15,17 0 1,0 0-16,1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8-08-30T15:16:04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14005 3739 0,'0'0'0,"-17"194"31,-1-88-31,0 18 16,-17 17-16,17 35 16,-17-35-16,18-17 15,-19-36-15,19-17 16,17-54-1,0 1-15,0 0 0,0-36 47,0-53-31,0-52-16,17-1 16,1 19-16,-18 34 15,18-17-15,-18 17 16,17-35-16,1 36 15,-1-18-15,-17 35 16,18 17-16,0 19 16,-18-1-16,35 1 15,-17-1-15,-1 18 16,19 0-16,16 0 16,-16 0-16,34 0 15,-17 18-15,-17-1 16,-1 1-16,18-1 15,-36 19-15,19-1 16,-19-17-16,1-1 16,0 1-16,-18 0 15,0 17 1,0 18-16,0 0 16,0 17-1,-18-17-15,18-18 0,0-17 16,-18 0 31,1-18-32,-1 0 1,-35 0-16,18 0 16,0 0-16,-18 0 15,0 0-15,0 0 16,0 0-16,0 0 15,18 17-15,17-17 63,18 18-47,35 0-1,-17 17 1,0-17-16,34-1 15,-16 1-15,-1 17 16,0-17-16,18 17 16,-35-35-16,0 0 31,-1 0 31</inkml:trace>
  <inkml:trace contextRef="#ctx0" brushRef="#br0" timeOffset="463.167">14781 4075 0,'0'0'0,"18"0"16,0 0-1,35 0-15,17 0 16,36 0-16,35 0 15,0 0-15,0 0 16,-35 0-16,0 0 16,-35 0-16,-19-18 15,-34 18-15</inkml:trace>
  <inkml:trace contextRef="#ctx0" brushRef="#br0" timeOffset="858.257">15593 4110 0,'0'0'0,"0"53"0,-18 0 15,1 0-15,-1 35 16,0-18-16,1 1 15,17-18-15,0 0 16,-18 35-16,18-70 16,0 35-16,0-18 15,0 0-15,0 0 16,0-17-16</inkml:trace>
  <inkml:trace contextRef="#ctx0" brushRef="#br0" timeOffset="1911.362">16334 4286 0,'0'36'16,"0"34"-16,0 1 15,0 17-15,0 35 16,0 1-16,0-54 16,-18 54-16,18-54 15,-18 19 1,1-37-16,-1 1 16,18-17-1,0-19 1,0-52 31,18-18-32,-1 0-15,1-35 16,-18 17-16,0-17 16,0-18-16,18 1 15,-18 16-15,17-16 16,1-1-16,17 18 15,-17 17-15,-18 18 16,35 0-16,0-17 16,-17 34 15,17 36 47,1 0-78,-19 18 0,18 35 16,1-35-1,-19 17-15,1-18 16,0 19-16,-18-19 16,0 19-16,0 17 15,0-1-15,0 19 16,-36 0-16,19-19 15,-1 1-15,0-17 16,1-19-16,-1 19 16,1-1-16,-1-17 15,0-18-15,1 17 16,-1-17-16,0 0 16,1 0 15,34 0 125,-17 18-140,18-1-1,0 1-15,-18 0 16,0-1-16,0 19 16,0 17-16</inkml:trace>
  <inkml:trace contextRef="#ctx0" brushRef="#br0" timeOffset="2670.899">16510 4780 0,'18'0'32,"-18"18"-32,17-1 15,1 1-15,-18 17 16,18-17-16,-1 0 16,1-1-1,-1 1 1,-17 0 78,-17 17-79</inkml:trace>
  <inkml:trace contextRef="#ctx0" brushRef="#br0" timeOffset="3807.428">14587 5203 0,'0'0'0,"0"124"15,0-71-15,36-18 16,-19 0-16,54 18 15,-1-17-15,36 17 16,71 35-16,17-18 16,53-17-16,17 18 15,71-1-15,-35-34 16,18-1-16,-89-35 16,0 0-16,-52-71 15,-36 36-15,-35 0 16,-18-1-16,-35-34 15,0-18-15,0 17 16,-18-35-16,0 1 16,0-19-16,1 1 15,-1-1 1,0 1-16,-17-1 16,17 1-16,-17 17 15,-18 35-15,0-17 16,0 0-16,-18-53 15,-17 53-15,0-18 16,-18 35-16,-36 18 16,19-17-16,-71 17 15,17 0-15,-17 0 16,-18-18-16,1 19 16,-36-1-16,0 0 15,0-18-15,0 36 16,0 0-16,35 17 15,-18 0-15,72 18 16,-36 0-16,17 0 16,-17 0-16,0 0 15,0 0-15,17 0 16,1 0-16,17 0 16,-35 0-1,0 0-15,53 36 16,-1-1-16,19 0 15,-18 18-15,35 0 16,0-18-16,17 36 16,-16-36-16,16 18 15,-17 0-15,36 0 16,-36 0-16,35 17 16,1-34-16,-1 34 15,18-17-15,0 18 16,0-1-16,0 1 15,0 17-15,18-53 16,-1 0-16,1 1 16,-1 17-16,1 0 15,17-1-15,-17 1 16,17-17-16,-17 17 16,35-18-16,-18 0 15,18 0-15,18-17 16,-19 17-16,1 1 15,0-19-15,-17-17 16,-19 0-16,1 0 16,0 0-1,17 18 17,-18 17-32,1 0 15,-18-17 1</inkml:trace>
  <inkml:trace contextRef="#ctx0" brushRef="#br0" timeOffset="4375.602">15011 5874 0,'0'35'47,"0"0"-31,0 18-16,0 53 15,-18-53-15,0 18 16,18-36-16,0 18 15,0-18-15,0 0 16,0 1-16,0 16 16,0-16-16,0-1 15,0 0-15,0 1 16,0-19-16,0 19 16,0-1-1,0-18 48</inkml:trace>
  <inkml:trace contextRef="#ctx0" brushRef="#br0" timeOffset="5072.516">14570 6579 0,'0'0'0,"17"36"16,1-1-1,-18 18-15,35 0 0,-17 0 16,17 17-16,-17 18 16,17-35-16,0 18 15,-35-36-15,36 0 16,-19 1-16,1-1 15,17 0-15,-17-17 16,0 17-16,-1-17 16,1-1-16,-1-17 31,19 0-31,-19-17 16,36-18-1,0-18-15,18-18 16,-36 36-16,36-36 15,-36 36-15,0 0 16,0-1-16,18 1 16,-35 0-16,35-18 15,-35 0-15,17 0 16,-18 0-16,-17 36 16,0-1-1,0 0 110,-17 18-109</inkml:trace>
  <inkml:trace contextRef="#ctx0" brushRef="#br0" timeOffset="7360.327">16880 7691 0,'0'17'31,"-35"36"-16,18 0-15,-19 18 16,19-18-16,-1-1 16,0-16-16,-17 17 15,35-18-15,-35 18 16,17 0-16,18-18 16,-18 0-16,36-52 62,0-36-46</inkml:trace>
  <inkml:trace contextRef="#ctx0" brushRef="#br0" timeOffset="7807.482">16845 7691 0,'35'0'16,"-17"17"0,17 1-16,1 35 15,52-18-15,0 18 16,-35 18-16,17-36 16,-34 18-16,17 0 15,-18 0-15,18-1 16,-18 1-16,18 0 15,-53-35-15,18 0 16</inkml:trace>
  <inkml:trace contextRef="#ctx0" brushRef="#br0" timeOffset="8263.49">17639 7602 0,'0'18'16,"0"0"-1,0-1-15,0 19 16,0-1-1,0 18-15,0 0 0,-18 17 16,1 1-16,-1-1 16,18 1-16,-18-18 15,18-18-15,0 0 16,0-17 0,0 0-1</inkml:trace>
  <inkml:trace contextRef="#ctx0" brushRef="#br0" timeOffset="8711.542">18080 7673 0,'0'18'31,"0"34"-15,0 1-16,-18 0 15,1 0-15,-19 35 16,-17-17-16,18 17 15,0 0-15,17 1 16,-17-1-16,0-35 16,17-18-16,18-17 15,0-36 63,18-35-78</inkml:trace>
  <inkml:trace contextRef="#ctx0" brushRef="#br0" timeOffset="9191.837">18150 7761 0,'0'0'0,"0"18"0,18 17 16,0 18-16,-1-18 15,-17 1-15,36-1 16,-19 18-16,-17 0 16,36 0-16,-19-1 15,-17-16-15,0 17 16,18-36-16,-18 1 16,17 35-16,-17-36 15,0 1-15,0 17 16,18 1-16,-18-19 31</inkml:trace>
  <inkml:trace contextRef="#ctx0" brushRef="#br0" timeOffset="9592.288">17903 8361 0,'0'-18'31,"18"18"-15,35 0-16,35-17 15,-17-1-15,-1 18 16,1 0-16,17 0 16,-70 0-16,-1 0 15</inkml:trace>
  <inkml:trace contextRef="#ctx0" brushRef="#br0" timeOffset="10151.378">18662 7779 0,'18'17'31,"-18"1"-15,0 17-16,0 18 15,0 0-15,0 0 16,0 35-16,-18-17 16,18-1-16,-18 19 15,1-19-15,-1-17 16,0 18-16,1-18 15,17-36-15,0 1 16,0-1-16,17-17 47,36 0-47,36-35 16,-19 0-16,18 17 15,-35 1-15,-35-1 16,17 0-16</inkml:trace>
  <inkml:trace contextRef="#ctx0" brushRef="#br0" timeOffset="11048.061">19279 7990 0,'18'18'31,"-18"0"-31,0 35 16,0 17-1,0-52-15,0 35 16,0-18-16,0 18 16,0 0-16,0 17 15,0-17-15,0 0 16,0-17-16,0 16 16,0-16-16,0-1 15,0 0-15,18-35 31,35 0-15,-36 0-16,36 0 16,-18 0-16,1-35 15,17 0-15,-18 17 16,0-35-16,0 36 16,18-54-16,-35 36 15,17-1-15,-17 1 16,-1 0-16,1-18 15,0 18-15,-18-1 16,17 1-16,1 0 16,-18 17-16,0 1 15,0-19-15,18 36 16</inkml:trace>
  <inkml:trace contextRef="#ctx0" brushRef="#br0" timeOffset="11800.401">19279 8114 0,'0'0'0,"18"0"16,0-18-16,-1 18 31,1 0-16,0 0 17,-1 0-1,1 0-15,-1 0-16,1 0 15</inkml:trace>
  <inkml:trace contextRef="#ctx0" brushRef="#br0" timeOffset="12736.498">19720 8096 0,'0'0'0,"18"0"15,17 0-15,-17 0 16,-1 0-16,1 0 109,0 0-93,-1 0 0,19 0-1,-1 0-15,-17 0 16,-1 0 93,1 0-93,0 0-1</inkml:trace>
  <inkml:trace contextRef="#ctx0" brushRef="#br0" timeOffset="13608.229">19191 8184 0,'18'-17'15,"-1"17"1,19 0 0,-1-18-16,18 1 15,-35 17-15,-1 0 16,1 0-16,-1 0 15,1 0 17,0 0 218</inkml:trace>
  <inkml:trace contextRef="#ctx0" brushRef="#br0" timeOffset="16447.241">17586 4269 0,'0'17'93,"0"19"-77,0-19-16,0 18 16,0 1-16,0-1 15,0-17-15,0-1 16,0 1-16,0 17 15,0-17-15,18-1 16,-18 19 0,0-1-1,0-17 1,0-1-16,0 1 16,0 0-16,0-1 15,0 1 1</inkml:trace>
  <inkml:trace contextRef="#ctx0" brushRef="#br0" timeOffset="19095.457">20867 8079 0,'0'17'78,"0"1"-62,0 35-16,0 0 15,0 0-15,0-18 16,-18 35-16,1-17 16,17-17-16,0-1 15,0-17-15,0-1 16,0 1-1,0 0 126</inkml:trace>
  <inkml:trace contextRef="#ctx0" brushRef="#br0" timeOffset="20672.732">20373 8431 0,'18'0'16,"-1"0"0,-17 18-1,18-18 1,-18 18-16,17 17 15,-17-17 1,18 35-16,-18-1 16,18-16-16,-18-1 15,17 0-15,1 1 16,0-1-16,17 18 16,0-18-16,-17 0 15,17 1-15,18-1 16,-18 0-16,18-35 15,18 18-15,-1-1 16,1-17-16,17 0 16,36 0-16,-19-35 15,19-18-15,-1 0 16,-34 0-16,-1 18 16,-35 17-1,-18 1-15,-17-1 16,-18-35-16,0 36 15,0-19-15,0 1 16,0 0-16,0-18 16,0 18-16,0-18 15,-18 17-15,0 1 16,-17-18-16,0-17 16,17 34-16,-17 1 15,0 0-15,17 0 16,-17 17-16,35-17 15,-36-1-15,19 1 16,-36 17-16,18 1 16,-1-18-16,19 17 15,-19-17-15,19 17 16,-19 0-16,19 1 16,-1-1-16,-17 18 15,0-18 1,17 1-1,0 17-15,-17 0 16,17 0 15,1 0-31,-19 0 16,19 0-16,-18 0 16,-54 0-16,54 17 15,0 1-15,0 0 16,-1 17-16,1-17 15,0 17-15,-1-17 16,1-1-16,18 18 16,-19-17-16,36 0 15,-35-1-15,35 1 16,-18 0-16,18-1 16,-17 19-1,-1-19-15,18 1 16,-18 17-16,-17 0 15,35 1-15,-35 17 16,17-36-16,18 18 16,0-17-16,-17 35 15,-1-18-15,18 1 16,0-1 0,0 0-16,0-17 15,0-1-15,0 1 16,0 0-16,0-1 15,18-17-15,-1 18 32,1-18-17,-18 18 142</inkml:trace>
  <inkml:trace contextRef="#ctx0" brushRef="#br0" timeOffset="22412.625">15346 10195 0,'0'18'31,"0"35"-31,-18 17 16,1-17-16,-19 36 15,36-37-15,-17 19 16,-19-18-16,1 35 16,17-35-16,1-18 15,-1 1-15,18-19 16,0 1-1,0-71 17,0-18-17,18-17-15,17 18 16,-17-36-16,-1 18 16,19-18-1,-19 18-15,19 17 16,-1 18-16,-18 0 15,54 18-15,-36 0 16,18 17-16,0-17 16,18 17-16,-18 18 15,0 0-15,17 0 16,-17 0-16,18 0 16,-36 18-16,0-1 15,-17 1-15,17 0 16,-17 35-16,-18-18 15,0-18-15,0 19 16,0-1-16,0-17 16,0 35-16,-18-1 15,0-16 1,-35 17-16,1-18 16,-37 0-16,36 1 15,-17-1-15,-36-18 16,53-17-16,0 18 15,18-18-15,17 0 32,54 18 61,-1-18-77,-17 0-16,34 17 16,-34-17-16,0 0 15,-1 0-15,1 18 63,-18 17-16,18-17-16,-1-18-15</inkml:trace>
  <inkml:trace contextRef="#ctx0" brushRef="#br0" timeOffset="22578.393">15769 10654 0,'0'0'0,"0"18"78</inkml:trace>
  <inkml:trace contextRef="#ctx0" brushRef="#br0" timeOffset="23039.275">16439 10231 0,'18'-18'31,"35"0"-31,35 18 15,-17-17-15,-1-1 16,-17 0-16,0 18 16,0-17-16</inkml:trace>
  <inkml:trace contextRef="#ctx0" brushRef="#br0" timeOffset="23375.638">16845 10354 0,'0'0'0,"0"18"15,0 35 1,0-18-1,0-17 1,0-1-16,0 1 16,0 17-16,0 0 15,-17 18-15,-1-17 16,0-1-16,18-18 16,0 36-16,0-17 15,0-19-15,0 1 16,0 0-16,18-18 47,0-18-32</inkml:trace>
  <inkml:trace contextRef="#ctx0" brushRef="#br0" timeOffset="23695.38">17392 10513 0,'0'0'0,"0"70"15,0-52 1,0 35-16,0-18 15,0 0-15,0 1 16,0-19-16,0 1 16</inkml:trace>
  <inkml:trace contextRef="#ctx0" brushRef="#br0" timeOffset="24535.691">17639 10072 0,'18'0'0,"34"0"16,-34 0-16,0 0 15,-1 0-15,1 0 16,17 0-16,1 0 16,-19 17-1,1 1-15,-1 17 16,1-17-16,0 17 16,17 18-16,-35 0 15,0-35-15,0 17 16,0 0-16,0 1 15,0-1-15,0 18 16,0-36-16,-18 1 16,1-18-16,-19 18 15,1-1 1,-18 1-16,-35 0 16,18-1-16,34-17 15,-17 0-15,0 18 16,18-18-16,53 53 125,17-36-125,18 36 15,18-35-15,-1 35 16,18 0-16,-17-18 16,-18 0-16,0-17 15,-36 0-15,19-18 16,-19 17 93</inkml:trace>
  <inkml:trace contextRef="#ctx0" brushRef="#br0" timeOffset="25351.866">18327 10407 0,'35'0'16,"-17"0"-16,35 0 16,17 0-16,18 0 15,1 0-15,-19 35 16,-35-17-16,-17-18 16,0 0-1,-1 18-15,1-1 16,-18 1-1,0-1 1,0 19-16,0-1 16,0 18-16,-18-18 15,1 0-15,17 1 16,-36-19-16,19 1 16,-1 0-16,1-1 15,-54 36-15,18-18 16,0-17-16,0 0 15,18-1-15,0-17 16,35 18-16,17-18 109,36 0-109,0 0 16,71 0-16,-1 0 16,-35 0-16,-35 0 15,-18 0-15,-17 0 16,-18 18 46,-53-18-62,-70 17 16,-18 19-16</inkml:trace>
  <inkml:trace contextRef="#ctx0" brushRef="#br0" timeOffset="25815.49">17092 11377 0,'18'18'16,"-18"-1"0,0 36-16,0 0 15,0-18-15,0 18 16,0 0-16,0 18 16,0-1-16,0 19 15,0-36-15,-18 17 16,0-17-16,1 0 15,17-18 1,0-17-16,0-1 16,0 1-16,0 0 62</inkml:trace>
  <inkml:trace contextRef="#ctx0" brushRef="#br0" timeOffset="26361.078">16704 12030 0,'0'0'0,"18"35"16,-1 18-16,1 0 15,0 0-15,-1 0 16,-17-18-16,18 36 15,-18-54-15,18 18 16,-1-17-16,-17 0 16,18-1-1,-1 1-15,1 0 16,0-1-16,17 1 16,18 0-16,-35-18 15,52 0-15,1 0 16,52 0-16,-17-36 15,17 1-15,1-18 16,-1 0-16,-17 0 16,-53 18-16,0 17 15,-53-17-15,0 17 32,0 1-32,0-1 46</inkml:trace>
  <inkml:trace contextRef="#ctx0" brushRef="#br0" timeOffset="27879.194">19350 12524 0,'0'0'0,"70"0"16,-17 0-16,18 0 16,17 0-16,18 0 15,17 0-15,-70 0 16,0 17-16,-17 1 15,-19-18 1,-17 35 0,0 0-16,0 1 15,0-1 1,0 18-16,0 0 16,0-18-16,-35 0 15,17 1-15,-17-1 16,17-17-16,-17-1 15,0 1-15,-1-18 16,1 18 0,18-18-1,-19 0-15,19 0 16,34 0 62,36 0-62,35 0-16,18 0 15,0 0 1,53 35-16,-18-18 16,-53 1-16,-35 0 0,-18-18 15,-35 17 48,-17-17-63,-72 36 15,-34-1-15</inkml:trace>
  <inkml:trace contextRef="#ctx0" brushRef="#br0" timeOffset="29177.658">19420 13617 0,'0'0'16,"124"36"-16,17-19 0,0-17 16,53 0-16,-17 0 15,-1 0 1,-35 0-16,-35 0 16,-18 0-16,-53 0 15,1 0-15,-19 0 16,19 0-16,-19-17 15,18-36-15,-17 0 16,17 17-16,-35-17 16,18 18-16,0-18 15,-1 18-15,-17 0 16,0 17-16,0-17 16,0 0-16,0-1 15,0 1-15,0 0 16,-17-1-16,-19-34 15,-17 35-15,18-18 16,-35 0-16,17 0 16,-35 35-16,-18-17 15,35 0-15,-17-1 16,17 1-16,18 17 16,18 1-16,-18-1 15,18 1-15,0 17 16,-1 0-16,-16 0 15,-1 0 1,0 0-16,17 0 16,1 0-16,0 0 15,-18 0-15,18 0 16,-1 0-16,1 0 16,0 0-16,0 0 15,17 0-15,0 0 16,18 17-1,-17 1 1,-1-1 0,0-17-1,18 18 1,-17-18-16,17 35 16,0-17-16,-18 17 15,-17 1-15,17-19 16,1 1-16,-1 17 15,0-17-15,18-1 16,0 36-16,-17-35 16,17 0-16,-18 17 15,18-17 1,0 34 0,0-34-16,0 0 15,0-1-15,18 19 0,-18-19 31,0 1-31,17 35 16,-17-36-16,0 36 16,18-17-16,-18-19 15,0 1 1,18 17-16,-1-35 16,-17 18-1,18-1-15,-1 1 16,19 17-16,-19 1 15,1-36 1,0 0 15,-1 17-31,1 1 16,0-18-16,-1 35 16,1-35-16,35 36 15,-36-19 95,-34-17-95</inkml:trace>
  <inkml:trace contextRef="#ctx0" brushRef="#br0" timeOffset="32576.608">15522 16686 0,'0'18'0,"0"35"16,0 0-16,-17 53 16,-1-36-16,18 1 15,-35 17 1,17-17-16,-17 17 16,-1 0-16,19 0 15,-1-17-15,18-18 16,-17-18-16,-1 0 15,18-52 32,18-54-47,-1 0 16,-17 1-16,0-18 16,0-18-16,0 18 15,0 17-15,0-35 16,18 18-16,-18 18 15,35 17-15,0 0 16,1 17-16,-1-17 16,18 36-16,0-18 15,0 17-15,17 0 16,1 18-16,-1 0 16,19 0-16,-54 0 15,0 0-15,-17 18 16,-1 0-16,19 17 15,-36 18 1,0-36-16,17 36 16,-17-35-16,0 17 15,0 18 1,0-18-16,0 18 16,-17-17-16,-19-1 15,1 18-15,-18-36 16,-17 36-16,17-17 15,-35-1-15,-1-17 16,1-1-16,18 1 16,34-18-16,19 0 15,-1 0-15,0 17 94,36 1-78,17-18-1,-17 18-15,17-1 16,1 1 0,-1 17-16,18-35 0,-36 18 109,-17 0-93,0-1-1,18-17-15</inkml:trace>
  <inkml:trace contextRef="#ctx0" brushRef="#br0" timeOffset="33006.881">16422 16545 0,'35'-17'31,"0"-1"-15,1 18-16,69 0 15,37 0-15,-1 0 16,0 0-16,-35 0 16,-36 0-16,-35 0 15,-17 0 1</inkml:trace>
  <inkml:trace contextRef="#ctx0" brushRef="#br0" timeOffset="33375.16">17074 16616 0,'0'0'0,"-17"35"15,17 0-15,0 18 16,-18 18-16,1-1 15,-1 1-15,0 17 16,1 0-16,-1 1 16,18-37-16,0 1 15,0 0-15,0-17 16,0-1-16,0-17 16,0-1 30,18-17 1</inkml:trace>
  <inkml:trace contextRef="#ctx0" brushRef="#br0" timeOffset="34567.416">17903 16739 0,'0'0'0,"0"71"0,-17-18 15,-1 17-15,1 1 16,17-18-16,0 0 16,0 17-16,0-34 15,0 16-15,0-34 16,0 0-16,0-1 16,0 1-16,0-53 62,0-36-62,0 18 16,0-17-1,0 17-15,-18-35 0,18 52 16,0-17 0,0 18-16,0 0 15,0 0-15,0-18 16,18 17-16,-1 19 15,18-1-15,18 0 16,-17 18-16,17 0 16,17 0-16,18 0 15,-17 0-15,-18 0 16,0 0-16,0 0 16,-36 0-16,1 18 15,0-18-15,-18 35 16,17-35-16,-17 18 15,0 17-15,0 1 16,0-1-16,0 18 16,-17 17-16,-1-17 15,-17 18-15,-18-18 16,35 0-16,-17-18 16,35-17-16,-35-1 15,17 1 1,0-18-16,-17 0 15,0 0-15,-18 0 16,0 0-16,-18 0 16,18-18-1,0 18-15,36 0 16,-1 0-16,36 0 109,17 0-93,18 18-16,88 35 16,-35 0-1,-18-18-15,0 0 16,1 1-16,-72-36 15,1 17-15,-1-17 16</inkml:trace>
  <inkml:trace contextRef="#ctx0" brushRef="#br0" timeOffset="35007.238">19138 16581 0,'18'0'15,"-18"17"1,0 1 0,0 17-16,0 18 15,0-18-15,0 54 16,-18-37-16,1 37 16,17-54-16,0 0 15,-18 18-15,18-35 16,0-1-1</inkml:trace>
  <inkml:trace contextRef="#ctx0" brushRef="#br0" timeOffset="35784.517">19614 17127 0,'0'0'0,"18"18"15,17 0 1,-17-18-16,35 0 15,35 17-15,18 1 16,-35-18-16,-1 0 16,1 0-16,17 0 15,-53-18-15,-17 1 16,-1-19-16,-17 19 16,0-19-16,0 1 15,0-18-15,0 18 16,-17 17-16,-1-17 15,18 0-15,-18 17 16,-17 1-16,0-36 16,17 35-16,-35-17 15,18 35-15,17-18 16,1 0 0,-1 18-1,1 0 16,-19 0-31,36 18 16,-35-18 0,17 35-16,-17-17 15,17 0-15,1 17 16,-19-17-16,19-1 16,-1 1-16,1 17 15,17-17 1,0-1-16,0 1 15,0 0-15,0-1 16,0 1-16,0 0 16,0-1-16,0 1 15,0 17-15,0-17 16,0-1 93,-18 1-77,18 0-32</inkml:trace>
  <inkml:trace contextRef="#ctx0" brushRef="#br0" timeOffset="36759.352">20743 16775 0,'18'0'62,"0"0"-62,35 0 16,17 0-16,1 0 15,52 0-15,-35 0 16,36 0-16,-1 0 16,-35 0-16,-17 0 15,-18 0-15,-35 0 16</inkml:trace>
  <inkml:trace contextRef="#ctx0" brushRef="#br0" timeOffset="37351.501">21555 16492 0,'0'0'0,"88"18"0,-35 0 15,0-18-15,-18 17 16,0 19-16,1-36 16,-19 17-16,1 1 15,0-18-15,-18 17 16,17-17-16,-17 36 15,0-1 1,0 0-16,0 1 16,0 17-16,0-18 15,-17 0-15,-19 18 16,36-18-16,-35-17 16,17 17-1,1-17-15,-1 17 16,0-35-16,1 18 15,-1-18 1,0 0 93,-17 0-93</inkml:trace>
  <inkml:trace contextRef="#ctx0" brushRef="#br0" timeOffset="37927.455">22966 16863 0,'17'0'0,"-17"17"16,0 19-1,0 34-15,0-34 16,0-19 0,-17 36-16,-1-35 15,1 35-15,17-36 16,0 1-16,-18 17 15,0-17-15,18-1 16,0 1 0,0 0-1</inkml:trace>
  <inkml:trace contextRef="#ctx0" brushRef="#br0" timeOffset="38808.331">23301 17074 0,'18'18'16,"-1"35"-1,-17-35 1,0 17-16,18 18 15,0-36 1,-18 1-16,17 0 16,1-1-1,-18 1-15,35-18 16,18 18 0,-18-1-16,18 1 15,-18-18-15,36 0 16,-18 0-16,-18 0 15,1 0-15,-19 0 16,1 0 0,-1 0-1,-17-18 1,0 1 0,0-1-16,0-17 0,-17-1 15,-1 1-15,1 18 16,-1-36-16,0 17 15,-17 19 1,35-1-16,-35-17 16,35 17-16,-36-17 15,19 17 1,-1 18 0,18-17-16,-18-1 15,18-17 1,-17 35-1,-1 0-15,1 0 16,-1-18-16,0 18 16,1 0 15,-1 0-31,0 0 16,18 35-16,-17-35 15,17 18 1,-18 0-1,18-1-15,-18-17 16,18 18-16,-17 0 16</inkml:trace>
  <inkml:trace contextRef="#ctx0" brushRef="#br0" timeOffset="40407.94">22472 16686 0,'0'0'15,"0"71"1,0-18-16,0 0 16,0 0-16,0 0 15,0-18-15,0 0 16,0 18-16,0-18 15,0 1-15,0-1 16,0 0-16,0 18 16,0-18-16,0 18 15,18 0-15,-1-17 16,-17-1-16,0-18 16,0 1-16,18 0 15,0-1-15,-1 1 16,1 0-16,35 17 15,-18 0-15,18 18 16,35 0-16,-17-35 16,17 17-16,18-17 15,-18 17-15,35-18 16,-17 1-16,-18 0 16,18-1-16,-35 1 15,-18-18-15,-18 0 16,-17 0-16,-1 0 15,1 0 1,0-18 0,-1 1-1,18-19-15,-17 19 16,0-18-16,-1 17 16,1 18-16,-18-18 15,18 1-15,-18-19 16,17 1-1,1 0 1,0-18-16,-1 18 16,1-1-16,-1 1 15,-17 0-15,0 17 16,0 1-16,18-19 16,-18 19-16,0-1 15,0 0-15,0-17 16,18-18-16,-18 18 15,0 17-15,0-17 16,0-18-16,0 18 16,0-1-1,0 1-15,0 0 0,0 0 16,0-1-16,-18 1 31,18 17-15,-18 1-1,-17-1 1,18 18-16,-36-17 16,0-19-16,0 19 15,-18 17-15,18 0 16,-17-18-16,17 0 16,18 1-16,-1 17 15,-34-18-15,17 18 16,0-18-16,18 18 15,-71-17-15,53-1 16,18 18-16,-1 0 16,1 0-16,0 0 15,-1 0-15,19 0 16,-18 0-16,17 0 16,-17 0-16,-18 0 15,35 0 1,0 0-16,1 0 0,-1 0 31,-17 0-15,17 18-1,1-18 1,-19 17-16,1 1 16,17-18-16,1 0 15,-1 18-15,1-1 16,-1-17-16,18 18 219</inkml:trace>
  <inkml:trace contextRef="#ctx0" brushRef="#br0" timeOffset="68408.231">2275 4039 0,'0'53'16,"0"-17"0,36 34-16,-1 18 15,0 18-15,1 18 16,-1-36-16,0 35 15,0 36-15,-17-18 16,17 18-16,1 35 16,-1-18-16,0-17 15,0 0-15,-17-53 16,0 17-16,17-35 16,-17-35-16,-1-18 15,-17-17-15,0 17 16,18-35-16,0-17 47,-1-19-32,1-16-15,-1-1 16,1 0-16,-18 17 16</inkml:trace>
  <inkml:trace contextRef="#ctx0" brushRef="#br0" timeOffset="69622.411">2858 4216 0,'0'-18'16,"35"0"-16,53-17 16,53 18-16,18-19 15,88 19-15,-18-1 16,18 18-16,53 0 15,-18 0-15,-17 0 16,-36-18-16,-70 1 16,0-1-16,-71 0 15,-35 1-15,-18-1 16,0 18-16,0 0 16,18 0-1,0-18-15,-17 18 16,34 0-16,36 0 15,-18 0-15,0 0 16,36 0-16,17 0 16,0 0-16,53 0 15,0 18-15,0 17 16,18-17-16,-36 0 16,-52-18-16,-1 0 15,-52 0-15,-36 0 16,-17 0-16,-1 17 31,-17 1-31,36-18 16,-1 0-16,71 18 15,17 17-15,36 0 16,-18 0-16,18-17 16,-36 17-16,-35-17 15,-35 0-15,-35-18 16,0 0-1,-1 17 32,1-17-31,-18 18-16,17 17 16,1-17-16,0 17 15,-1-35-15,1 18 16,0 17-16,-1-17 15,1 17-15,0 0 16,-18 18-16,17 0 16,19 18-16,-19 34 15,-17-34-15,0 0 16,0 52-16,-17-17 16,-1-18-16,0 0 15,1 0-15,-19 18 16,19 0-16,17-71 15,0 18-15,0-35 16,0 0-16,0 17 16,0-18-16,0 1 15,0 17-15,0-17 16,0 0-16,0-1 16,0 19-1,0-19 1,0 1-16,0 0 0,0 17 15,0 0-15,0-17 16,0-1 0,0 1-1,-18-18 95,18 18-110,-35-1 15</inkml:trace>
  <inkml:trace contextRef="#ctx0" brushRef="#br0" timeOffset="70448.158">4039 6438 0,'18'0'15,"35"0"-15,70 0 16,36 0-16,35 0 16,35 0-16,36 0 15,-18 0-15,18 0 16,-19 0-16,1 0 15,-17 0-15,-1 0 16,0 0-16,-17 0 16,-53 0-16,17 0 15,-35 0 1,18 0-16,-18 0 16,18 0-16,-18 0 15,18 0-15,-18 0 16,0 0-16,0 0 15,35 0-15,18 0 16,-17 0-16,17 0 16,18 0-16,-1 0 15,19 0-15,-19 0 16,-52 0-16,-18 0 16,18 18-16,-71-1 15,0 1-15,-53-18 16,18 18-16,-35-18 15</inkml:trace>
  <inkml:trace contextRef="#ctx0" brushRef="#br0" timeOffset="73879.863">3704 5486 0,'-17'0'47,"-19"0"-32,-17 0-15,-35-18 16,18 18-16,-36-18 15,53 18-15,-18 0 16,18 0-16,18 0 16,0 0-16,17 0 15,-17 0 1,17 0 0,-17 0-16,17 0 0,-35 36 15,1-36 1,16 35-16,1-17 0,-18 35 15,0-18-15,18 0 16,0 18 0,-18-18-16,35 1 15,-17 16-15,35-16 16,0-19-16,0 1 16,0 17-16,0-17 15,0 0 1,0-1-16,0 1 15,0 17 1,0-17-16,35 17 16,-17 0-16,-1-17 15,1 17-15,35 1 16,-18-1-16,0 18 16,18-18-16,0 0 15,-17 1-15,16-19 16,1 1-16,36-1 15,-19 1-15,-17 0 16,-18-1-16,18 1 16,-35-18 15,17 0-15,0 0-1,1 0-15,-1 0 16,18 0-1,-35-18-15,-1 18 16,1-17-16,-1 17 16,1-18-1,0 0-15,-1 1 16,1-18-16,0 17 16,-1-17-16,1-1 15,-18 19-15,18-19 16,-18 19-1,0-18-15,0 17 16,17-35-16,-17 35 16,0 1-16,0-19 15,0 19-15,0-1 16,0 1-16,0-1 16,0 0-1,0 1 1,0-19-1,0 1 1,0 17 0,0 1-1,0-1 17,0 0-17,-17 1-15,17-1 16,0 1-1,-18-1 48,18 0-63,-18 1 31,1-1-31,17 0 16,-18 1-1,18-1 1,-18-17 0,1 35-1,17-18-15,-18 1 32,-17-1 30,35 0-46,-18 18-16,1-17 15,-1 17 1,0-18 31,1 18-32,-1 0 1,0 0 31,1-18-31,-1 18 15,0 0 16,1 0-32,-1 0 642</inkml:trace>
  <inkml:trace contextRef="#ctx0" brushRef="#br0" timeOffset="76327.401">1905 8802 0,'18'0'31,"17"0"-31,35 0 16,124 0 0,-52 0-16,34 17 15,-17 1-15,17 17 16,-17 1-16,-36-1 16,-17-17-16,-71-18 15,18 0 1,-17 0-16,-19 0 15,36 0-15,18 0 0,-18 0 16,17-18 0,1 0-16,17 1 15,-17-1-15,-19 0 16,1 1-16,36-19 16,-1 1-16,-18-18 15,19 18-15,-1-18 16,0 0-16,-35 0 15,-18 36-15,0-19 16,-17-17-16,0 18 16,-18 17-16,0-34 15,0-1-15,0-18 16,0 18-16,0-17 16,0 17-16,0-18 15,0 18-15,0 0 16,0 0-16,0 0 15,0 1-15,-18 34 16,18-17-16,-18 17 16,1 0-16,-1 1 15,-17-19-15,-18 36 16,0-35 0,0 18-16,0-1 0,0 0 15,0-17 1,0 17-16,1 1 15,-1-1-15,17 0 16,-17 1-16,0-1 16,-35 1-16,0-1 15,-18 0-15,0 1 16,36 17-16,-1-18 16,18 18-16,-17 0 15,-1 0-15,-35 0 16,18 0-16,-35 0 15,-1 0-15,-17 0 16,0 0-16,0 0 16,0 18-16,17-1 15,19 19-15,34-19 16,0 36-16,1 0 16,-1-18-16,1 18 15,-1 0-15,1-18 16,17-17-16,17 17 15,19-17-15,-1 0 16,1-18-16,17 17 16,0 1-1,0-1 1,0 19-16,0-19 16,0 1-16,0 0 15,0 35-15,0-36 16,0 1-16,0 0 15,0 17-15,0 0 16,17-35-16,-17 35 16,0-17-1,18 17 1,-1-35 0,1 0-1,17 0 1,-17 0-16,17 0 15</inkml:trace>
  <inkml:trace contextRef="#ctx0" brushRef="#br0" timeOffset="78007.965">3916 7620 0,'17'0'15,"-17"-18"-15,36 1 16,-19-1-16,19 0 16,17 1-1,17-1-15,1-17 16,-18 17-16,35-17 15,35 17-15,36-17 16,17 0-16,36 0 16,-18-1-16,-35 1 15,-18 0-15,-18 17 16,-34 0-16,-19 1 16,-17-1-16,-18 18 15,18-18-15,0 18 16,0-17-16,0 17 15,35-18-15,-17 1 16,35-1-16,-18 0 16,18 1-16,17 17 15,18 0-15,36 0 16,17 0-16,-36 0 16,36 0-16,-35 0 15,18 0-15,-36 0 16,17 0-16,1 0 15,18 0-15,-19 0 16,-17 0-16,1 0 16,-19 0-1,18 0-15,-35 0 16,35 0-16,-17 0 16,17 0-16,-18 0 15,1 0-15,-36 0 16,-18 0-16,1 0 15,-18 0-15,35 0 16,36 17-16,34 19 16,-17-19-16,18 1 15,18-18-15,-1 0 16,-35 0-16,0 0 16,-17 0-16,-36 0 15,0 0-15,-17 0 16,-1 0-16,1 0 15,-1 0-15,-17 0 16,-18 0-16,1 0 16,-19 0-16,19 0 15,-19 0 1,36 0 0,0 0-1,-18 0-15,1 0 16,-1 0-16,0 0 15,36 0-15,-18 0 0,17 0 16,18 0 0,18 0-16,-18 0 15,-17 0-15,-18 0 16,35 17-16,-35 1 16,-35-18-16,70 18 15,-35-18-15,35 0 16,35 0-16,-52 0 15,0 0-15,-19 0 16,-34 0-16,0 0 16,-1 0-16,1 0 140,0 0-108,-1 0-1,1 0-16,0 0-15,-1 0 16,1 0-16</inkml:trace>
  <inkml:trace contextRef="#ctx0" brushRef="#br0" timeOffset="79385.836">13811 6650 0,'18'0'47,"17"18"-47,18-1 15,-18 1-15,1-1 16,-19 1-16,19-18 16,-19 18-16,18 17 15,1-35-15,-19 35 16,19-17-1,-19 17-15,19 18 16,-19-18-16,19 1 16,-1-1-16,-18-17 15,1-1-15,-18 1 16,18-1 0,-1 1-1,-17 0 48,0-1-48,0 36-15,-35-35 16,0 17-16,0-35 16,-1 18-16,1 0 15,-18-18-15,18 17 16,-1 1-16,1-1 15,0 1-15,-18 0 16,18-1-16,-18-17 16,0 18-16,0 17 15,0-17-15,0 0 16,18-1-16,17-17 47,1 0-32,-1 0 1,0 18 0</inkml:trace>
  <inkml:trace contextRef="#ctx0" brushRef="#br0" timeOffset="82654.995">15452 8573 0,'17'0'15,"19"0"1,34 0-16,18 17 15,36 18-15,17-17 16,18 17-16,35 18 16,17 0-16,1-18 15,17 1-15,-52-1 16,-1 18-16,1-18 16,-19-17-16,-17 17 15,0-17 1,-35-18-16,35 0 0,-17 0 15,-18 0-15,17 17 16,1 1-16,-1 0 16,1 17-1,-19-17-15,-16-1 16,-19-17-16,36 0 16,0 0-16,17 0 15,1 0-15,-1 0 16,-17 0-16,71 18 15,-54 0-15,0 17 16,1-18-16,-1 1 16,-34-18-16,-1 0 15,18 0-15,-18 0 16,-35 0-16,0 0 16,0 0-16,-18 0 15,0 0-15,0 0 16,1 0-1,17-18-15,-18 1 16,-17-1-16,17 1 16,0 17-16,-17 0 15,17-18-15,0 0 16,1 18 0,-1 0-16,35-17 0,-34 17 15,17 0-15,-1 0 16,-16 0-1,-1 0-15,18 0 16,0-18-16,-35 18 16,34-18-1,-16 18 1,-19-17-16,1 17 16,0-18-1,-1 18 16,1 0-15,0-18-16,-1 18 16,18-17-1,1-19-15,-19 19 16,19-1-16,-36-17 16,17 0-16,1 17 15,-18-17 1,18-1-16,-1 1 0,1 0 15,-1-36-15,1 18 16,0 18-16,-1-18 16,-17 18-16,0-36 15,0 18-15,0 18 16,0 0-16,0 0 16,0-1-16,0 1 15,0 17-15,0-17 16,0 0-1,0 17-15,0 1 16,0-1-16,0 0 16,0 1-16,0-19 15,-17 1 1,-1 0 0,18 17-1,-18 1-15,1-19 16,-1 19-16,1-1 15,-19 0-15,19 1 16,-19-1-16,1 0 16,-18 1-16,0 17 15,-17-18-15,-36 1 16,18-1-16,-18-17 16,-18 17-16,-17-17 15,18 17-15,-1-17 16,-17 17-16,18-17 15,-18 17-15,17-17 16,1 17 0,-1 1-16,1-1 15,17 0-15,18-17 16,-18 18-16,18-19 16,-18 19-16,0-1 15,-17 0-15,-1 1 16,1-1-16,34 18 15,-16 0-15,-1-18 16,0 18-16,0-35 16,18 17-16,-18 1 15,18 17-15,-36 0 16,19 0-16,16 0 16,19 0-16,17-18 15,0 1-15,18-1 16,-1 18-16,1 0 15,-35 0-15,-36-18 16,35 18-16,-17 0 16,-35 0-16,-19 0 15,-16 0-15,-19 0 16,19 0 0,-1 0-16,18 0 0,17 0 15,36 0-15,-18-17 16,71 17-1,0 0-15,-18-18 0,0 0 16,35 18 0,-17 0-16,-36 0 15,-17 0-15,-35 0 16,-1 0-16,1 0 16,-18 0-16,35 0 15,35 0-15,18 0 16,0 0-16,0 0 15,18 0-15,0 0 16,0-17 0,17-1-16,0 18 15,1 0-15,-19-18 16,1 18-16,0 0 16,-18 0-16,18 0 15,-18 0 1,0 0-16,0 0 0,35 0 15,1 0 1,-1 0 78,0 18-94,1 35 15,17-35 1,0 52-16,-18-17 16,0 35-16,1-17 15,-1-1-15,18-34 16,-17 52-16,17-53 16,0 0-16,0 18 15,0-17-15,0 17 16,0-1-16,0-16 15,0-19-15,0 19 16,0-1-16,0 0 16,0-17-1,0 0 1,17-18-16,-17 17 16,18 18-1,-1 1 1,-17-1-16,18 0 15,0 1-15,-1-19 16,1 18-16,0-17 16,-18 0-1,17-1 1,-17 1-16,18 0 0,17 17 31,-17-17-31,35 17 16,53-18-16,-18 19 15,35-19-15,-17-17 16,-18 0-16,-17 0 16,-18 0-16,0 0 15,-18 0-15,0 0 16,-17 0-16,35 18 16,0 0-16,35 17 15,-18-35-15,1 18 16,0-1-16,-19 1 15,-16 0-15,-1-18 16,36 0-16,-1 17 16,-17-17-16,18 0 15,-18 0-15,-1 0 16,-16 0-16,-19 0 31</inkml:trace>
  <inkml:trace contextRef="#ctx0" brushRef="#br0" timeOffset="86639.471">2910 6103 0,'18'0'15,"-18"18"1,0 17 0,0 0-16,0 1 15,0-19-15,18 18 16,-18 1-16,17-1 15,1-17-15,-18 35 16,35-18-16,-17 0 16,17 0-1,-17 1-15,17-36 0,-17 0 32,-1 0-17,1 0-15,0 0 16,-1 0-1,1 0-15,0 0 16,34 0-16,-16 0 16,17 0-16,-36 0 15,19-36-15,-19 19 16,1-1-16,17-35 16,-17 36-16,17-19 15,-17 1-15,-1-18 16,1 18-16,0 0 15,-1-1-15,-17 19 16,0-1 0,0 0-16,0 1 15,0-19 1,18 1 0,-18 18-16,0-1 15,0 0 1,0 1-1,0-1 1,0-17 0,-18-1-1,18 19 1,-17-1-16,-1 18 16,0-18 77</inkml:trace>
  <inkml:trace contextRef="#ctx0" brushRef="#br0" timeOffset="88411.059">4198 6015 0,'0'18'31,"0"17"-31,0 0 15,0 0 1,0 1-16,0-1 16,0 0-16,0 0 15,0 1-15,0-1 16,0 0-16,0-17 16,0 17-16,18-17 15,-18 17-15,35-17 16,-17-1-16,17 1 15,-35 0-15,18-18 16,17 0 0,-18 0-1,19 0 1,-1 0-16,18 0 16,17 0-16,-34-18 15,17 18-15,-36-35 16,19 17-16,-1-17 15,-17 0-15,17-1 16,-18 1-16,19 0 16,-19 17-16,1-35 15,-18 36-15,0-19 16,0 1-16,0-36 16,-18 36-16,1-18 15,-1 18-15,-17 0 16,35-1-16,-35 1 15,35 0-15,-36 0 16,19-1-16,17 19 16,-18-1-16,0-17 15,18 17 1,-17-17 15,-1 17-15,18 1-1,-18-1-15,18 0 16,-17 1 0,-1-1-1,18 0-15,-18 1 16,1 17 31,-1 0-32,-17 0 1,0-18-16,17 18 16,0 0-16,1 0 15,-1 0 1,0 0 0,1 0-1,-18 0 1,17 0-16,0 0 15,1 0-15,-1 0 16,0 0 0,1 0-1,-1 0 1,-17 0 0,17 0 15,1 18-31,-1-1 15,-17-17 1,35 36-16,-36-36 16,36 35-16,-17-35 15,17 18-15,0 17 16,0-18 0,0 1-1,-18 0-15,18-1 31,0 1 1,0 0-17,0-1-15,0 1 16,0 0-16,0-1 16,0 1-16,0-1 15,0 1-15,0 17 16,0-17-16,0 0 15,0-1 1,0 19-16,0-19 0,0 19 16,0-1-16,0 0 15,18 0 1,-18-17 0,0 17-1,17-17-15,1 0 16,-18-1-1,0 18 1,0-17-16,0 17 16,18 1-16,-1-1 15,1-17 1,-18-1-16,18-17 141</inkml:trace>
  <inkml:trace contextRef="#ctx0" brushRef="#br0" timeOffset="93295.906">14676 9843 0,'0'35'94,"0"0"-78,0 18-16,0 18 15,0 17-15,0 35 16,0 18-16,0 0 16,-18 36-16,18-71 15,0 70-15,0-35 16,0 18-16,0 0 15,0-18-15,0 0 16,0 0-16,0-18 16,0 1-16,0-36 15,0-17 1,0-18-16,0-36 16,0-52 124</inkml:trace>
  <inkml:trace contextRef="#ctx0" brushRef="#br0" timeOffset="97887.599">15046 9825 0,'18'-18'63,"-1"18"-63,54 0 15,-1 0-15,54 0 16,17 0-16,35 0 16,36 0-16,-18 0 15,18 0-15,-18 0 16,-36 0-16,-16 0 16,-19 0-16,-52 0 15,-36 0-15,0 0 16,-17 0-16,17 0 15,18 0-15,0 0 16,0 0 0,35 0-16,0 0 0,0 0 15,36 0-15,-1 0 16,1 0-16,17 0 16,-35 0-16,35 0 15,0 0-15,0 0 16,18 0-16,-53 0 15,35 0-15,35 0 16,-35 18-16,0 0 16,-17 17-16,17 0 15,-18 0 1,-17-17-16,0 0 16,-18-1-16,18 19 15,18-19-15,-1 18 16,1-17-16,17 17 15,-18-17-15,18 17 16,-17-17-16,-1 17 16,1-17-16,17 17 15,35-17-15,-17 17 16,17-17-16,-35 17 16,-17-17-16,-54-1 15,-34 1-15,-1 0 16,-17-18 93,-1 17-93,1-17-1,-18 35 1,18-35 0,-1 18-16,-17 0 15,18-1-15,0 1 16,-1 0-16,-17 17 16,0-17-1,18 34 1,-18-34-16,0 35 15,17-18-15,1 1 16,-18-1-16,0 0 16,0 0-16,0 1 15,0-1-15,0 18 16,0 0-16,0-18 16,0 0-16,0 1 15,0 17-15,0-36 16,0 18-16,0 1 15,0-1-15,0 18 16,0-18-16,0 18 16,0 0-1,0-18-15,0 1 16,0 17-16,0-1 16,0 1-16,0-17 15,0 17-15,0-1 16,0 19-16,0 17 15,0 18-15,0 0 16,0 17-16,0 1 16,0 17-16,0 0 15,0-17-15,0-19 16,0 54-16,-18-71 16,1 18-16,-1-18 15,1 36-15,-1-18 16,-17-1-16,17-16 15,-17 16-15,-1-16 16,1-19-16,-18 1 16,18-18-16,17-18 15,1 0-15,17 1 16,-18-36-16,0 17 16,18 1-1,-35-18 32,-18 0-47,0 0 16,-35 0-16,-18 0 15,-35 0 1,-35 0-16,-36 0 16,-17 0-16,-18 0 15,-18 0-15,18 0 16,-17 0-16,17 0 15,0 0-15,18 0 16,34 0-16,37 0 16,17 0-16,0 0 15,17-18-15,36 18 16,0-35-16,17 17 16,-17 1-16,35-19 15,0 19-15,0-1 16,-35-17-16,17 0 15,-34-1-15,-1 1 16,0 17-16,35-35 16,-17 0-16,-35 18 15,17 0-15,-18-18 16,19 18-16,-1-18 16,35 18-16,18 17 15,0-17-15,36 17 16,-19-17-16,19 35 15,-1-36 1,-17 1-16,-18-18 0,-18 0 16,18 18-1,-35-18-15,18 35 16,-18-17-16,17 0 16,18 0-16,-18 35 15,54-18-15,-1 0 16,1 1-16,17-1 15,-18 18-15,0-18 16,18 1 0,-17-1-16,-1 1 15,0 17 1,1-18-16,-19 0 16,19 18-1,-1-17 1,1-1 31,-1 0-16,0 18-15,-17 0-16,17-17 15,-17-1-15,0 18 16,-18-18-16,35 18 15,1-17-15,17-1 47,0 1-31,-18-1-16,0 18 16,1-18-16,-1 1 15,-17-1-15,17 0 16,0 18-16,18-17 47,-17-19-16,-1 36-15,18-17-16,-35-1 15,35 0-15,-18 18 16,18-17 15,0-18 16,-35 35-31,35-18-1,-18 18 1,18-18 93,-35 1-46,17 17 62,1-18-63,-1 0-31,-17 18-31,35-17 16,-35 17-16,35-18 16,-18 0-16,0 1 31,1-18-15,17 17-1,0 0-15,-18 18 47,18-35-31,0 17-1,0 1 1,0-1 0,-18 0-16,1 1 15,17-1 16,-18 1-15,1-1 0,17 0-1,-36 18 1,36-17 0,-17-1-1,17 0 1,-18 1-16,18-1 15,0 0-15,0 1 47,-18-1-31,18 0 0,0-17-1,0 18 1,0-19-1,-17 1-15,-1 17 16,18 1 0,0-1-1,0 0 1,0 1 0,0-1 109,0 1 0,0-1-94</inkml:trace>
  <inkml:trace contextRef="#ctx0" brushRef="#br0" timeOffset="101567.246">2593 6756 0,'18'0'16,"34"0"0,19 0-16,53 0 15,17 0-15,17 0 16,-17 0-16,1 0 16,-19 0-16,-35 0 15,18 0-15,-35 0 16,-1 0-16,1 0 15,35 0-15,-18 0 16,35 0-16,-17 0 16,35 0-16,18 0 15,-53 0 1,17 0-16,1 0 16,-18 0-16,17 0 15,-17 0-15,-36 0 16,-17 0-16,-17 0 15,-19 0-15,1 0 16,0 0 328,17 0-344,18 0 15,35 0-15,0 0 16,36 0-16,17 0 16,53 53-16,0-18 15,17-17-15,1-1 16,17 18-16,-35-17 16,-35 0-16,-35-1 15,-71 1-15,-18-18 16,-18 0-1,1 0-15,0 0 16,-1 0 0,1 0-16,17 0 15,1 0-15,-1 0 16,18 0 0,-36 0-16,19 0 0,-1 0 15,-17 0 1,17 0-16,0 0 15,-17 0-15,17 0 16,0 0-16,1 0 16,17 0-16,-18 0 15,0 0-15,0 0 16,-17 0-16,17 0 16,18 0-16,-17 0 15,16 0-15,1 0 16,0 0-16,18 0 15,17 0-15,0 0 16,36 0-16,-18 0 16,-1 0-16,19 0 15,-1 0-15,-35 0 16,-35 0-16,-17 0 16,-1 0-16,-17 0 15,-1 0-15,1 0 16,0 0-1,17 0-15,0 0 16,18 0-16,0 0 16,17 0-16,-17 0 15,0 0-15,0 0 16,0 0 0,18 0-16,-18 0 15,17 0-15,-17 0 16,0 0-16,-18 0 15,1 0-15,-1 0 16,18 0-16,-18 0 16,0 0-16,36 0 15,-1 0-15,-17 0 16,18 0-16,-18 0 16,-36 0-16,1 0 15,0 0 1</inkml:trace>
  <inkml:trace contextRef="#ctx0" brushRef="#br0" timeOffset="105687.246">14764 18327 0,'17'-18'16,"36"18"0,-17-17-1,17-1-15,-1 0 16,37 1-16,-19 17 16,18 0-16,18 0 15,0 0-15,35 0 16,36 0-16,-19 53 15,36-18-15,0 0 16,18 0-16,0 18 16,-18 0-1,0-18-15,-53-17 16,-18 17-16,18-17 0,18 0 16,-18-18-1,36 0-15,17 0 16,17 0-16,19 0 15,34 0-15,-52 0 16,17 0-16,18 0 16,0 0-16,0 17 15,0 19-15,18-1 16,-36 18-16,0 0 16,18-18-16,-18 36 15,-17-54-15,-18 1 16,-53-18-16,18 0 15,17 0-15,-17 0 16,-18 0-16,0 0 16,-17 0-16,35 0 15,-36-18-15,-35-17 16,-35 17-16,-18 1 16,-17-1-16,0 18 46,-1 0-30,19-18 0,-1 18-16,0-17 15,-17 17-15,17 0 16,53-18 0,1 18-16,16 0 15,19 0-15,-1 0 16,1 0-16,-54 0 15,-52 0-15,0 0 16,-1 0 0,-17-35-1,0 17-15,0 1 16,-17-19 0,17 1-16,0 0 15,-18-18-15,18 35 16,0-17-16,0 0 15,0-1-15,0 1 16,0-18-16,0-53 16,35-17-16,1-1 15,-19-17-15,18 0 16,-17 0-16,0-35 16,-18 34-16,0 1 15,0 18-15,0 35 16,0-36-16,0 18 15,0-17-15,0 17 16,0 0 0,0 0-16,0 54 15,0-1-15,0 17 16,0 19 0,0-1-16,-18 18 93,-17 0-77,-71-18-16,-18-17 16,-70 0-16,-17 0 15,-107-36-15,-193-52 16,-89 34-16,-141 36 15,18 18-15,106 35 16,-1 0-16,89 0 16,194 0-1,35 0-15,88 0 0,54 0 16,-19 0-16,71 0 16,-17 0-1,0 0-15,17 0 16,-18 0-16,-17 0 15,-53 0-15,-18 0 16,1 0-16,-19 0 16,19 0-16,52 0 15,18 0-15,70 0 16,36 0-16,17 0 16,1 0-16,-1 0 15,1 0 1,-19 0-16,-17 0 15,-17 0-15,-36 0 16,71 18-16,17-18 16,0 0-1,1 17 32,-19-17-47,36 36 16,-35-36-16,35 35 15,-17-17-15,17-1 16,-18 19-16,18-19 16,-18 1-16,1 35 15,-1-18 1,0 0-16,-17 1 16,-18 34-16,18-35 15,-18 36-15,0-18 16,18 35-16,-18 18 15,18-18-15,-18 0 16,17 18-16,19-35 16,17-36-16,-18 36 15,18-1-15,0-35 16,0 18-16,0 18 16,0 17-16,0-17 15,0-1-15,0 1 16,0 35-16,0-54 15,0 1-15,0 0 16,0 0-16,0 0 16,0 18-16,0-18 15,0-1-15,0 1 16,0 0-16,0-17 16,0 17-16,0-36 15,18 1-15,-18-1 16,0 1-1,0 0 17,17-1 61</inkml:trace>
  <inkml:trace contextRef="#ctx0" brushRef="#br0" timeOffset="106639.234">14482 17145 0,'-18'18'47,"-35"-1"-31,0 1-16,0 17 15,-17-17-15,-36-18 16,-18 0-16,36 0 16,0 0-16,-18 0 15,53 0-15,-17 0 16,52-18-16,-17 18 16,-1-35-16,19 17 15,-36-17-15,0 0 16,0-18-16,-18 0 15,36 18 1,0 17-16,35-17 16,-18 35-16,18-18 15,0-17 1,0 17 0,0 1-16,0-1 15</inkml:trace>
  <inkml:trace contextRef="#ctx0" brushRef="#br0" timeOffset="106990.538">12965 16616 0,'-18'17'16,"0"19"-16,18-19 15,-35 19-15,17 17 16,1 35-16,-19-18 16,19 19-16,-1-37 15,18 1-15,-17 18 16,17-18-16,0-36 16,0 1-16,0 0 15,0-54 48</inkml:trace>
  <inkml:trace contextRef="#ctx0" brushRef="#br0" timeOffset="107462.67">13000 16686 0,'18'0'16,"34"0"-16,90 0 16,-37 0-16,54 0 15,-18 18-15,-70 0 16,-54-18-16,1 0 16,0 0 15,-1 0-31,-17 17 125,-17-17-110</inkml:trace>
  <inkml:trace contextRef="#ctx0" brushRef="#br0" timeOffset="109663.862">10530 15328 0,'18'0'15,"17"18"-15,18-18 16,18 0-16,-1 0 16,19 0-1,16 0-15,-52-18 16,-17 1-16,-19-1 16,1 0-16,0 18 15,-18-35 1,0 17-1,0-17-15,-18 35 16,0-35-16,1 17 16,-19 1-16,19-1 15,-19 0-15,-17 1 16,36-1-16,-18 0 16,17 18-16,0 0 15,1 0-15,-19 0 16,19 0-16,-19 18 15,19 0-15,-18 17 16,-1-17-16,1 17 16,-18 18-16,35 0 15,-34 0-15,16 17 16,19 1-16,-1-18 16,18-18-16,-18 35 15,18-52-15,0 17 16,0-17-1,0 0-15,36-1 16,-19 1-16,19 0 16,-1-1-16,-18 18 15,19-35-15,17 18 16,-18 0-16,18-18 16,-18 0-16,36 0 15,-18 0-15,-18 0 16,-18 0-16,1 0 15</inkml:trace>
  <inkml:trace contextRef="#ctx0" brushRef="#br0" timeOffset="110559.042">11289 15311 0,'0'17'16,"0"18"-1,0 18-15,0-17 16,0 17-16,-18 0 16,1-1-16,17 1 15,-36 0-15,19-35 16,17 35-16,-18-36 16,18 1-1,0-36 48,0 1-63,18-18 15,-1-18 1,1 17-16,17 1 0,-17 0 16,17 0-1,0-1-15,-17 19 16,0-19-16,-1 36 15,1-17-15,0-1 16,17 18 0,0 0-16,-17 0 15,17-18-15,-17 18 16,-1 0 0,1 0-1,0 0 1,-1 18-1,1-18-15,-18 35 16,18-35-16,-18 18 16,0 0-16,0 17 15,0-17-15,0 17 16,0 0-16,0-17 16,0 17-1,0-17-15,0 17 0,0-17 16,17-18 93</inkml:trace>
  <inkml:trace contextRef="#ctx0" brushRef="#br0" timeOffset="111479.275">12259 15469 0,'-18'0'0,"-17"18"16,0 0-16,0 17 16,-1 0-16,1-17 15,17 17-15,18-17 16,0-1 0,0 1 15,36-18-16,34 0 1,-17-18-16,53-17 16,0 0-16,-18 0 15,53-18-15,-17-18 16,-19 0-16,-16 1 16,-19-1-16,-17 1 15,0-1 1,-35 1-16,-18 17 0,17-35 15,1 35-15,0-18 16,-18 36-16,0 17 16,0 1-16,0-1 15,-18 18 48,-35 35-63,35 0 15,-17 1-15,0-1 16,17 18-16,18-18 16,-17 1-16,-19 16 15,19 1-15,17 0 16,-18 0-16,0 0 16,1 18-16,-1-18 15,0-1-15,18-16 16,0 17-16,0 0 15,0-18-15,0 0 16,0 0-16,18-17 16,17 17-16,-17-17 15,-18 0 63,18-18-62,-1 0-16,19-36 0</inkml:trace>
  <inkml:trace contextRef="#ctx0" brushRef="#br0" timeOffset="111863.174">13635 14958 0,'18'0'15,"-1"-18"-15,36 1 16,18 17-16,52-18 16,1 0-1,-54 18-15,36 0 0,-71 0 16,1 0-16,-19 0 31,-34 0 32,-1 0-63</inkml:trace>
  <inkml:trace contextRef="#ctx0" brushRef="#br0" timeOffset="112223.764">13882 15152 0,'0'0'0,"-18"70"31,18-34-31,0 17 16,0-36-16,0 1 0,0-1 15,-17 19-15,17-19 16,0 1-16,-18 17 16,18-17-1,0 0 1,0-1 15</inkml:trace>
  <inkml:trace contextRef="#ctx0" brushRef="#br0" timeOffset="112550.485">13952 15381 0,'0'0'16,"36"0"-16,34 0 0,18 0 16,18 0-16,18 0 15,-18 0-15,17 0 16,-52 0-16,-19 0 15,-34 0 1,0 0-16</inkml:trace>
  <inkml:trace contextRef="#ctx0" brushRef="#br0" timeOffset="113311.029">14799 14993 0,'0'18'0,"0"17"0,0 36 15,0-36-15,-18 53 16,1-35-16,17 0 16,0-18-16,0 0 15,0 1 1,0-19 15,35-17-15,71 0-1,-53 0-15,70 0 16,1-17-16,17-36 16,0 35-16,-18-17 15,-34 17-15,-36-35 16,-18 36-16,-35-19 15,17 1-15,-17 17 16,0 1 0,-17 17 46,-1 35-46,-17-17-1,-18 88 1,53-54-16,-18-16 16,18-19-16,-17 19 0,-1-1 15,18-17 1,0-1 0,0 1-1,0 17-15,18-35 16,-1 18-1,1-18 1,-18 17 78</inkml:trace>
  <inkml:trace contextRef="#ctx0" brushRef="#br0" timeOffset="113839.741">15981 15399 0,'0'-18'31,"17"18"-31,-17-18 16,36 18-16,-1 0 15,18 0-15,18 0 16,-1 0-16,1 0 15,-1 0-15,1 0 16,-18 0-16,-36 0 16,1 0-16,0 0 109</inkml:trace>
  <inkml:trace contextRef="#ctx0" brushRef="#br0" timeOffset="114256.618">17233 15152 0,'18'0'16,"-18"35"-1,-18 0 1,-17 18-16,0 18 0,-1-18 16,-34 17-1,-1 1-15,36-1 16,-18 19-16,18-36 0,17-18 16,1 0-1,-1-35-15,18-18 63,35-34-63,0-1 15,18 0-15</inkml:trace>
  <inkml:trace contextRef="#ctx0" brushRef="#br0" timeOffset="114679.18">17410 15152 0,'0'0'0,"17"35"0,19 0 16,-19 36-16,18-18 16,1 0-16,17 35 15,-18 0-15,0-17 16,0 17-16,-35-35 16,18 0-16,0-18 15,-1-17-15,-17-1 16,0 1-16,0 0 15,-35-18 79,-35 0-94</inkml:trace>
  <inkml:trace contextRef="#ctx0" brushRef="#br0" timeOffset="115123.638">16898 15734 0,'0'0'0,"35"0"15,18 0-15,18 0 16,-1 0-16,1 0 16,-18 0-16,0 0 15,0 0-15,0 0 16,0-18-16,-18 18 15,-18 0-15,1 0 63,-36 0 31,-52 0-94</inkml:trace>
  <inkml:trace contextRef="#ctx0" brushRef="#br0" timeOffset="116494.439">11836 16193 0,'0'35'16,"17"-35"-16,19 0 16,34 0-16,54 0 15,-1-18-15,1-17 16,17 17-16,0 1 15,0 17-15,53 0 16,-35 0-16,-18 0 16,-18 0-16,-35-18 15,-35 0-15,-53 1 16,18-1-16,-18-17 16,18-1-16,-18 1 15,0-35 1,0-1-16,0-17 15,0 0-15,0 17 16,0 1-16,0-36 16,-18 35-16,0-17 15,1 17-15,-1-34 16,0 34-16,1 1 16,-18-19-16,-1 19 15,1-1-15,-18 36 16,18 0-16,17-1 15,-17 19-15,17 17 16,-17-18-16,0 0 16,-18 18-16,18-17 15,-18-18-15,0 17 16,-36 0-16,-16 1 16,-1-19-16,0 19 15,-17-19-15,34 19 16,-34-18-16,-1 17 15,1 0 1,17 18-16,0 0 16,-35 0-16,18 0 0,-54 0 15,71 18 1,1 0-16,-19-1 16,18 1-16,18-1 15,-18 19-15,0 17 16,1 0-16,16-1 15,19 1-15,-18 0 16,-1 0-16,19 18 16,17-36-16,18 0 15,-1 36-15,1-1 16,-18 36-16,18-18 16,0-17-16,-1 35 15,19-36-15,-1 19 16,0-19-16,18-35 15,0 36-15,0-18 16,0 0-16,0 0 16,0 17-16,18-17 15,17 18-15,-17-18 16,35 35-16,0-35 16,35 17-16,-35-34 15,35 17-15,-35-36 16,-18 1-16,-17-18 15,17 0 1,-17-18 0,-18-17-16,0 0 15</inkml:trace>
  <inkml:trace contextRef="#ctx0" brushRef="#br0" timeOffset="118039.157">10601 14746 0,'0'-18'16,"0"1"-1,0-1 1,0 1-16,0-19 16,-18-17-16,-17-17 15,17 17-15,-17-35 16,-18 0-16,0-18 16,-35-53-16,-18-17 15,18-1-15,-35-17 16,-1 0-16,18 0 15,-17 0-15,-1-35 16,54 35-16,-18-18 16,-1 18-16,19 0 15,17 0-15,-18 0 16,-17-35-16,18 35 16,-19-18-16,19 18 15,17 18-15,-35 34 16,35-16-16,0 17 15,0 17 1,0 18-16,18 0 16,0 1-16,-1 34 0,19-17 15,-19 35-15,1-18 16,0-17 0,-18-18-16,0 0 15,-18-17-15,1 17 16,-18 0-16,35 36 15,-18 35-15,36-18 16,0 35-16,-18-17 16,17 17-16,1-17 15,0 17-15,-36-35 16,1 36-16,-18-19 16,17 1-16,-35 0 15,18-1-15,17 1 16,-17 18-16,35-19 15,-17 1-15,-1 0 16,-17-18-16,17 0 16,-34 0-16,16 0 15,19 0-15,-1 18 16,36 0-16,0 17 16,0 0-16,17 1 15,-17-1-15,17 0 16,0 1-16,-17-19 15,17 19-15,1-1 16,-1-17-16,0 17 16,1-17-1,-1 17-15,-17 1 16,35-19-16,-35 19 16,35-1-16,-18 18 15,0-35-15,1 17 16,-1-17-1,0 35-15,-17-35 16,0 17-16,0-17 16,-1 17-16,1 0 15,17 1-15,1 17 16,-1-18-16,1 1 16,-1-1-16,0 0 15,-17 1-15,17-1 16,1 0-16,-1 18 31,0-17-15,1 17-1,17-18-15,-36 18 16,1-18-16,18 1 16,-19-1-16,-17 18 15,36-17 1,-1-1-16,-17 0 15,0-17-15,-1 35 16,1-35-16,-18 17 16,0 0-16,18 1 15,17 17-15,1 0 16</inkml:trace>
  <inkml:trace contextRef="#ctx0" brushRef="#br0" timeOffset="118495.654">4551 6703 0,'-18'0'31,"18"35"-15,0 0-1,0-17-15,0 35 16,-17 0-16,-1-18 15,18 18-15,0-18 16,0-17 0,0 17-16,0-17 140</inkml:trace>
  <inkml:trace contextRef="#ctx0" brushRef="#br0" timeOffset="119216.069">4586 6738 0,'0'0'0,"35"-18"16,1 18 0,-1-17-16,36-1 15,-1 1 1,18-1-16,0-17 15,18 17-15,0 18 16,-35-18-16,-18 1 16,-18-1-16,0 18 15,0-18-15,-17 18 16,0-35-16,-1 35 16,19-18-16,-36 1 15,17 17-15,1 0 47</inkml:trace>
  <inkml:trace contextRef="#ctx0" brushRef="#br0" timeOffset="128455.366">12453 4427 0,'0'36'79,"0"52"-79,18 35 15,-1 36-15,-17 35 16,0 18-16,18 52 15,0 19-15,-18-19 16,53 142-16,-1 35 16,19-18-1,0 0-15,-1-105 16,-17-106-16,-18-89 16,-17-35-16,-18-52 15,0-1-15,-53 0 16,-53-17-16,-70 17 15,-1-35-15,-87 0 16,-18 0-16,35 0 16,35 0-16,36 18 15,105-18-15,36 35 16,35-17 0,0 17-16,0 35 15,17 1-15,-17 17 16,18-17-16,0-1 15,-18-17-15,0 35 16,17 71-16,1-18 16,0 18-16,17 53 15,18-1-15,-18 19 16,0-54-16,-17 18 16,-18-53-16,0 0 15,0 0-15,0 36 16,35-1-16,-17 1 15,17-19-15,-17 19 16,35-19 0,-36-34-16,1-1 15,-18-52-15,0 35 16,0-18-16,0 18 16,0 0-16,0 0 15,0-1-15,0 54 16,0-18-16,0 0 15,0 18-15,0-18 16,0 0-16,0-17 16,0-36-16,0-17 15,0-1-15,0 1 16,0 17-16,0-18 16,0 1-16,0 17 15,18 0-15,-1-35 16,-17 0-16,0 0 15,0 18-15,0-1 16,0 18-16,0 18 16,18 18-16,0-36 15,17 18-15,-17-36 16,-18-17-16,17 0 16,-17-35 15,0-1-31,0 1 15,18 17-15,-1 18 16,-17-18 0,18 1-16,17-1 15,-35 18-15,18-35 16,0 17-16,-18 0 16,17 18-16,1-18 15,0 1-15,-18 17 16,17-1-16,18 1 15,-17 0-15,17-17 16,1-1-16,-1 18 16,35-36-16,1 19 15,-18-19-15,18 1 16,-36 0-16,18 17 16,0-17-16,0-1 15,-1 1-15,37 17 16,16-17-1,-16-1-15,34 1 0,1 0 16,-19-1-16,-52-17 16,-17 0-1,-19 0 1,19 18 31,-1-18-32,-18 0-15,19 0 16,-19 0-16,1 0 16,0 18 46,-18-1-62,17-17 125,-17-17-109,0-19-1,0-52-15</inkml:trace>
  <inkml:trace contextRef="#ctx0" brushRef="#br0" timeOffset="129695.618">12330 4533 0,'0'0'0,"17"-17"0,1 17 16,17 0-16,0 0 15,1 0-15,17-18 16,-18 0-16,0 1 16,-17 17-16,-1 0 15,19 0-15,-1-18 16,-17 18-16,-1 0 16,1 0-16,0-18 31</inkml:trace>
  <inkml:trace contextRef="#ctx0" brushRef="#br0" timeOffset="133734.495">11271 8396 0,'0'-18'109,"0"-17"-93,0 0-16,-17 0 16,17 17-1,0 0-15,0-35 16,0 18-16,0-35 16,-18-1-16,0-17 15,1 17-15,17 1 16,-18-18-16,0-1 15,1-16-15,-1-1 16,1 35-16,-19-35 16,19 18-16,-19-35 15,-17-1-15,18-17 16,0 53-16,0-18 16,17 0-16,18 18 15,0-35-15,0 34 16,0-16-16,0 16 15,0-17-15,0 18 16,0-35-16,0 35 16,0-36-16,0 1 15,-18 34 1,18 19-16,-17-36 16,17 36-16,0 17 15,0-18-15,0-35 16,0 0-16,0 1 15,0-1-15,0 18 16,0-1-16,0 19 16,0-36-16,0 35 15,0 1-15,0-54 16,0 36-16,17-18 16,1 1-16,0 34 15,17 0-15,-18-17 16,19 35-16,-19-35 15,36 35-15,0-35 16,-35 35-16,17-35 16,0 53-16,-17-1 15,17 1-15,-35 0 16,36-1-16,-1 1 16,18 0-16,0 17 15,-18-35-15,0 18 16,18 17-16,-18-34 15,18 16 1,18 1-16,0 0 16,17-18-16,-35 18 15,0-1-15,-18 19 16,0-19-16,-17 36 16,17-17-1,-17 17 1,35-18-16,-18 18 15,-18 0-15,36 0 16,-35-18-16,-18 1 141</inkml:trace>
  <inkml:trace contextRef="#ctx0" brushRef="#br0" timeOffset="134800.987">11871 1746 0,'18'0'32,"17"0"-17,18 0-15,0 0 16,17 0-16,36 0 16,-18 18-16,18 0 15,-18-1-15,1 1 16,-19-1-16,-17 1 15,0 0 1,-35-18-16,-18 17 16,17-17 15,-17 18-31,18-18 16,-1 18-16,-17-1 15,18 19 1,-18-1-1,0-18 1,0 19-16,0-19 16,0 19-16,-18-19 15,18 36-15,-35-17 16,18-19-16,-19 18 16,-34-17-16,17 17 15,0 1-15,0-36 16,18 17-16,17-17 15,0 0-15,1 0 16,-18 18 31,17 0-31,-17-18-1,17 17-15,0-17 16,1 0-1,-1 18 1</inkml:trace>
  <inkml:trace contextRef="#ctx0" brushRef="#br0" timeOffset="137806.925">19597 9331 0,'0'0'0,"35"18"15,18-1-15,0 1 16,35 0-16,36 17 15,17-18-15,17-17 16,54 0-16,53 0 16,52-35-16,71-35 15,-70-1-15,-1 18 16,-87 0-16,-54 0 16,-70 0-16,-36 0 15,-52 18-15,0 0 16,-18-18-16,-18 0 15,0 18-15,-17 0 16,35 17-16,0-17 16,-18 17 46,1 18-46</inkml:trace>
  <inkml:trace contextRef="#ctx0" brushRef="#br0" timeOffset="140415.976">14728 1588 0,'0'35'47,"-17"53"-32,-1-17-15,1 17 16,-1-35-16,18-36 16,-18 36-16,18-35 15,0-1-15,-17 1 16,17 0-16</inkml:trace>
  <inkml:trace contextRef="#ctx0" brushRef="#br0" timeOffset="140870.774">14870 1411 0,'17'18'16,"1"17"0,17 0-16,0 1 15,18 17-15,36 17 16,-1 1-16,18-1 15,-1 1-15,1-1 16,0-17-16,-53-35 16,-18 17-16,1-17 15,-36-1-15,17-17 78,1 0-46,-18-35-17</inkml:trace>
  <inkml:trace contextRef="#ctx0" brushRef="#br0" timeOffset="141254.642">15804 1147 0,'0'35'31,"18"35"-31,-18-34 15,0 34-15,0 1 16,0-1-16,0 1 16,0 17-1,0-17-15,0 17 16,0-35-16,-18 0 16,18-36-1,0 1-15,0 0 16,53-54 46,36 19-62</inkml:trace>
  <inkml:trace contextRef="#ctx0" brushRef="#br0" timeOffset="141654.816">17110 1252 0,'0'36'31,"0"-1"-15,0 0-16,0 18 15,0 0-15,-36 0 16,1 35-16,0 0 16,-18 1-16,0 16 15,0-16-15,18-37 16,17 1-16,1-35 15,17-71 48,35 0-63,-17-17 16</inkml:trace>
  <inkml:trace contextRef="#ctx0" brushRef="#br0" timeOffset="142031.888">17321 1217 0,'18'35'15,"0"18"-15,-1 18 16,19-1-16,-1 36 16,0-35-16,0 35 15,18-1-15,-17-16 16,-1-19-16,-35-17 16,35-18-16,-35 1 15,0-1 1,0 0-16,0-17 31,0 0 0,-35-18-15,-36 0-16,-17 0 16</inkml:trace>
  <inkml:trace contextRef="#ctx0" brushRef="#br0" timeOffset="142327.847">16863 2011 0,'17'0'0,"36"-18"15,-17 18-15,17 0 16,17 0-16,1 0 16,17 0-16,-53 0 15,0-17-15,-17 17 16</inkml:trace>
  <inkml:trace contextRef="#ctx0" brushRef="#br0" timeOffset="142920.351">18045 1235 0,'0'-18'0,"17"18"16,-17 18 0,0 17-16,0 0 15,0 36-15,-35-18 16,17 0-16,-17 0 16,17 0-16,1-1 15,-1 1-15,-17 18 16,17-1-16,18-34 15,0 17-15,0-18 16,0 0-16,0 0 16,18-35-16,-18 36 15,35-36-15,-17 17 16,17-17 0,36 0-16,-1 0 0,36 0 15,17 0-15,-52-17 16,-18-1-1,-35 18-15,-1 0 94</inkml:trace>
  <inkml:trace contextRef="#ctx0" brushRef="#br0" timeOffset="143695.062">19226 1270 0,'0'0'16,"0"18"-16,0-1 15,0 19-15,0 16 16,0 1-16,0 0 16,0 36-16,-17-1 15,-1-18-15,18-34 16,0 16-16,0 1 16,0 0-16,0-17 15,18 16-15,-1-16 16,1-1-16,0-17 15,-1 17-15,19-17 16,34-1-16,-17 1 16,-18-18-16,18 0 15,18 0-15,17 0 16,18-18-16,0 1 16,-18-1-16,18-17 15,0-1 1,-54 19-16,-16-1 15,-19 0-15,-17 1 16,0-1 0,0 1-16,0-19 15,0 1-15,0 17 16,0-17-16,-17 0 16,17 17-16,0-17 15,0 0-15,0 17 16,0 0-16,0 1 15,-36 17 95,1 0-110</inkml:trace>
  <inkml:trace contextRef="#ctx0" brushRef="#br0" timeOffset="144247.305">19173 1341 0,'18'0'46,"17"0"-30,18 0-16,0 0 16,18 0-16,-18 0 15,0 0 1,-18 0-16,-17 0 16,-1 0-16</inkml:trace>
  <inkml:trace contextRef="#ctx0" brushRef="#br0" timeOffset="144718.888">20003 1358 0,'17'0'31,"1"0"-15,-1 0-16,19 0 16,17 0-16,0 0 15,35 0-15,0 0 16,35 0-16,1 0 15,17 0-15,-53 0 16,-35 0-16,-18 0 16,-52 0 77,-19 0-77</inkml:trace>
  <inkml:trace contextRef="#ctx0" brushRef="#br0" timeOffset="145199.587">20479 1358 0,'0'18'16,"0"-1"-1,-18 19-15,0 17 16,1-18-16,17 0 16,-18 18-16,1 0 15,17-18-15,-18 18 16,18 0-16,0-35 16,-18 35-16,18-36 15,-17 36-15,-1-17 16,18-1-16,0 0 15,-35-35 79,-18-35-78,-18 0-16,-35-1 15</inkml:trace>
  <inkml:trace contextRef="#ctx0" brushRef="#br0" timeOffset="146031.241">19032 1429 0,'0'-18'47,"18"18"-31,0 0-1,17 0-15,0-18 16,-17 1-16,17-1 16,0 18-16,1 0 15,-1 0-15,0-17 16,-17 17 0</inkml:trace>
  <inkml:trace contextRef="#ctx0" brushRef="#br0" timeOffset="146433.636">20108 1552 0,'-17'18'78,"-1"17"-62</inkml:trace>
  <inkml:trace contextRef="#ctx0" brushRef="#br0" timeOffset="148775.672">15699 2628 0,'53'0'47,"35"0"-47,70 0 15,37 0-15,69 0 16,89 0-16,88 0 15,88 0-15,0 0 16,-53 0-16,1 0 16,-142 0-1,0 0-15,-88 0 16,-35 0-16,-54 0 16,-17 0-16,-70 0 15,-36 0-15,1 0 16,-19 0-16,1 0 15,-1-17 1,-17-1-16,36 0 16,-19 18-1,1-17-15,0-1 16,35 0-16,-1-35 16,1 18-16,36-18 15,-1-17-15,0-1 16,0-17-16,-17 0 15,35-18-15,-18-18 16,-18 1-16,-34-36 16,-19 36-16,-17 35 15,0-1-15,0-34 16,-17 35-16,-1 35 16,0 18-16,-17-1 15,35 1-15,-35 35 16,35-18-1,-36 1-15,1 17 16,18-18 0,-19 0-16,-17 18 15,0 0-15,-35-17 16,18-1-16,-36-17 16,-18 17-16,1-17 15,-18 17-15,0-17 16,-36 17-16,19-17 15,16 17-15,-16 1 16,70 17-16,-36 0 16,36 0-16,-18 0 15,18 0-15,-36 0 16,-17 0-16,-18 0 16,1 0-16,-19 0 15,19 0-15,-54 0 16,0 0-16,-17 0 15,0 0-15,17 0 16,-17 0-16,35 0 16,0 0-16,17 0 15,1 17-15,17 1 16,-17 17-16,35-17 16,-36 17-1,71-17-15,-35 17 16,53-17-16,18-1 15,17-17-15,0 0 16,-18 0-16,-35 0 16,36 0-16,-18 0 15,-18 0-15,35 0 16,18 0-16,18 0 16,-18 0-16,0 0 15,18 0-15,17 0 16,1 0-16,-1 0 15,0 18 79,18 0-78,-17-1-1,-1 1-15,18 0 16,-18-1-16,1 19 31,-1-19-31,0 19 16,-17 16-16,0 37 16,0 16-16,-18 1 15,0-35-15,0 17 16,0-17-16,35-1 15,-17-17-15,0 18 16,17-18-16,18 17 16,-18-17-16,18 0 15,0 17-15,0 1 16,0-18-16,0 18 16,0-19-16,0 37 15,0-36-15,0 17 16,0 18-16,0-17 15,0-1-15,0-17 16,0-17-16,0 17 16,18-18-16,0-35 15,-18 35 17,17-35-17,1 0-15,17 18 16,18-1-1,18 1-15,17-18 16,53 0-16,53 0 16,0 0-16,-17 0 15,17 0-15,0 0 16,0 0-16,0 0 16,-53 0-16,-35 0 15,-71 0-15,0 0 16</inkml:trace>
  <inkml:trace contextRef="#ctx0" brushRef="#br0" timeOffset="149687.873">19103 2875 0,'0'35'47,"18"18"-31,17 0-16,0 35 16,18 1-16,0-1 15,0 53-15,0-18 16,0 19-1,-18-19-15,0 0 0,18-17 16,-35-53 0,-1 0-16,1 0 15,0-35-15,-1 17 16,1 0-16,-18 1 16,18 16-16,-18-16 15,17-1-15,1 0 16,0 18-16,-18-18 15,0-17 1,0 0 78</inkml:trace>
  <inkml:trace contextRef="#ctx0" brushRef="#br0" timeOffset="150294.752">19050 4445 0,'35'53'16,"-17"-18"-16,17 0 15,18 54-15,0-19 16,-18 36-16,1 0 15,34 0-15,1-18 16,-18-35-16,17 17 16,18 1-16,-17-18 15,35-18-15,0 0 16,-53-35-16,-1 18 16,-34-18-16,0 0 15,17-53-15,-35-35 16,18 35-16,-1-18 15,1 1-15,0-18 16,-18 35-16,0 0 16,0 0-1,0 18-15,17-36 16,-17 18-16,35 0 16,-17 0-16,0 0 15,-1 1-15,-17 34 16,0 0-16,0 1 15,-35 52 64,35 18-79,-35-18 15</inkml:trace>
  <inkml:trace contextRef="#ctx0" brushRef="#br0" timeOffset="151431.5">20920 6473 0,'0'0'16,"-18"-17"0,0 17-16,-17 0 15,-18 0-15,0 0 16,-17 0-16,17 0 16,-18 0-16,36 0 15,-36 17 1,1 19-16,35-1 15,-18 36-15,17-18 16,19 17-16,-1-17 16,1-18-16,17-17 15,0 0-15,0 17 16,0-18-16,0 1 16,17 17-16,1-35 15,-1 0-15,54 0 16,35 0-16,35-17 15,-18-54-15,36 1 16,0-36-16,-18 0 16,-35 0-16,0-35 15,-53 18-15,-18-19 16,-17 19-16,-18-1 16,0-17-16,-18 53 15,0 0-15,-17 17 16,17 19-16,18-1 15,-17 35 48,-1 18-63,18 18 16,-18 17-16,1 18 15,-1 17-15,1 1 16,-19 35-16,19-18 15,-1 18-15,0 0 16,1-36-16,-1 1 16,18-36-16,0 36 15,0-19-15,0 19 16,0 17-16,0-35 16,0 0-16,0 35 15,0-35-15,0-35 16,18 17-16,-1 0 15,-17-17-15,18 0 63,-18-1-47</inkml:trace>
  <inkml:trace contextRef="#ctx0" brushRef="#br0" timeOffset="152183.349">21378 6738 0,'0'0'0,"36"-18"0,17 1 16,-1-1-16,1 18 16,0-17-16,0-1 15,-18 0-15,1 18 16,-36-17-16,0-1 15,0-17 1,0-1-16,0 1 0,0 17 16,0 1-16,0-18 15,0-1-15,0 19 16,0-1 0,-18 0-1,0 18 1,-17 0-1,18 0-15,-19 0 16,-17 0-16,18 0 16,17 0-16,-34 18 15,16-18 1,19 18-16,-1-1 16,18 19-1,-18-1-15,18-18 16,0 1-16,0 17 15,-17 18-15,17-17 16,0 34-16,-18-35 16,18-17-16,0 35 15,0-18-15,0 1 16,0-19-16,0 1 16,0 17-16,0-17 15,35-1-15,-17-17 16,0 0-1,35 18-15,-18 0 0,0-18 16,-17 0-16,-1 0 16,1 0-16,0 0 15,-1 0 1,-17-18-16,18 0 31,0-17-15</inkml:trace>
  <inkml:trace contextRef="#ctx0" brushRef="#br0" timeOffset="153320.014">22225 6297 0,'0'18'15,"-18"-1"-15,1 19 16,-19 17-1,1-18-15,18 0 16,-19 18-16,1 18 0,35-18 16,-35-1-1,17 1-15,18-35 16,0 17-16,0-17 16,0 17-1,18-35 1,17 0-16,0 0 15,18 0-15,18 18 16,-1-1-16,18 19 16,-35-36-16,-17 35 15,-1-17-15,-17-18 78,-1 0-78,1-18 16,0 0-16,-1-17 16,1 17-16,17-17 15,-35 0-15,18 17 16,-1-17-16,-17 0 16,0-1-1,0 19-15,0-18 16,0 17-1,-17-17 1,-1 17-16,0-17 16,-17 35-16,-18-18 15,36 18-15,-19 0 16,19 0-16,-1 0 16,0 0 30,1 0-30,17 18 15,0-1 1,0 1-32,0 0 15,0-1-15,0 1 16,0 17-16,17 0 15,1 18-15,0-17 16,-1-1-16,1 0 16,-18-17-1,0 17-15,18-17 16,17-18 156</inkml:trace>
  <inkml:trace contextRef="#ctx0" brushRef="#br0" timeOffset="154351.675">23001 6720 0,'0'0'0,"-18"0"16,1 0-16,-18 0 15,-18 0-15,17 0 16,19 18-16,-19 0 15,19 17-15,-1 0 16,18 1 0,0-19-16,0 1 15,0 17-15,18-35 16,-1 0 0,36 0-1,71 0-15,-36-35 16,53-18-16,-17 0 15,-1 0-15,1-17 16,-1-1-16,-35-17 16,-17 0-16,-36 17 15,-17-17-15,-1 35 16,-17 0-16,0 0 16,0 35-16,0-17 15,0 0-15,0 17 16,0 1-1,-17 17 1,-1 0 15,0 0-31,18 17 16,-17 1-16,-1 0 16,-17 34-16,35-16 15,-35-1-15,17 0 16,-17 18-16,-1 18 15,36-1-15,-35-17 16,17 0-16,1 0 16,-1 0-16,-17 0 15,35-35 1,-18 34-16,18-34 16,0 0-16,0 17 15,0 0-15,0-17 16,0 17-1,0-17 1,0 17 0,36-35-1,-36 35 63,0-17-78,0 17 16,17-17-16</inkml:trace>
  <inkml:trace contextRef="#ctx0" brushRef="#br0" timeOffset="155775.549">24007 6668 0,'-18'0'15,"0"0"95,1 17-79,17 18-31,-36-17 16,19 0-16,17 17 15,-18-35-15,18 35 16,-35-35-16,17 36 15,18-19 1,0 18 0,-17-17-16,17 0 15,0-1 1,0 1 15,0 0-31,0-1 16,35-17-16,-18 18 15,19 0-15,17-1 16,-18-17-16,-17 0 31,-1 0-31,1 0 32,-1 0-32,1-17 15,0-19-15,-1 19 16,19-1-16,-19-17 15,1 17-15,0 0 16,-18 1 15,0-1-15,0 1-16,0-19 16,-18 1-16,0 17 15,1-35-15,-19 18 16,19 18-16,-19-19 15,19 19-15,-1-1 16,1 18-16,-1-18 16,0 18 15,-35 0-31,36 0 16,-19 0-16,19 18 15,-18 17-15,17-35 16,0 18-16,1 0 15,17-1 1,0 1 0,-18 35-16,18-18 15,0 18 1,-18-18-16,18 0 16,0 1-1,0-1-15,0 18 16,0 0-16,0 0 15,0 0-15,0-18 16,0 0-16,0-17 16,0 0-16,0 17 15,0 18-15,0-36 16,18 1-16,0 35 16,-1-35-16,19 17 15,-19-18-15,1 1 16,-1-18-16,19 0 15,-19 0 1,19 0 0,-19 0-1,1 0 1</inkml:trace>
  <inkml:trace contextRef="#ctx0" brushRef="#br0" timeOffset="156608.004">24342 6738 0,'0'18'31,"0"35"-31,0-18 16,0 35-1,0 1-15,0 17 0,0-17 16,0 17-16,0-35 16,0 0-16,0 0 15,-18-36 1,18 1-16,0-36 78,0-35-62,0 1-16,18 16 15,-1 1 1,1 0-16,-18 17 16,18 0-16,-1 1 15,1-1-15,17-17 16,-17 17-16,35-17 15,0 35-15,0-35 16,17 17-16,-17 18 16,18 0-16,17 0 15,-53 0-15,-17 0 125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A8EF0-7B97-4DB7-A0F8-40358EFE5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RTP</a:t>
            </a:r>
            <a:r>
              <a:rPr lang="zh-CN" altLang="en-US" dirty="0"/>
              <a:t>对</a:t>
            </a:r>
            <a:r>
              <a:rPr lang="en-US" altLang="zh-CN" dirty="0"/>
              <a:t>H264</a:t>
            </a:r>
            <a:r>
              <a:rPr lang="zh-CN" altLang="en-US" dirty="0"/>
              <a:t>的</a:t>
            </a:r>
            <a:r>
              <a:rPr lang="zh-CN" altLang="en-US"/>
              <a:t>封包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CB76A3-3084-4EDD-927C-CEDFF45E3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984"/>
          </a:xfrm>
        </p:spPr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FU-A</a:t>
            </a:r>
            <a:r>
              <a:rPr lang="zh-CN" altLang="en-US" dirty="0"/>
              <a:t>的封包格式及解析</a:t>
            </a:r>
          </a:p>
        </p:txBody>
      </p:sp>
    </p:spTree>
    <p:extLst>
      <p:ext uri="{BB962C8B-B14F-4D97-AF65-F5344CB8AC3E}">
        <p14:creationId xmlns:p14="http://schemas.microsoft.com/office/powerpoint/2010/main" val="396630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zh-CN" altLang="en-US" dirty="0"/>
              <a:t>携带</a:t>
            </a:r>
            <a:r>
              <a:rPr lang="en-US" altLang="zh-CN" dirty="0"/>
              <a:t>H264</a:t>
            </a:r>
            <a:r>
              <a:rPr lang="zh-CN" altLang="en-US" dirty="0"/>
              <a:t>的</a:t>
            </a:r>
            <a:r>
              <a:rPr lang="en-US" altLang="zh-CN" dirty="0"/>
              <a:t>RTP</a:t>
            </a:r>
            <a:r>
              <a:rPr lang="zh-CN" altLang="en-US" dirty="0"/>
              <a:t>的包结构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 descr="C:\Users\rock\Desktop\课程\H264数据结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6526213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9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73F19-A8BE-448B-BE0F-BC176AA4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几种封包格式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BB7C3-44E6-40FC-B40E-A9C1ED30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RFC 3984</a:t>
            </a:r>
            <a:r>
              <a:rPr lang="zh-CN" altLang="en-US" dirty="0"/>
              <a:t>文档中定义</a:t>
            </a:r>
            <a:r>
              <a:rPr lang="en-US" altLang="zh-CN" dirty="0"/>
              <a:t>RTP</a:t>
            </a:r>
            <a:r>
              <a:rPr lang="zh-CN" altLang="en-US" dirty="0"/>
              <a:t>包中携带</a:t>
            </a:r>
            <a:r>
              <a:rPr lang="en-US" altLang="zh-CN" dirty="0"/>
              <a:t>H264</a:t>
            </a:r>
            <a:r>
              <a:rPr lang="zh-CN" altLang="en-US" dirty="0"/>
              <a:t>的几种方式</a:t>
            </a:r>
            <a:r>
              <a:rPr lang="en-US" altLang="zh-CN" dirty="0"/>
              <a:t>:STAP(STAP-A/B)</a:t>
            </a:r>
            <a:r>
              <a:rPr lang="zh-CN" altLang="en-US" dirty="0"/>
              <a:t>一个</a:t>
            </a:r>
            <a:r>
              <a:rPr lang="en-US" altLang="zh-CN" dirty="0"/>
              <a:t>RTP</a:t>
            </a:r>
            <a:r>
              <a:rPr lang="zh-CN" altLang="en-US" dirty="0"/>
              <a:t>包中携带多个</a:t>
            </a:r>
            <a:r>
              <a:rPr lang="en-US" altLang="zh-CN" dirty="0"/>
              <a:t>NALU</a:t>
            </a:r>
            <a:r>
              <a:rPr lang="zh-CN" altLang="en-US" dirty="0"/>
              <a:t>单元，这些</a:t>
            </a:r>
            <a:r>
              <a:rPr lang="en-US" altLang="zh-CN" dirty="0"/>
              <a:t>NALU</a:t>
            </a:r>
            <a:r>
              <a:rPr lang="zh-CN" altLang="en-US" dirty="0"/>
              <a:t>的时间戳都一致。</a:t>
            </a:r>
            <a:r>
              <a:rPr lang="en-US" altLang="zh-CN" dirty="0"/>
              <a:t>MTAP </a:t>
            </a:r>
            <a:r>
              <a:rPr lang="zh-CN" altLang="en-US" dirty="0"/>
              <a:t>一个</a:t>
            </a:r>
            <a:r>
              <a:rPr lang="en-US" altLang="zh-CN" dirty="0"/>
              <a:t>RTP</a:t>
            </a:r>
            <a:r>
              <a:rPr lang="zh-CN" altLang="en-US" dirty="0"/>
              <a:t>包中携带多个</a:t>
            </a:r>
            <a:r>
              <a:rPr lang="en-US" altLang="zh-CN" dirty="0"/>
              <a:t>NALU</a:t>
            </a:r>
            <a:r>
              <a:rPr lang="zh-CN" altLang="en-US" dirty="0"/>
              <a:t>单元，这些</a:t>
            </a:r>
            <a:r>
              <a:rPr lang="en-US" altLang="zh-CN" dirty="0"/>
              <a:t>NALU</a:t>
            </a:r>
            <a:r>
              <a:rPr lang="zh-CN" altLang="en-US" dirty="0"/>
              <a:t>的时间戳不一致。</a:t>
            </a:r>
            <a:r>
              <a:rPr lang="en-US" altLang="zh-CN" dirty="0"/>
              <a:t>FU(FU-A/B)</a:t>
            </a:r>
            <a:r>
              <a:rPr lang="zh-CN" altLang="en-US" dirty="0"/>
              <a:t>一个</a:t>
            </a:r>
            <a:r>
              <a:rPr lang="en-US" altLang="zh-CN" dirty="0"/>
              <a:t>NALU</a:t>
            </a:r>
            <a:r>
              <a:rPr lang="zh-CN" altLang="en-US" dirty="0"/>
              <a:t>由多个</a:t>
            </a:r>
            <a:r>
              <a:rPr lang="en-US" altLang="zh-CN" dirty="0"/>
              <a:t>RTP</a:t>
            </a:r>
            <a:r>
              <a:rPr lang="zh-CN" altLang="en-US" dirty="0"/>
              <a:t>包携带。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34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FU-A</a:t>
            </a:r>
            <a:r>
              <a:rPr lang="zh-CN" altLang="en-US" dirty="0"/>
              <a:t>封包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分包的目的：图像经过编码器产生</a:t>
            </a:r>
            <a:r>
              <a:rPr lang="en-US" altLang="zh-CN" dirty="0"/>
              <a:t>NALU</a:t>
            </a:r>
            <a:r>
              <a:rPr lang="zh-CN" altLang="en-US" dirty="0"/>
              <a:t>后，其数据是很可能大于</a:t>
            </a:r>
            <a:r>
              <a:rPr lang="en-US" altLang="zh-CN" dirty="0"/>
              <a:t>UDP</a:t>
            </a:r>
            <a:r>
              <a:rPr lang="zh-CN" altLang="en-US" dirty="0"/>
              <a:t>所能携带的最大负载长度</a:t>
            </a:r>
            <a:r>
              <a:rPr lang="en-US" altLang="zh-CN" dirty="0"/>
              <a:t>(</a:t>
            </a:r>
            <a:r>
              <a:rPr lang="zh-CN" altLang="en-US" dirty="0"/>
              <a:t>受</a:t>
            </a:r>
            <a:r>
              <a:rPr lang="en-US" altLang="zh-CN" dirty="0"/>
              <a:t>MTU</a:t>
            </a:r>
            <a:r>
              <a:rPr lang="zh-CN" altLang="en-US" dirty="0"/>
              <a:t>的大小的限制</a:t>
            </a:r>
            <a:r>
              <a:rPr lang="en-US" altLang="zh-CN" dirty="0"/>
              <a:t>)</a:t>
            </a:r>
            <a:r>
              <a:rPr lang="zh-CN" altLang="en-US" dirty="0"/>
              <a:t>，所以一个</a:t>
            </a:r>
            <a:r>
              <a:rPr lang="en-US" altLang="zh-CN" dirty="0"/>
              <a:t>NALU</a:t>
            </a:r>
            <a:r>
              <a:rPr lang="zh-CN" altLang="en-US" dirty="0"/>
              <a:t>会被分到多个</a:t>
            </a:r>
            <a:r>
              <a:rPr lang="en-US" altLang="zh-CN" dirty="0"/>
              <a:t>RTP</a:t>
            </a:r>
            <a:r>
              <a:rPr lang="zh-CN" altLang="en-US" dirty="0"/>
              <a:t>包中携带。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854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FU-A</a:t>
            </a:r>
            <a:r>
              <a:rPr lang="zh-CN" altLang="en-US" dirty="0"/>
              <a:t>包结构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整体结构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63284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9DAB85F-5B40-416D-AE10-95A8157E8478}"/>
                  </a:ext>
                </a:extLst>
              </p14:cNvPr>
              <p14:cNvContentPartPr/>
              <p14:nvPr/>
            </p14:nvContentPartPr>
            <p14:xfrm>
              <a:off x="399960" y="2724120"/>
              <a:ext cx="9233280" cy="3226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9DAB85F-5B40-416D-AE10-95A8157E84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600" y="2714760"/>
                <a:ext cx="9252000" cy="32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15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/>
              <a:t>FU indicator</a:t>
            </a:r>
            <a:r>
              <a:rPr lang="zh-CN" altLang="en-US" dirty="0"/>
              <a:t>结构：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zh-CN" altLang="en-US" dirty="0"/>
              <a:t>：指示该</a:t>
            </a:r>
            <a:r>
              <a:rPr lang="en-US" altLang="zh-CN" dirty="0"/>
              <a:t>NALU</a:t>
            </a:r>
            <a:r>
              <a:rPr lang="zh-CN" altLang="en-US" dirty="0"/>
              <a:t>是否有错误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NRI</a:t>
            </a:r>
            <a:r>
              <a:rPr lang="zh-CN" altLang="en-US" dirty="0"/>
              <a:t>：指示该</a:t>
            </a:r>
            <a:r>
              <a:rPr lang="en-US" altLang="zh-CN" dirty="0"/>
              <a:t>NALU</a:t>
            </a:r>
            <a:r>
              <a:rPr lang="zh-CN" altLang="en-US" dirty="0"/>
              <a:t>的重要性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</a:t>
            </a:r>
            <a:r>
              <a:rPr lang="zh-CN" altLang="en-US" dirty="0"/>
              <a:t>：指示该</a:t>
            </a:r>
            <a:r>
              <a:rPr lang="en-US" altLang="zh-CN" dirty="0"/>
              <a:t>NALU</a:t>
            </a:r>
            <a:r>
              <a:rPr lang="zh-CN" altLang="en-US" dirty="0"/>
              <a:t>的分包模式，</a:t>
            </a:r>
            <a:r>
              <a:rPr lang="en-US" altLang="zh-CN" dirty="0"/>
              <a:t>FU-A</a:t>
            </a:r>
            <a:r>
              <a:rPr lang="zh-CN" altLang="en-US" dirty="0"/>
              <a:t>的值为</a:t>
            </a:r>
            <a:r>
              <a:rPr lang="en-US" altLang="zh-CN" dirty="0"/>
              <a:t>28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48" y="1592796"/>
            <a:ext cx="565765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AE8E35C-6130-43C7-B30C-35A33A6E9ADD}"/>
                  </a:ext>
                </a:extLst>
              </p14:cNvPr>
              <p14:cNvContentPartPr/>
              <p14:nvPr/>
            </p14:nvContentPartPr>
            <p14:xfrm>
              <a:off x="399960" y="933480"/>
              <a:ext cx="4356720" cy="4597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AE8E35C-6130-43C7-B30C-35A33A6E9A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600" y="924120"/>
                <a:ext cx="4375440" cy="46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96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E9928-BC28-4DB2-ACE1-EB07543E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zh-CN" dirty="0"/>
              <a:t>FU header</a:t>
            </a:r>
            <a:r>
              <a:rPr lang="zh-CN" altLang="en-US" dirty="0"/>
              <a:t>结构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S:1</a:t>
            </a:r>
            <a:r>
              <a:rPr lang="zh-CN" altLang="en-US" dirty="0"/>
              <a:t>位 标识</a:t>
            </a:r>
            <a:r>
              <a:rPr lang="en-US" altLang="zh-CN" dirty="0"/>
              <a:t>FU</a:t>
            </a:r>
            <a:r>
              <a:rPr lang="zh-CN" altLang="en-US" dirty="0"/>
              <a:t>包的开始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E:1</a:t>
            </a:r>
            <a:r>
              <a:rPr lang="zh-CN" altLang="en-US" dirty="0"/>
              <a:t>位 标识</a:t>
            </a:r>
            <a:r>
              <a:rPr lang="en-US" altLang="zh-CN" dirty="0"/>
              <a:t>FU</a:t>
            </a:r>
            <a:r>
              <a:rPr lang="zh-CN" altLang="en-US" dirty="0"/>
              <a:t>包的结束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R:1</a:t>
            </a:r>
            <a:r>
              <a:rPr lang="zh-CN" altLang="en-US" dirty="0"/>
              <a:t>位 保留位，设置位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/>
              <a:t>Type:5</a:t>
            </a:r>
            <a:r>
              <a:rPr lang="zh-CN" altLang="en-US"/>
              <a:t>位 </a:t>
            </a:r>
            <a:r>
              <a:rPr lang="zh-CN" altLang="en-US" dirty="0"/>
              <a:t>指示</a:t>
            </a:r>
            <a:r>
              <a:rPr lang="en-US" altLang="zh-CN" dirty="0"/>
              <a:t>NALU</a:t>
            </a:r>
            <a:r>
              <a:rPr lang="zh-CN" altLang="en-US" dirty="0"/>
              <a:t>的类型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A00635-CA14-4627-BA47-19F48FA0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5338936" cy="10574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CD10CE4-CC12-40A1-A857-424F3BF077C2}"/>
                  </a:ext>
                </a:extLst>
              </p14:cNvPr>
              <p14:cNvContentPartPr/>
              <p14:nvPr/>
            </p14:nvContentPartPr>
            <p14:xfrm>
              <a:off x="482760" y="196920"/>
              <a:ext cx="8509320" cy="6629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CD10CE4-CC12-40A1-A857-424F3BF077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00" y="187560"/>
                <a:ext cx="8528040" cy="66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7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4E5A8-27A9-4CC9-8C78-76A294EF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6000" dirty="0"/>
              <a:t>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4085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230</Words>
  <Application>Microsoft Office PowerPoint</Application>
  <PresentationFormat>全屏显示(4:3)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</vt:lpstr>
      <vt:lpstr>RTP对H264的封包</vt:lpstr>
      <vt:lpstr>PowerPoint 演示文稿</vt:lpstr>
      <vt:lpstr>几种封包格式</vt:lpstr>
      <vt:lpstr>FU-A封包</vt:lpstr>
      <vt:lpstr> FU-A包结构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rock rock</cp:lastModifiedBy>
  <cp:revision>25</cp:revision>
  <dcterms:created xsi:type="dcterms:W3CDTF">2018-08-30T00:13:43Z</dcterms:created>
  <dcterms:modified xsi:type="dcterms:W3CDTF">2018-09-02T13:30:00Z</dcterms:modified>
</cp:coreProperties>
</file>