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7" r:id="rId13"/>
    <p:sldId id="278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4574D-0033-6FCC-9655-5504D0CDB7E5}" v="2909" dt="2025-01-16T00:31:35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t Adamiak" userId="S::346554@uwr.edu.pl::3655142d-1757-45e0-b083-7e9351e5dad5" providerId="AD" clId="Web-{57F4574D-0033-6FCC-9655-5504D0CDB7E5}"/>
    <pc:docChg chg="addSld delSld modSld sldOrd">
      <pc:chgData name="Hubert Adamiak" userId="S::346554@uwr.edu.pl::3655142d-1757-45e0-b083-7e9351e5dad5" providerId="AD" clId="Web-{57F4574D-0033-6FCC-9655-5504D0CDB7E5}" dt="2025-01-16T00:31:35.709" v="2760" actId="20577"/>
      <pc:docMkLst>
        <pc:docMk/>
      </pc:docMkLst>
      <pc:sldChg chg="modSp">
        <pc:chgData name="Hubert Adamiak" userId="S::346554@uwr.edu.pl::3655142d-1757-45e0-b083-7e9351e5dad5" providerId="AD" clId="Web-{57F4574D-0033-6FCC-9655-5504D0CDB7E5}" dt="2025-01-15T23:07:55.473" v="24" actId="1076"/>
        <pc:sldMkLst>
          <pc:docMk/>
          <pc:sldMk cId="356326839" sldId="256"/>
        </pc:sldMkLst>
        <pc:spChg chg="mod">
          <ac:chgData name="Hubert Adamiak" userId="S::346554@uwr.edu.pl::3655142d-1757-45e0-b083-7e9351e5dad5" providerId="AD" clId="Web-{57F4574D-0033-6FCC-9655-5504D0CDB7E5}" dt="2025-01-15T23:07:55.473" v="24" actId="1076"/>
          <ac:spMkLst>
            <pc:docMk/>
            <pc:sldMk cId="356326839" sldId="256"/>
            <ac:spMk id="2" creationId="{00000000-0000-0000-0000-000000000000}"/>
          </ac:spMkLst>
        </pc:spChg>
        <pc:spChg chg="mod">
          <ac:chgData name="Hubert Adamiak" userId="S::346554@uwr.edu.pl::3655142d-1757-45e0-b083-7e9351e5dad5" providerId="AD" clId="Web-{57F4574D-0033-6FCC-9655-5504D0CDB7E5}" dt="2025-01-15T23:07:41.191" v="22" actId="20577"/>
          <ac:spMkLst>
            <pc:docMk/>
            <pc:sldMk cId="356326839" sldId="256"/>
            <ac:spMk id="3" creationId="{00000000-0000-0000-0000-000000000000}"/>
          </ac:spMkLst>
        </pc:spChg>
      </pc:sldChg>
      <pc:sldChg chg="addSp delSp modSp new del">
        <pc:chgData name="Hubert Adamiak" userId="S::346554@uwr.edu.pl::3655142d-1757-45e0-b083-7e9351e5dad5" providerId="AD" clId="Web-{57F4574D-0033-6FCC-9655-5504D0CDB7E5}" dt="2025-01-15T23:08:59.211" v="28"/>
        <pc:sldMkLst>
          <pc:docMk/>
          <pc:sldMk cId="207265213" sldId="257"/>
        </pc:sldMkLst>
        <pc:spChg chg="add del">
          <ac:chgData name="Hubert Adamiak" userId="S::346554@uwr.edu.pl::3655142d-1757-45e0-b083-7e9351e5dad5" providerId="AD" clId="Web-{57F4574D-0033-6FCC-9655-5504D0CDB7E5}" dt="2025-01-15T23:08:55.867" v="27"/>
          <ac:spMkLst>
            <pc:docMk/>
            <pc:sldMk cId="207265213" sldId="257"/>
            <ac:spMk id="3" creationId="{8F261362-04EB-9361-9E18-890948EBB004}"/>
          </ac:spMkLst>
        </pc:spChg>
        <pc:graphicFrameChg chg="add del mod ord modGraphic">
          <ac:chgData name="Hubert Adamiak" userId="S::346554@uwr.edu.pl::3655142d-1757-45e0-b083-7e9351e5dad5" providerId="AD" clId="Web-{57F4574D-0033-6FCC-9655-5504D0CDB7E5}" dt="2025-01-15T23:08:55.867" v="27"/>
          <ac:graphicFrameMkLst>
            <pc:docMk/>
            <pc:sldMk cId="207265213" sldId="257"/>
            <ac:graphicFrameMk id="4" creationId="{E319580E-B5BC-8990-D46F-68DDE7C40297}"/>
          </ac:graphicFrameMkLst>
        </pc:graphicFrameChg>
      </pc:sldChg>
      <pc:sldChg chg="addSp delSp modSp new">
        <pc:chgData name="Hubert Adamiak" userId="S::346554@uwr.edu.pl::3655142d-1757-45e0-b083-7e9351e5dad5" providerId="AD" clId="Web-{57F4574D-0033-6FCC-9655-5504D0CDB7E5}" dt="2025-01-15T23:24:05.534" v="866"/>
        <pc:sldMkLst>
          <pc:docMk/>
          <pc:sldMk cId="3798533695" sldId="257"/>
        </pc:sldMkLst>
        <pc:spChg chg="del mod">
          <ac:chgData name="Hubert Adamiak" userId="S::346554@uwr.edu.pl::3655142d-1757-45e0-b083-7e9351e5dad5" providerId="AD" clId="Web-{57F4574D-0033-6FCC-9655-5504D0CDB7E5}" dt="2025-01-15T23:16:53.029" v="230"/>
          <ac:spMkLst>
            <pc:docMk/>
            <pc:sldMk cId="3798533695" sldId="257"/>
            <ac:spMk id="2" creationId="{8B0DE944-BD70-82EA-EABB-1359B4DC2D99}"/>
          </ac:spMkLst>
        </pc:spChg>
        <pc:spChg chg="del">
          <ac:chgData name="Hubert Adamiak" userId="S::346554@uwr.edu.pl::3655142d-1757-45e0-b083-7e9351e5dad5" providerId="AD" clId="Web-{57F4574D-0033-6FCC-9655-5504D0CDB7E5}" dt="2025-01-15T23:09:09.930" v="30"/>
          <ac:spMkLst>
            <pc:docMk/>
            <pc:sldMk cId="3798533695" sldId="257"/>
            <ac:spMk id="3" creationId="{EFAB3FFB-C5B1-9983-E377-E3E2DDCACA82}"/>
          </ac:spMkLst>
        </pc:spChg>
        <pc:spChg chg="add del mod">
          <ac:chgData name="Hubert Adamiak" userId="S::346554@uwr.edu.pl::3655142d-1757-45e0-b083-7e9351e5dad5" providerId="AD" clId="Web-{57F4574D-0033-6FCC-9655-5504D0CDB7E5}" dt="2025-01-15T23:15:42.214" v="171"/>
          <ac:spMkLst>
            <pc:docMk/>
            <pc:sldMk cId="3798533695" sldId="257"/>
            <ac:spMk id="6" creationId="{66397FF0-CD8C-B029-FA94-274946A31A9C}"/>
          </ac:spMkLst>
        </pc:spChg>
        <pc:spChg chg="add del mod">
          <ac:chgData name="Hubert Adamiak" userId="S::346554@uwr.edu.pl::3655142d-1757-45e0-b083-7e9351e5dad5" providerId="AD" clId="Web-{57F4574D-0033-6FCC-9655-5504D0CDB7E5}" dt="2025-01-15T23:17:02.592" v="233"/>
          <ac:spMkLst>
            <pc:docMk/>
            <pc:sldMk cId="3798533695" sldId="257"/>
            <ac:spMk id="9" creationId="{3AE6E601-BE6E-97FE-6CC7-36ADA21EB36A}"/>
          </ac:spMkLst>
        </pc:spChg>
        <pc:spChg chg="add del">
          <ac:chgData name="Hubert Adamiak" userId="S::346554@uwr.edu.pl::3655142d-1757-45e0-b083-7e9351e5dad5" providerId="AD" clId="Web-{57F4574D-0033-6FCC-9655-5504D0CDB7E5}" dt="2025-01-15T23:16:55.967" v="232"/>
          <ac:spMkLst>
            <pc:docMk/>
            <pc:sldMk cId="3798533695" sldId="257"/>
            <ac:spMk id="11" creationId="{6B7B5A5D-9F7B-EE5B-8B9E-80CB11E34DE4}"/>
          </ac:spMkLst>
        </pc:spChg>
        <pc:spChg chg="add mod">
          <ac:chgData name="Hubert Adamiak" userId="S::346554@uwr.edu.pl::3655142d-1757-45e0-b083-7e9351e5dad5" providerId="AD" clId="Web-{57F4574D-0033-6FCC-9655-5504D0CDB7E5}" dt="2025-01-15T23:17:03.733" v="234"/>
          <ac:spMkLst>
            <pc:docMk/>
            <pc:sldMk cId="3798533695" sldId="257"/>
            <ac:spMk id="13" creationId="{754ABDAE-2865-0763-D409-A885886DD355}"/>
          </ac:spMkLst>
        </pc:spChg>
        <pc:graphicFrameChg chg="add del mod ord modGraphic">
          <ac:chgData name="Hubert Adamiak" userId="S::346554@uwr.edu.pl::3655142d-1757-45e0-b083-7e9351e5dad5" providerId="AD" clId="Web-{57F4574D-0033-6FCC-9655-5504D0CDB7E5}" dt="2025-01-15T23:15:33.479" v="170"/>
          <ac:graphicFrameMkLst>
            <pc:docMk/>
            <pc:sldMk cId="3798533695" sldId="257"/>
            <ac:graphicFrameMk id="4" creationId="{4EA5D5B1-9EEA-12EA-0D0E-16A840B49422}"/>
          </ac:graphicFrameMkLst>
        </pc:graphicFrameChg>
        <pc:graphicFrameChg chg="add mod ord modGraphic">
          <ac:chgData name="Hubert Adamiak" userId="S::346554@uwr.edu.pl::3655142d-1757-45e0-b083-7e9351e5dad5" providerId="AD" clId="Web-{57F4574D-0033-6FCC-9655-5504D0CDB7E5}" dt="2025-01-15T23:24:05.534" v="866"/>
          <ac:graphicFrameMkLst>
            <pc:docMk/>
            <pc:sldMk cId="3798533695" sldId="257"/>
            <ac:graphicFrameMk id="7" creationId="{1084EC0D-EA9A-DE61-FF44-6760A27B6B51}"/>
          </ac:graphicFrameMkLst>
        </pc:graphicFrameChg>
      </pc:sldChg>
      <pc:sldChg chg="modSp new mod ord modClrScheme chgLayout">
        <pc:chgData name="Hubert Adamiak" userId="S::346554@uwr.edu.pl::3655142d-1757-45e0-b083-7e9351e5dad5" providerId="AD" clId="Web-{57F4574D-0033-6FCC-9655-5504D0CDB7E5}" dt="2025-01-15T23:11:47.093" v="72" actId="1076"/>
        <pc:sldMkLst>
          <pc:docMk/>
          <pc:sldMk cId="2927035407" sldId="258"/>
        </pc:sldMkLst>
        <pc:spChg chg="mod ord">
          <ac:chgData name="Hubert Adamiak" userId="S::346554@uwr.edu.pl::3655142d-1757-45e0-b083-7e9351e5dad5" providerId="AD" clId="Web-{57F4574D-0033-6FCC-9655-5504D0CDB7E5}" dt="2025-01-15T23:11:47.093" v="72" actId="1076"/>
          <ac:spMkLst>
            <pc:docMk/>
            <pc:sldMk cId="2927035407" sldId="258"/>
            <ac:spMk id="2" creationId="{E03C4514-E812-C501-D8BE-464BC305F84E}"/>
          </ac:spMkLst>
        </pc:spChg>
        <pc:spChg chg="mod ord">
          <ac:chgData name="Hubert Adamiak" userId="S::346554@uwr.edu.pl::3655142d-1757-45e0-b083-7e9351e5dad5" providerId="AD" clId="Web-{57F4574D-0033-6FCC-9655-5504D0CDB7E5}" dt="2025-01-15T23:09:51.119" v="36"/>
          <ac:spMkLst>
            <pc:docMk/>
            <pc:sldMk cId="2927035407" sldId="258"/>
            <ac:spMk id="3" creationId="{60877FE0-44C0-5154-3B32-664C9565DFDD}"/>
          </ac:spMkLst>
        </pc:spChg>
      </pc:sldChg>
      <pc:sldChg chg="modSp new">
        <pc:chgData name="Hubert Adamiak" userId="S::346554@uwr.edu.pl::3655142d-1757-45e0-b083-7e9351e5dad5" providerId="AD" clId="Web-{57F4574D-0033-6FCC-9655-5504D0CDB7E5}" dt="2025-01-15T23:14:40.570" v="169" actId="20577"/>
        <pc:sldMkLst>
          <pc:docMk/>
          <pc:sldMk cId="1623604257" sldId="259"/>
        </pc:sldMkLst>
        <pc:spChg chg="mod">
          <ac:chgData name="Hubert Adamiak" userId="S::346554@uwr.edu.pl::3655142d-1757-45e0-b083-7e9351e5dad5" providerId="AD" clId="Web-{57F4574D-0033-6FCC-9655-5504D0CDB7E5}" dt="2025-01-15T23:13:03.659" v="86" actId="20577"/>
          <ac:spMkLst>
            <pc:docMk/>
            <pc:sldMk cId="1623604257" sldId="259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14:40.570" v="169" actId="20577"/>
          <ac:spMkLst>
            <pc:docMk/>
            <pc:sldMk cId="1623604257" sldId="259"/>
            <ac:spMk id="3" creationId="{E79C6A9F-B1FA-4E77-A01F-F10BAC5F68A7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5T23:32:38.497" v="960" actId="20577"/>
        <pc:sldMkLst>
          <pc:docMk/>
          <pc:sldMk cId="1866299321" sldId="260"/>
        </pc:sldMkLst>
        <pc:spChg chg="mod">
          <ac:chgData name="Hubert Adamiak" userId="S::346554@uwr.edu.pl::3655142d-1757-45e0-b083-7e9351e5dad5" providerId="AD" clId="Web-{57F4574D-0033-6FCC-9655-5504D0CDB7E5}" dt="2025-01-15T23:32:38.497" v="960" actId="20577"/>
          <ac:spMkLst>
            <pc:docMk/>
            <pc:sldMk cId="1866299321" sldId="260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27:01.870" v="949" actId="20577"/>
          <ac:spMkLst>
            <pc:docMk/>
            <pc:sldMk cId="1866299321" sldId="260"/>
            <ac:spMk id="3" creationId="{E79C6A9F-B1FA-4E77-A01F-F10BAC5F68A7}"/>
          </ac:spMkLst>
        </pc:spChg>
      </pc:sldChg>
      <pc:sldChg chg="addSp delSp modSp add replId">
        <pc:chgData name="Hubert Adamiak" userId="S::346554@uwr.edu.pl::3655142d-1757-45e0-b083-7e9351e5dad5" providerId="AD" clId="Web-{57F4574D-0033-6FCC-9655-5504D0CDB7E5}" dt="2025-01-15T23:34:55.050" v="1138"/>
        <pc:sldMkLst>
          <pc:docMk/>
          <pc:sldMk cId="1067149866" sldId="261"/>
        </pc:sldMkLst>
        <pc:spChg chg="add del mod">
          <ac:chgData name="Hubert Adamiak" userId="S::346554@uwr.edu.pl::3655142d-1757-45e0-b083-7e9351e5dad5" providerId="AD" clId="Web-{57F4574D-0033-6FCC-9655-5504D0CDB7E5}" dt="2025-01-15T23:32:55.451" v="965"/>
          <ac:spMkLst>
            <pc:docMk/>
            <pc:sldMk cId="1067149866" sldId="261"/>
            <ac:spMk id="3" creationId="{7ECD713B-1D2F-FF63-9B24-8CA338260F3E}"/>
          </ac:spMkLst>
        </pc:spChg>
        <pc:spChg chg="add del">
          <ac:chgData name="Hubert Adamiak" userId="S::346554@uwr.edu.pl::3655142d-1757-45e0-b083-7e9351e5dad5" providerId="AD" clId="Web-{57F4574D-0033-6FCC-9655-5504D0CDB7E5}" dt="2025-01-15T23:33:00.654" v="966"/>
          <ac:spMkLst>
            <pc:docMk/>
            <pc:sldMk cId="1067149866" sldId="261"/>
            <ac:spMk id="5" creationId="{FE7E8149-F282-B2CE-F0AD-A96F3AF14527}"/>
          </ac:spMkLst>
        </pc:spChg>
        <pc:spChg chg="add mod">
          <ac:chgData name="Hubert Adamiak" userId="S::346554@uwr.edu.pl::3655142d-1757-45e0-b083-7e9351e5dad5" providerId="AD" clId="Web-{57F4574D-0033-6FCC-9655-5504D0CDB7E5}" dt="2025-01-15T23:33:01.436" v="967"/>
          <ac:spMkLst>
            <pc:docMk/>
            <pc:sldMk cId="1067149866" sldId="261"/>
            <ac:spMk id="8" creationId="{70A4E4CE-593C-DCA6-A0AB-6DD7ED882884}"/>
          </ac:spMkLst>
        </pc:spChg>
        <pc:spChg chg="del mod">
          <ac:chgData name="Hubert Adamiak" userId="S::346554@uwr.edu.pl::3655142d-1757-45e0-b083-7e9351e5dad5" providerId="AD" clId="Web-{57F4574D-0033-6FCC-9655-5504D0CDB7E5}" dt="2025-01-15T23:32:50.388" v="963"/>
          <ac:spMkLst>
            <pc:docMk/>
            <pc:sldMk cId="1067149866" sldId="261"/>
            <ac:spMk id="13" creationId="{754ABDAE-2865-0763-D409-A885886DD355}"/>
          </ac:spMkLst>
        </pc:spChg>
        <pc:graphicFrameChg chg="mod modGraphic">
          <ac:chgData name="Hubert Adamiak" userId="S::346554@uwr.edu.pl::3655142d-1757-45e0-b083-7e9351e5dad5" providerId="AD" clId="Web-{57F4574D-0033-6FCC-9655-5504D0CDB7E5}" dt="2025-01-15T23:34:55.050" v="1138"/>
          <ac:graphicFrameMkLst>
            <pc:docMk/>
            <pc:sldMk cId="1067149866" sldId="261"/>
            <ac:graphicFrameMk id="7" creationId="{1084EC0D-EA9A-DE61-FF44-6760A27B6B51}"/>
          </ac:graphicFrameMkLst>
        </pc:graphicFrameChg>
      </pc:sldChg>
      <pc:sldChg chg="modSp add ord replId">
        <pc:chgData name="Hubert Adamiak" userId="S::346554@uwr.edu.pl::3655142d-1757-45e0-b083-7e9351e5dad5" providerId="AD" clId="Web-{57F4574D-0033-6FCC-9655-5504D0CDB7E5}" dt="2025-01-15T23:39:48.021" v="1256" actId="20577"/>
        <pc:sldMkLst>
          <pc:docMk/>
          <pc:sldMk cId="2992512043" sldId="262"/>
        </pc:sldMkLst>
        <pc:spChg chg="mod">
          <ac:chgData name="Hubert Adamiak" userId="S::346554@uwr.edu.pl::3655142d-1757-45e0-b083-7e9351e5dad5" providerId="AD" clId="Web-{57F4574D-0033-6FCC-9655-5504D0CDB7E5}" dt="2025-01-15T23:38:18.502" v="1179" actId="20577"/>
          <ac:spMkLst>
            <pc:docMk/>
            <pc:sldMk cId="2992512043" sldId="262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39:48.021" v="1256" actId="20577"/>
          <ac:spMkLst>
            <pc:docMk/>
            <pc:sldMk cId="2992512043" sldId="262"/>
            <ac:spMk id="3" creationId="{E79C6A9F-B1FA-4E77-A01F-F10BAC5F68A7}"/>
          </ac:spMkLst>
        </pc:spChg>
      </pc:sldChg>
      <pc:sldChg chg="addSp delSp modSp add replId">
        <pc:chgData name="Hubert Adamiak" userId="S::346554@uwr.edu.pl::3655142d-1757-45e0-b083-7e9351e5dad5" providerId="AD" clId="Web-{57F4574D-0033-6FCC-9655-5504D0CDB7E5}" dt="2025-01-15T23:41:34.917" v="1270"/>
        <pc:sldMkLst>
          <pc:docMk/>
          <pc:sldMk cId="1606912751" sldId="263"/>
        </pc:sldMkLst>
        <pc:spChg chg="add del mod">
          <ac:chgData name="Hubert Adamiak" userId="S::346554@uwr.edu.pl::3655142d-1757-45e0-b083-7e9351e5dad5" providerId="AD" clId="Web-{57F4574D-0033-6FCC-9655-5504D0CDB7E5}" dt="2025-01-15T23:38:27.674" v="1181"/>
          <ac:spMkLst>
            <pc:docMk/>
            <pc:sldMk cId="1606912751" sldId="263"/>
            <ac:spMk id="3" creationId="{D4B0E15C-1523-7384-BCD8-2902732C7188}"/>
          </ac:spMkLst>
        </pc:spChg>
        <pc:spChg chg="add mod">
          <ac:chgData name="Hubert Adamiak" userId="S::346554@uwr.edu.pl::3655142d-1757-45e0-b083-7e9351e5dad5" providerId="AD" clId="Web-{57F4574D-0033-6FCC-9655-5504D0CDB7E5}" dt="2025-01-15T23:38:28.549" v="1182"/>
          <ac:spMkLst>
            <pc:docMk/>
            <pc:sldMk cId="1606912751" sldId="263"/>
            <ac:spMk id="5" creationId="{9B3C9E6F-6C25-846E-6264-4DAA676F190D}"/>
          </ac:spMkLst>
        </pc:spChg>
        <pc:spChg chg="del">
          <ac:chgData name="Hubert Adamiak" userId="S::346554@uwr.edu.pl::3655142d-1757-45e0-b083-7e9351e5dad5" providerId="AD" clId="Web-{57F4574D-0033-6FCC-9655-5504D0CDB7E5}" dt="2025-01-15T23:38:24.940" v="1180"/>
          <ac:spMkLst>
            <pc:docMk/>
            <pc:sldMk cId="1606912751" sldId="263"/>
            <ac:spMk id="8" creationId="{70A4E4CE-593C-DCA6-A0AB-6DD7ED882884}"/>
          </ac:spMkLst>
        </pc:spChg>
        <pc:graphicFrameChg chg="mod modGraphic">
          <ac:chgData name="Hubert Adamiak" userId="S::346554@uwr.edu.pl::3655142d-1757-45e0-b083-7e9351e5dad5" providerId="AD" clId="Web-{57F4574D-0033-6FCC-9655-5504D0CDB7E5}" dt="2025-01-15T23:41:34.917" v="1270"/>
          <ac:graphicFrameMkLst>
            <pc:docMk/>
            <pc:sldMk cId="1606912751" sldId="263"/>
            <ac:graphicFrameMk id="7" creationId="{1084EC0D-EA9A-DE61-FF44-6760A27B6B51}"/>
          </ac:graphicFrameMkLst>
        </pc:graphicFrameChg>
      </pc:sldChg>
      <pc:sldChg chg="modSp add ord replId">
        <pc:chgData name="Hubert Adamiak" userId="S::346554@uwr.edu.pl::3655142d-1757-45e0-b083-7e9351e5dad5" providerId="AD" clId="Web-{57F4574D-0033-6FCC-9655-5504D0CDB7E5}" dt="2025-01-15T23:43:11" v="1332" actId="1076"/>
        <pc:sldMkLst>
          <pc:docMk/>
          <pc:sldMk cId="2148489424" sldId="264"/>
        </pc:sldMkLst>
        <pc:spChg chg="mod">
          <ac:chgData name="Hubert Adamiak" userId="S::346554@uwr.edu.pl::3655142d-1757-45e0-b083-7e9351e5dad5" providerId="AD" clId="Web-{57F4574D-0033-6FCC-9655-5504D0CDB7E5}" dt="2025-01-15T23:43:11" v="1332" actId="1076"/>
          <ac:spMkLst>
            <pc:docMk/>
            <pc:sldMk cId="2148489424" sldId="264"/>
            <ac:spMk id="2" creationId="{E03C4514-E812-C501-D8BE-464BC305F84E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5T23:47:34.402" v="1489" actId="20577"/>
        <pc:sldMkLst>
          <pc:docMk/>
          <pc:sldMk cId="3597262960" sldId="265"/>
        </pc:sldMkLst>
        <pc:spChg chg="mod">
          <ac:chgData name="Hubert Adamiak" userId="S::346554@uwr.edu.pl::3655142d-1757-45e0-b083-7e9351e5dad5" providerId="AD" clId="Web-{57F4574D-0033-6FCC-9655-5504D0CDB7E5}" dt="2025-01-15T23:44:15.237" v="1351" actId="20577"/>
          <ac:spMkLst>
            <pc:docMk/>
            <pc:sldMk cId="3597262960" sldId="265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47:34.402" v="1489" actId="20577"/>
          <ac:spMkLst>
            <pc:docMk/>
            <pc:sldMk cId="3597262960" sldId="265"/>
            <ac:spMk id="3" creationId="{E79C6A9F-B1FA-4E77-A01F-F10BAC5F68A7}"/>
          </ac:spMkLst>
        </pc:spChg>
      </pc:sldChg>
      <pc:sldChg chg="modSp add replId">
        <pc:chgData name="Hubert Adamiak" userId="S::346554@uwr.edu.pl::3655142d-1757-45e0-b083-7e9351e5dad5" providerId="AD" clId="Web-{57F4574D-0033-6FCC-9655-5504D0CDB7E5}" dt="2025-01-15T23:52:47.604" v="1672" actId="20577"/>
        <pc:sldMkLst>
          <pc:docMk/>
          <pc:sldMk cId="4110757714" sldId="266"/>
        </pc:sldMkLst>
        <pc:spChg chg="mod">
          <ac:chgData name="Hubert Adamiak" userId="S::346554@uwr.edu.pl::3655142d-1757-45e0-b083-7e9351e5dad5" providerId="AD" clId="Web-{57F4574D-0033-6FCC-9655-5504D0CDB7E5}" dt="2025-01-15T23:48:48.421" v="1495" actId="20577"/>
          <ac:spMkLst>
            <pc:docMk/>
            <pc:sldMk cId="4110757714" sldId="266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52:47.604" v="1672" actId="20577"/>
          <ac:spMkLst>
            <pc:docMk/>
            <pc:sldMk cId="4110757714" sldId="266"/>
            <ac:spMk id="3" creationId="{E79C6A9F-B1FA-4E77-A01F-F10BAC5F68A7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5T23:54:05.686" v="1688" actId="1076"/>
        <pc:sldMkLst>
          <pc:docMk/>
          <pc:sldMk cId="1462882807" sldId="267"/>
        </pc:sldMkLst>
        <pc:spChg chg="mod">
          <ac:chgData name="Hubert Adamiak" userId="S::346554@uwr.edu.pl::3655142d-1757-45e0-b083-7e9351e5dad5" providerId="AD" clId="Web-{57F4574D-0033-6FCC-9655-5504D0CDB7E5}" dt="2025-01-15T23:54:05.686" v="1688" actId="1076"/>
          <ac:spMkLst>
            <pc:docMk/>
            <pc:sldMk cId="1462882807" sldId="267"/>
            <ac:spMk id="2" creationId="{E03C4514-E812-C501-D8BE-464BC305F84E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5T23:56:16.676" v="1762" actId="20577"/>
        <pc:sldMkLst>
          <pc:docMk/>
          <pc:sldMk cId="999483916" sldId="268"/>
        </pc:sldMkLst>
        <pc:spChg chg="mod">
          <ac:chgData name="Hubert Adamiak" userId="S::346554@uwr.edu.pl::3655142d-1757-45e0-b083-7e9351e5dad5" providerId="AD" clId="Web-{57F4574D-0033-6FCC-9655-5504D0CDB7E5}" dt="2025-01-15T23:54:21.421" v="1700" actId="20577"/>
          <ac:spMkLst>
            <pc:docMk/>
            <pc:sldMk cId="999483916" sldId="268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5T23:56:16.676" v="1762" actId="20577"/>
          <ac:spMkLst>
            <pc:docMk/>
            <pc:sldMk cId="999483916" sldId="268"/>
            <ac:spMk id="3" creationId="{E79C6A9F-B1FA-4E77-A01F-F10BAC5F68A7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6T00:01:06.395" v="1774" actId="20577"/>
        <pc:sldMkLst>
          <pc:docMk/>
          <pc:sldMk cId="2613081142" sldId="269"/>
        </pc:sldMkLst>
        <pc:spChg chg="mod">
          <ac:chgData name="Hubert Adamiak" userId="S::346554@uwr.edu.pl::3655142d-1757-45e0-b083-7e9351e5dad5" providerId="AD" clId="Web-{57F4574D-0033-6FCC-9655-5504D0CDB7E5}" dt="2025-01-16T00:01:06.395" v="1774" actId="20577"/>
          <ac:spMkLst>
            <pc:docMk/>
            <pc:sldMk cId="2613081142" sldId="269"/>
            <ac:spMk id="2" creationId="{E03C4514-E812-C501-D8BE-464BC305F84E}"/>
          </ac:spMkLst>
        </pc:spChg>
      </pc:sldChg>
      <pc:sldChg chg="addSp delSp modSp new mod modClrScheme chgLayout">
        <pc:chgData name="Hubert Adamiak" userId="S::346554@uwr.edu.pl::3655142d-1757-45e0-b083-7e9351e5dad5" providerId="AD" clId="Web-{57F4574D-0033-6FCC-9655-5504D0CDB7E5}" dt="2025-01-16T00:13:35.058" v="2285" actId="1076"/>
        <pc:sldMkLst>
          <pc:docMk/>
          <pc:sldMk cId="1727888996" sldId="270"/>
        </pc:sldMkLst>
        <pc:spChg chg="del">
          <ac:chgData name="Hubert Adamiak" userId="S::346554@uwr.edu.pl::3655142d-1757-45e0-b083-7e9351e5dad5" providerId="AD" clId="Web-{57F4574D-0033-6FCC-9655-5504D0CDB7E5}" dt="2025-01-16T00:01:13.974" v="1777"/>
          <ac:spMkLst>
            <pc:docMk/>
            <pc:sldMk cId="1727888996" sldId="270"/>
            <ac:spMk id="2" creationId="{F0895AB7-83E6-6FC1-EFB3-B4DF64A8DFAB}"/>
          </ac:spMkLst>
        </pc:spChg>
        <pc:spChg chg="del">
          <ac:chgData name="Hubert Adamiak" userId="S::346554@uwr.edu.pl::3655142d-1757-45e0-b083-7e9351e5dad5" providerId="AD" clId="Web-{57F4574D-0033-6FCC-9655-5504D0CDB7E5}" dt="2025-01-16T00:01:13.974" v="1776"/>
          <ac:spMkLst>
            <pc:docMk/>
            <pc:sldMk cId="1727888996" sldId="270"/>
            <ac:spMk id="3" creationId="{5CA32A60-112B-8F6B-DF8B-C9753494F882}"/>
          </ac:spMkLst>
        </pc:spChg>
        <pc:graphicFrameChg chg="add mod modGraphic">
          <ac:chgData name="Hubert Adamiak" userId="S::346554@uwr.edu.pl::3655142d-1757-45e0-b083-7e9351e5dad5" providerId="AD" clId="Web-{57F4574D-0033-6FCC-9655-5504D0CDB7E5}" dt="2025-01-16T00:13:35.058" v="2285" actId="1076"/>
          <ac:graphicFrameMkLst>
            <pc:docMk/>
            <pc:sldMk cId="1727888996" sldId="270"/>
            <ac:graphicFrameMk id="4" creationId="{AC2A6757-5A5F-FCC6-FE19-99D0389E4582}"/>
          </ac:graphicFrameMkLst>
        </pc:graphicFrameChg>
      </pc:sldChg>
      <pc:sldChg chg="modSp new del ord">
        <pc:chgData name="Hubert Adamiak" userId="S::346554@uwr.edu.pl::3655142d-1757-45e0-b083-7e9351e5dad5" providerId="AD" clId="Web-{57F4574D-0033-6FCC-9655-5504D0CDB7E5}" dt="2025-01-16T00:14:53.967" v="2326"/>
        <pc:sldMkLst>
          <pc:docMk/>
          <pc:sldMk cId="1457114803" sldId="271"/>
        </pc:sldMkLst>
        <pc:spChg chg="mod">
          <ac:chgData name="Hubert Adamiak" userId="S::346554@uwr.edu.pl::3655142d-1757-45e0-b083-7e9351e5dad5" providerId="AD" clId="Web-{57F4574D-0033-6FCC-9655-5504D0CDB7E5}" dt="2025-01-16T00:14:15.106" v="2306" actId="20577"/>
          <ac:spMkLst>
            <pc:docMk/>
            <pc:sldMk cId="1457114803" sldId="271"/>
            <ac:spMk id="2" creationId="{D0089BF2-E080-5E55-B5D6-D6DB369CB2AA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6T00:14:51.920" v="2325" actId="20577"/>
        <pc:sldMkLst>
          <pc:docMk/>
          <pc:sldMk cId="2660971213" sldId="272"/>
        </pc:sldMkLst>
        <pc:spChg chg="mod">
          <ac:chgData name="Hubert Adamiak" userId="S::346554@uwr.edu.pl::3655142d-1757-45e0-b083-7e9351e5dad5" providerId="AD" clId="Web-{57F4574D-0033-6FCC-9655-5504D0CDB7E5}" dt="2025-01-16T00:14:51.920" v="2325" actId="20577"/>
          <ac:spMkLst>
            <pc:docMk/>
            <pc:sldMk cId="2660971213" sldId="272"/>
            <ac:spMk id="2" creationId="{E03C4514-E812-C501-D8BE-464BC305F84E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6T00:17:00.255" v="2446" actId="20577"/>
        <pc:sldMkLst>
          <pc:docMk/>
          <pc:sldMk cId="1182937291" sldId="273"/>
        </pc:sldMkLst>
        <pc:spChg chg="mod">
          <ac:chgData name="Hubert Adamiak" userId="S::346554@uwr.edu.pl::3655142d-1757-45e0-b083-7e9351e5dad5" providerId="AD" clId="Web-{57F4574D-0033-6FCC-9655-5504D0CDB7E5}" dt="2025-01-16T00:15:33.329" v="2347" actId="20577"/>
          <ac:spMkLst>
            <pc:docMk/>
            <pc:sldMk cId="1182937291" sldId="273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6T00:17:00.255" v="2446" actId="20577"/>
          <ac:spMkLst>
            <pc:docMk/>
            <pc:sldMk cId="1182937291" sldId="273"/>
            <ac:spMk id="3" creationId="{E79C6A9F-B1FA-4E77-A01F-F10BAC5F68A7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6T00:18:06.523" v="2464"/>
        <pc:sldMkLst>
          <pc:docMk/>
          <pc:sldMk cId="4077694735" sldId="274"/>
        </pc:sldMkLst>
        <pc:spChg chg="mod">
          <ac:chgData name="Hubert Adamiak" userId="S::346554@uwr.edu.pl::3655142d-1757-45e0-b083-7e9351e5dad5" providerId="AD" clId="Web-{57F4574D-0033-6FCC-9655-5504D0CDB7E5}" dt="2025-01-16T00:17:43.350" v="2456" actId="20577"/>
          <ac:spMkLst>
            <pc:docMk/>
            <pc:sldMk cId="4077694735" sldId="274"/>
            <ac:spMk id="2" creationId="{E03C4514-E812-C501-D8BE-464BC305F84E}"/>
          </ac:spMkLst>
        </pc:spChg>
      </pc:sldChg>
      <pc:sldChg chg="modSp add ord replId">
        <pc:chgData name="Hubert Adamiak" userId="S::346554@uwr.edu.pl::3655142d-1757-45e0-b083-7e9351e5dad5" providerId="AD" clId="Web-{57F4574D-0033-6FCC-9655-5504D0CDB7E5}" dt="2025-01-16T00:30:17.690" v="2744" actId="20577"/>
        <pc:sldMkLst>
          <pc:docMk/>
          <pc:sldMk cId="1326329858" sldId="275"/>
        </pc:sldMkLst>
        <pc:spChg chg="mod">
          <ac:chgData name="Hubert Adamiak" userId="S::346554@uwr.edu.pl::3655142d-1757-45e0-b083-7e9351e5dad5" providerId="AD" clId="Web-{57F4574D-0033-6FCC-9655-5504D0CDB7E5}" dt="2025-01-16T00:20:38.928" v="2484" actId="20577"/>
          <ac:spMkLst>
            <pc:docMk/>
            <pc:sldMk cId="1326329858" sldId="275"/>
            <ac:spMk id="2" creationId="{9BE86BA7-0897-598F-B235-5317A5AA3103}"/>
          </ac:spMkLst>
        </pc:spChg>
        <pc:spChg chg="mod">
          <ac:chgData name="Hubert Adamiak" userId="S::346554@uwr.edu.pl::3655142d-1757-45e0-b083-7e9351e5dad5" providerId="AD" clId="Web-{57F4574D-0033-6FCC-9655-5504D0CDB7E5}" dt="2025-01-16T00:30:17.690" v="2744" actId="20577"/>
          <ac:spMkLst>
            <pc:docMk/>
            <pc:sldMk cId="1326329858" sldId="275"/>
            <ac:spMk id="3" creationId="{E79C6A9F-B1FA-4E77-A01F-F10BAC5F68A7}"/>
          </ac:spMkLst>
        </pc:spChg>
      </pc:sldChg>
      <pc:sldChg chg="modSp add replId">
        <pc:chgData name="Hubert Adamiak" userId="S::346554@uwr.edu.pl::3655142d-1757-45e0-b083-7e9351e5dad5" providerId="AD" clId="Web-{57F4574D-0033-6FCC-9655-5504D0CDB7E5}" dt="2025-01-16T00:29:45.719" v="2739" actId="20577"/>
        <pc:sldMkLst>
          <pc:docMk/>
          <pc:sldMk cId="965987964" sldId="276"/>
        </pc:sldMkLst>
        <pc:spChg chg="mod">
          <ac:chgData name="Hubert Adamiak" userId="S::346554@uwr.edu.pl::3655142d-1757-45e0-b083-7e9351e5dad5" providerId="AD" clId="Web-{57F4574D-0033-6FCC-9655-5504D0CDB7E5}" dt="2025-01-16T00:29:45.719" v="2739" actId="20577"/>
          <ac:spMkLst>
            <pc:docMk/>
            <pc:sldMk cId="965987964" sldId="276"/>
            <ac:spMk id="3" creationId="{E79C6A9F-B1FA-4E77-A01F-F10BAC5F68A7}"/>
          </ac:spMkLst>
        </pc:spChg>
      </pc:sldChg>
      <pc:sldChg chg="modSp add replId">
        <pc:chgData name="Hubert Adamiak" userId="S::346554@uwr.edu.pl::3655142d-1757-45e0-b083-7e9351e5dad5" providerId="AD" clId="Web-{57F4574D-0033-6FCC-9655-5504D0CDB7E5}" dt="2025-01-16T00:30:04.393" v="2742" actId="20577"/>
        <pc:sldMkLst>
          <pc:docMk/>
          <pc:sldMk cId="936624571" sldId="277"/>
        </pc:sldMkLst>
        <pc:spChg chg="mod">
          <ac:chgData name="Hubert Adamiak" userId="S::346554@uwr.edu.pl::3655142d-1757-45e0-b083-7e9351e5dad5" providerId="AD" clId="Web-{57F4574D-0033-6FCC-9655-5504D0CDB7E5}" dt="2025-01-16T00:30:04.393" v="2742" actId="20577"/>
          <ac:spMkLst>
            <pc:docMk/>
            <pc:sldMk cId="936624571" sldId="277"/>
            <ac:spMk id="3" creationId="{E79C6A9F-B1FA-4E77-A01F-F10BAC5F68A7}"/>
          </ac:spMkLst>
        </pc:spChg>
      </pc:sldChg>
      <pc:sldChg chg="modSp add replId">
        <pc:chgData name="Hubert Adamiak" userId="S::346554@uwr.edu.pl::3655142d-1757-45e0-b083-7e9351e5dad5" providerId="AD" clId="Web-{57F4574D-0033-6FCC-9655-5504D0CDB7E5}" dt="2025-01-16T00:31:35.709" v="2760" actId="20577"/>
        <pc:sldMkLst>
          <pc:docMk/>
          <pc:sldMk cId="1622968490" sldId="278"/>
        </pc:sldMkLst>
        <pc:spChg chg="mod">
          <ac:chgData name="Hubert Adamiak" userId="S::346554@uwr.edu.pl::3655142d-1757-45e0-b083-7e9351e5dad5" providerId="AD" clId="Web-{57F4574D-0033-6FCC-9655-5504D0CDB7E5}" dt="2025-01-16T00:31:35.709" v="2760" actId="20577"/>
          <ac:spMkLst>
            <pc:docMk/>
            <pc:sldMk cId="1622968490" sldId="278"/>
            <ac:spMk id="3" creationId="{E79C6A9F-B1FA-4E77-A01F-F10BAC5F68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35465CC-DCF3-4F60-A7C1-3FE60318CE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7802EB-2544-49AA-85FF-C1A4900FCA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D2894-14C8-45A1-AD8E-1EF5A9C1233B}" type="datetime1">
              <a:rPr lang="pl-PL" smtClean="0"/>
              <a:t>15.01.2025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E410894-0F94-4269-9910-694AA5B898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DC2CDE4-4BD0-4316-A6F4-EA2DEE9AC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EEAEC-C5B1-4C4B-84E6-F0649C8F53E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182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C679-6BCE-42EC-B215-11CE513C6697}" type="datetime1">
              <a:rPr lang="pl-PL" smtClean="0"/>
              <a:pPr/>
              <a:t>15.01.2025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7F23-DCEF-4D3E-BDAF-496AD1266459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97458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3D7F23-DCEF-4D3E-BDAF-496AD126645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92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Prostokąt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3B507C18-2274-4DAD-806F-0DB62009C626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11" name="Prostokąt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Prostokąt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Dowolny kształt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Dowolny kształt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F9792D-A594-41ED-84D6-924AFC5FA923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w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Dowolny kształt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Dowolny kształt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E17C0C-F53A-47A9-9EC3-4ECAD38D105C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3" name="Prostokąt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Prostokąt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w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w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w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Dowolny kształt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Pole tekstowe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Pole tekstow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pl-PL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4" name="Tekst — symbol zastępczy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FA8D5-6968-40E4-8705-B37785CE5B6F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9" name="Prostokąt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Prostoką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Dowolny kształt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Dowolny kształt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B5A0D-A3AD-4FB0-8331-54371EC16AEE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6" name="Tekst — symbol zastępczy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Tekst — symbol zastępczy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20" name="Tekst — symbol zastępczy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17" name="Łącznik prosty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y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FAED4E-1D61-44EE-AEA7-45F8842A1EFB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9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2" name="Tekst — symbol zastępczy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1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3" name="Tekst — symbol zastępczy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14" name="Tekst — symbol zastępczy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2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cxnSp>
        <p:nvCxnSpPr>
          <p:cNvPr id="43" name="Łącznik prosty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8A06FB-38BF-4631-8917-0A2BB1B15CDB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CA2E8D83-F435-418E-A6FA-17B8F3431225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Prostokąt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Prostokąt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Dowolny kształt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Dowolny kształt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C57A88B4-7551-4010-A976-F890A32A04FD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4" name="Prostokąt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E1234C-AC3A-4233-9FA6-019875300016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Prostokąt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Dowolny kształt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EBD69-E2C3-4651-9F43-16B0BAB354E3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0B329B-127F-4DC3-8E89-D163FDFD2387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4F0A8C-9703-469D-AD6F-6E237F87DD41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6C1930-32EA-4A26-A5B1-E0649563D8ED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71AEEE-43BD-4263-AD5F-711BD612D8DD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Prostokąt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w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Dowolny kształt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47BF51-9344-43A3-B417-34A5575E0C28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Prostokąt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w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w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w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Prostokąt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Dowolny kształt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Dowolny kształt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/>
              <a:t>Edytuj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CCC6D1-D131-4647-8FC2-21A916B223EA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16" name="Prostokąt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Prostokąt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w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w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w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w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w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Dowolny kształt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Dowolny kształt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Dowolny kształt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Edytuj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BA5A38B9-24FE-4957-BC18-FBAA65B6AF7A}" type="datetime1">
              <a:rPr lang="pl-PL" noProof="0" smtClean="0"/>
              <a:t>15.01.2025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21" name="Prostokąt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4955" y="1718733"/>
            <a:ext cx="8825658" cy="2677648"/>
          </a:xfrm>
        </p:spPr>
        <p:txBody>
          <a:bodyPr rtlCol="0"/>
          <a:lstStyle/>
          <a:p>
            <a:r>
              <a:rPr lang="pl-PL" dirty="0">
                <a:solidFill>
                  <a:srgbClr val="EBEBEB"/>
                </a:solidFill>
                <a:latin typeface="Century Gothic"/>
                <a:cs typeface="Times New Roman"/>
              </a:rPr>
              <a:t>FAZA KONSTRUKCJI</a:t>
            </a:r>
            <a:br>
              <a:rPr lang="pl-PL" dirty="0">
                <a:solidFill>
                  <a:srgbClr val="EBEBEB"/>
                </a:solidFill>
                <a:latin typeface="Century Gothic"/>
                <a:cs typeface="Times New Roman"/>
              </a:rPr>
            </a:br>
            <a:r>
              <a:rPr lang="pl-PL" dirty="0">
                <a:cs typeface="Times New Roman"/>
              </a:rPr>
              <a:t>APLIKACJI EUROTRAVEL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pl-PL" dirty="0"/>
              <a:t>Hubert </a:t>
            </a:r>
            <a:r>
              <a:rPr lang="pl-PL" dirty="0" err="1"/>
              <a:t>adamiak</a:t>
            </a:r>
            <a:r>
              <a:rPr lang="pl-PL" dirty="0"/>
              <a:t>, </a:t>
            </a:r>
            <a:r>
              <a:rPr lang="pl-PL" dirty="0" err="1"/>
              <a:t>maciej</a:t>
            </a:r>
            <a:r>
              <a:rPr lang="pl-PL" dirty="0"/>
              <a:t> </a:t>
            </a:r>
            <a:r>
              <a:rPr lang="pl-PL" dirty="0" err="1"/>
              <a:t>ciepiela</a:t>
            </a:r>
            <a:endParaRPr lang="pl-PL" dirty="0" err="1">
              <a:solidFill>
                <a:srgbClr val="00000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 wymagań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Intuicyjny interfejs</a:t>
            </a:r>
            <a:r>
              <a:rPr lang="pl-PL" dirty="0">
                <a:ea typeface="+mn-lt"/>
                <a:cs typeface="+mn-lt"/>
              </a:rPr>
              <a:t>, użytkownik powinien bezproblemowo poruszać się po aplikacji i korzystać z jej funkcjonalności</a:t>
            </a:r>
            <a:endParaRPr lang="pl-PL" dirty="0"/>
          </a:p>
          <a:p>
            <a:pPr marL="0" indent="0">
              <a:buNone/>
            </a:pPr>
            <a:br>
              <a:rPr lang="pl-PL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Pomiar: X = P / T</a:t>
            </a:r>
          </a:p>
          <a:p>
            <a:pPr marL="0" indent="0">
              <a:buNone/>
            </a:pP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P</a:t>
            </a:r>
            <a:r>
              <a:rPr lang="pl-PL" dirty="0">
                <a:ea typeface="+mn-lt"/>
                <a:cs typeface="+mn-lt"/>
              </a:rPr>
              <a:t> oznacza liczbę przypadków, w których użytkownik nie będzie wiedział co zrobić, aby użyć wybranej funkcji lub zgubi się w aplikacji</a:t>
            </a:r>
            <a:br>
              <a:rPr lang="pl-PL" dirty="0">
                <a:ea typeface="+mn-lt"/>
                <a:cs typeface="+mn-lt"/>
              </a:rPr>
            </a:br>
            <a:r>
              <a:rPr lang="pl-PL" b="1" dirty="0">
                <a:ea typeface="+mn-lt"/>
                <a:cs typeface="+mn-lt"/>
              </a:rPr>
              <a:t>T</a:t>
            </a:r>
            <a:r>
              <a:rPr lang="pl-PL" dirty="0">
                <a:ea typeface="+mn-lt"/>
                <a:cs typeface="+mn-lt"/>
              </a:rPr>
              <a:t> oznacza czas używania aplikacji przez użytkownika w minutach </a:t>
            </a:r>
            <a:endParaRPr lang="pl-PL"/>
          </a:p>
          <a:p>
            <a:pPr marL="0" indent="0">
              <a:buNone/>
            </a:pPr>
            <a:r>
              <a:rPr lang="pl-PL" dirty="0"/>
              <a:t>Celem jest osiągnięcie wskaźnika </a:t>
            </a:r>
            <a:r>
              <a:rPr lang="pl-PL" b="1" dirty="0"/>
              <a:t>X</a:t>
            </a:r>
            <a:r>
              <a:rPr lang="pl-PL" dirty="0"/>
              <a:t> poniżej 0.01 </a:t>
            </a:r>
          </a:p>
        </p:txBody>
      </p:sp>
    </p:spTree>
    <p:extLst>
      <p:ext uri="{BB962C8B-B14F-4D97-AF65-F5344CB8AC3E}">
        <p14:creationId xmlns:p14="http://schemas.microsoft.com/office/powerpoint/2010/main" val="132632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 wymagań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Aplikacja będzie działała w całej Europie, a co za tym idzie musi mieć na tym obszarze </a:t>
            </a:r>
            <a:r>
              <a:rPr lang="pl-PL" b="1" dirty="0">
                <a:ea typeface="+mn-lt"/>
                <a:cs typeface="+mn-lt"/>
              </a:rPr>
              <a:t>dokładne mapy</a:t>
            </a:r>
            <a:endParaRPr lang="pl-PL" b="1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Pomiar: X = Mi / N </a:t>
            </a:r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Mi</a:t>
            </a:r>
            <a:r>
              <a:rPr lang="pl-PL" dirty="0">
                <a:ea typeface="+mn-lt"/>
                <a:cs typeface="+mn-lt"/>
              </a:rPr>
              <a:t> oznacza liczbę dobrze odwzorowanych dróg w danym mieście, a </a:t>
            </a:r>
            <a:r>
              <a:rPr lang="pl-PL" b="1" dirty="0">
                <a:ea typeface="+mn-lt"/>
                <a:cs typeface="+mn-lt"/>
              </a:rPr>
              <a:t>N</a:t>
            </a:r>
            <a:r>
              <a:rPr lang="pl-PL" dirty="0">
                <a:ea typeface="+mn-lt"/>
                <a:cs typeface="+mn-lt"/>
              </a:rPr>
              <a:t> to wszystkie drogi w tym mieście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Celem jest osiągnięcie wskaźnika X na poziomie 0.99 dla miast powyżej 100 tys. mieszkańców oraz </a:t>
            </a:r>
            <a:r>
              <a:rPr lang="pl-PL" dirty="0" err="1">
                <a:ea typeface="+mn-lt"/>
                <a:cs typeface="+mn-lt"/>
              </a:rPr>
              <a:t>conajmniej</a:t>
            </a:r>
            <a:r>
              <a:rPr lang="pl-PL" dirty="0">
                <a:ea typeface="+mn-lt"/>
                <a:cs typeface="+mn-lt"/>
              </a:rPr>
              <a:t> 0.95 dla pozostałych miast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6598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 wymagań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Aplikacja będzie wstępnie napisana w języku </a:t>
            </a:r>
            <a:r>
              <a:rPr lang="pl-PL" b="1" dirty="0">
                <a:ea typeface="+mn-lt"/>
                <a:cs typeface="+mn-lt"/>
              </a:rPr>
              <a:t>polskim oraz angielskim</a:t>
            </a:r>
            <a:r>
              <a:rPr lang="pl-PL" dirty="0">
                <a:ea typeface="+mn-lt"/>
                <a:cs typeface="+mn-lt"/>
              </a:rPr>
              <a:t>, a następnie przy dodawaniu kolejnych języków do oferty, będą przygotowywane kolejne tłumaczenia 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Pomiar: X = Li / N </a:t>
            </a:r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Li</a:t>
            </a:r>
            <a:r>
              <a:rPr lang="pl-PL" dirty="0">
                <a:ea typeface="+mn-lt"/>
                <a:cs typeface="+mn-lt"/>
              </a:rPr>
              <a:t> oznacza liczbę przetłumaczonych słów w i-tym języku. Językami domyślnymi są polski i angielski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N</a:t>
            </a:r>
            <a:r>
              <a:rPr lang="pl-PL" dirty="0">
                <a:ea typeface="+mn-lt"/>
                <a:cs typeface="+mn-lt"/>
              </a:rPr>
              <a:t> oznacza liczbę elementów interfejsu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Celem jest osiągnięcie wskaźnika X na poziomie 1 dla języka polskiego i angielskiego, oraz minimum 0.9 dla pozostałych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3662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Pomiary wymagań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Niezawodność działania aplikacji na telefonach</a:t>
            </a:r>
            <a:r>
              <a:rPr lang="pl-PL" dirty="0">
                <a:ea typeface="+mn-lt"/>
                <a:cs typeface="+mn-lt"/>
              </a:rPr>
              <a:t>, </a:t>
            </a:r>
            <a:r>
              <a:rPr lang="pl-PL" b="1" dirty="0">
                <a:ea typeface="+mn-lt"/>
                <a:cs typeface="+mn-lt"/>
              </a:rPr>
              <a:t>tabletach i innych sprzętach</a:t>
            </a:r>
            <a:r>
              <a:rPr lang="pl-PL" dirty="0">
                <a:ea typeface="+mn-lt"/>
                <a:cs typeface="+mn-lt"/>
              </a:rPr>
              <a:t> działających na systemach Android w wersji 6.01 lub wyższej oraz iOS w wersji 9.0 lub wyższej </a:t>
            </a:r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Pomiar: X = </a:t>
            </a:r>
            <a:r>
              <a:rPr lang="pl-PL" dirty="0" err="1">
                <a:ea typeface="+mn-lt"/>
                <a:cs typeface="+mn-lt"/>
              </a:rPr>
              <a:t>Ai</a:t>
            </a:r>
            <a:r>
              <a:rPr lang="pl-PL" dirty="0">
                <a:ea typeface="+mn-lt"/>
                <a:cs typeface="+mn-lt"/>
              </a:rPr>
              <a:t> / N </a:t>
            </a:r>
          </a:p>
          <a:p>
            <a:pPr marL="0" indent="0">
              <a:buNone/>
            </a:pPr>
            <a:r>
              <a:rPr lang="pl-PL" b="1" dirty="0" err="1">
                <a:ea typeface="+mn-lt"/>
                <a:cs typeface="+mn-lt"/>
              </a:rPr>
              <a:t>Ai</a:t>
            </a:r>
            <a:r>
              <a:rPr lang="pl-PL" dirty="0">
                <a:ea typeface="+mn-lt"/>
                <a:cs typeface="+mn-lt"/>
              </a:rPr>
              <a:t> oznacza liczbę funkcji działających na i-tym systemie</a:t>
            </a:r>
            <a:endParaRPr lang="pl-PL" dirty="0"/>
          </a:p>
          <a:p>
            <a:pPr marL="0" indent="0">
              <a:buNone/>
            </a:pPr>
            <a:r>
              <a:rPr lang="pl-PL" b="1" dirty="0">
                <a:ea typeface="+mn-lt"/>
                <a:cs typeface="+mn-lt"/>
              </a:rPr>
              <a:t>N</a:t>
            </a:r>
            <a:r>
              <a:rPr lang="pl-PL" dirty="0">
                <a:ea typeface="+mn-lt"/>
                <a:cs typeface="+mn-lt"/>
              </a:rPr>
              <a:t> oznacza liczbę wszystkich funkcji aplikacji</a:t>
            </a:r>
            <a:endParaRPr lang="pl-PL" dirty="0"/>
          </a:p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Celem jest osiągnięcie wskaźnika </a:t>
            </a:r>
            <a:r>
              <a:rPr lang="pl-PL" b="1" dirty="0">
                <a:ea typeface="+mn-lt"/>
                <a:cs typeface="+mn-lt"/>
              </a:rPr>
              <a:t>X równego 1</a:t>
            </a:r>
            <a:r>
              <a:rPr lang="pl-PL" dirty="0">
                <a:ea typeface="+mn-lt"/>
                <a:cs typeface="+mn-lt"/>
              </a:rPr>
              <a:t> dla obu systemów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22968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29" y="2056342"/>
            <a:ext cx="9206660" cy="1155764"/>
          </a:xfrm>
        </p:spPr>
        <p:txBody>
          <a:bodyPr/>
          <a:lstStyle/>
          <a:p>
            <a:r>
              <a:rPr lang="pl-PL" sz="5400" dirty="0"/>
              <a:t>3. PLAN BETA TESTOWANIA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848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1 Faza Testowania (tydzień)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Pierwszą fazą testowania będzie zajmował się zatrudniony tester. Przetestuje on najważniejsze funkcjonalności samego działania aplikacji takie jak system rejestracji i logowania, wyszukiwanie tras, kupowanie biletów, system GPS czy interfejs. Będzie również szukał wszelkiego rodzaju błędów czy usterek</a:t>
            </a:r>
          </a:p>
        </p:txBody>
      </p:sp>
    </p:spTree>
    <p:extLst>
      <p:ext uri="{BB962C8B-B14F-4D97-AF65-F5344CB8AC3E}">
        <p14:creationId xmlns:p14="http://schemas.microsoft.com/office/powerpoint/2010/main" val="3597262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2 Faza Testowania (miesiąc)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/>
              <a:t>Drugą fazą testowania będzie zajmowało się kilku zatrudnionych testerów oraz ochotnicy z całego świata chcący sobie trochę dorobić. Ich zadaniem będzie przetestowanie aplikacji w prawdziwym życiu. Na tym etapie chcemy wyłapać wszelkie błędy w mapach, rozkładach jazdy, nazwach miejscowości i codziennym użytkowaniu aplikacji oraz ewentualne błędy przegapione przez pierwszego testera</a:t>
            </a:r>
          </a:p>
        </p:txBody>
      </p:sp>
    </p:spTree>
    <p:extLst>
      <p:ext uri="{BB962C8B-B14F-4D97-AF65-F5344CB8AC3E}">
        <p14:creationId xmlns:p14="http://schemas.microsoft.com/office/powerpoint/2010/main" val="411075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29" y="2275417"/>
            <a:ext cx="9206660" cy="1155764"/>
          </a:xfrm>
        </p:spPr>
        <p:txBody>
          <a:bodyPr/>
          <a:lstStyle/>
          <a:p>
            <a:r>
              <a:rPr lang="pl-PL" sz="5400" dirty="0"/>
              <a:t>4. PLAN ZARZĄDZANIA JAKOŚCIĄ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288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zarządzania jakością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pl-PL" dirty="0">
                <a:ea typeface="+mn-lt"/>
                <a:cs typeface="+mn-lt"/>
              </a:rPr>
              <a:t>Testowanie na bieżąco wszystkich funkcji napisanych przez programistów</a:t>
            </a:r>
            <a:endParaRPr lang="pl-PL"/>
          </a:p>
          <a:p>
            <a:pPr>
              <a:buAutoNum type="arabicPeriod"/>
            </a:pPr>
            <a:r>
              <a:rPr lang="pl-PL" dirty="0">
                <a:ea typeface="+mn-lt"/>
                <a:cs typeface="+mn-lt"/>
              </a:rPr>
              <a:t>Testowanie bazy oraz aplikacji pod kątem bezpieczeństwa</a:t>
            </a:r>
          </a:p>
          <a:p>
            <a:pPr>
              <a:buAutoNum type="arabicPeriod"/>
            </a:pPr>
            <a:r>
              <a:rPr lang="pl-PL" dirty="0">
                <a:ea typeface="+mn-lt"/>
                <a:cs typeface="+mn-lt"/>
              </a:rPr>
              <a:t>Aplikacja będzie napisana zgodnie z podstawowymi standardami kodowania i bezpieczeństwa danych</a:t>
            </a:r>
          </a:p>
          <a:p>
            <a:pPr>
              <a:buAutoNum type="arabicPeriod"/>
            </a:pPr>
            <a:r>
              <a:rPr lang="pl-PL" dirty="0">
                <a:ea typeface="+mn-lt"/>
                <a:cs typeface="+mn-lt"/>
              </a:rPr>
              <a:t>Praca nad aplikacją będzie prowadzona za pomocą </a:t>
            </a:r>
            <a:r>
              <a:rPr lang="pl-PL" err="1">
                <a:ea typeface="+mn-lt"/>
                <a:cs typeface="+mn-lt"/>
              </a:rPr>
              <a:t>Githuba</a:t>
            </a:r>
            <a:r>
              <a:rPr lang="pl-PL" dirty="0">
                <a:ea typeface="+mn-lt"/>
                <a:cs typeface="+mn-lt"/>
              </a:rPr>
              <a:t> co pozwoli na łatwiejszą kontrolę produktu</a:t>
            </a:r>
          </a:p>
          <a:p>
            <a:pPr>
              <a:buAutoNum type="arabicPeriod"/>
            </a:pPr>
            <a:r>
              <a:rPr lang="pl-PL" dirty="0">
                <a:ea typeface="+mn-lt"/>
                <a:cs typeface="+mn-lt"/>
              </a:rPr>
              <a:t>Do aplikacji dołączona będzie dokumentacja pisana przy fazie końcowej projektu</a:t>
            </a:r>
          </a:p>
        </p:txBody>
      </p:sp>
    </p:spTree>
    <p:extLst>
      <p:ext uri="{BB962C8B-B14F-4D97-AF65-F5344CB8AC3E}">
        <p14:creationId xmlns:p14="http://schemas.microsoft.com/office/powerpoint/2010/main" val="999483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29" y="2275417"/>
            <a:ext cx="9206660" cy="1155764"/>
          </a:xfrm>
        </p:spPr>
        <p:txBody>
          <a:bodyPr/>
          <a:lstStyle/>
          <a:p>
            <a:r>
              <a:rPr lang="pl-PL" sz="5400" dirty="0"/>
              <a:t>5. </a:t>
            </a:r>
            <a:r>
              <a:rPr lang="pl-PL" sz="5400" dirty="0">
                <a:ea typeface="+mj-lt"/>
                <a:cs typeface="+mj-lt"/>
              </a:rPr>
              <a:t>PLAN WYKONANIA </a:t>
            </a:r>
            <a:br>
              <a:rPr lang="pl-PL" sz="5400" dirty="0">
                <a:ea typeface="+mj-lt"/>
                <a:cs typeface="+mj-lt"/>
              </a:rPr>
            </a:br>
            <a:r>
              <a:rPr lang="pl-PL" sz="5400" dirty="0">
                <a:ea typeface="+mj-lt"/>
                <a:cs typeface="+mj-lt"/>
              </a:rPr>
              <a:t>PRODUKTU</a:t>
            </a:r>
            <a:endParaRPr lang="pl-PL" sz="5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30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4" y="1989667"/>
            <a:ext cx="8511335" cy="1155764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pl-PL" sz="5400" dirty="0"/>
              <a:t>TESTY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03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2A6757-5A5F-FCC6-FE19-99D0389E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09308"/>
              </p:ext>
            </p:extLst>
          </p:nvPr>
        </p:nvGraphicFramePr>
        <p:xfrm>
          <a:off x="1371600" y="523875"/>
          <a:ext cx="8000998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2856">
                  <a:extLst>
                    <a:ext uri="{9D8B030D-6E8A-4147-A177-3AD203B41FA5}">
                      <a16:colId xmlns:a16="http://schemas.microsoft.com/office/drawing/2014/main" val="1776471668"/>
                    </a:ext>
                  </a:extLst>
                </a:gridCol>
                <a:gridCol w="2558142">
                  <a:extLst>
                    <a:ext uri="{9D8B030D-6E8A-4147-A177-3AD203B41FA5}">
                      <a16:colId xmlns:a16="http://schemas.microsoft.com/office/drawing/2014/main" val="2139781477"/>
                    </a:ext>
                  </a:extLst>
                </a:gridCol>
              </a:tblGrid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Nazwa zadania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Czas 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318141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Wstępna rozmowa z klientem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 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55311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Przygotowanie tablicy koncepcyjnej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82542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Prezentacja tablicy koncepcyjnej klientowi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dzień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3532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r>
                        <a:rPr lang="pl-PL" dirty="0"/>
                        <a:t>Poprawki w projekcie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66819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Opracowanie architektury systemu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tydzień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07516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Rekrutacja pracowników i podział pracy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tygodnie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08502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Wstępna implementacja projektu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 miesiące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79258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Testowanie pierwszych funkcjonalności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 tygodnie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72938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Wprowadzenie poprawek do projektu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 tygodnie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144459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Dalsza implementacja projektu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 miesiące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65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1 Faza Testowania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tydzień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2585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Poprawki wykrytych błędów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tydzień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936791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latin typeface="Century Gothic"/>
                        </a:rPr>
                        <a:t>2 Faza Testowania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miesiąc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44742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Poprawki wykrytych błędów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2 tygodnie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60566"/>
                  </a:ext>
                </a:extLst>
              </a:tr>
              <a:tr h="3418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 dirty="0"/>
                        <a:t>Oddanie aplikacji zleceniodawcy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dirty="0"/>
                        <a:t>1 dzień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41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888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4" y="1989667"/>
            <a:ext cx="8511335" cy="1155764"/>
          </a:xfrm>
        </p:spPr>
        <p:txBody>
          <a:bodyPr/>
          <a:lstStyle/>
          <a:p>
            <a:r>
              <a:rPr lang="pl-PL" sz="5400" dirty="0"/>
              <a:t>6. OCENA ZGODNOŚCI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971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Ocena zgodności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dirty="0">
                <a:ea typeface="+mn-lt"/>
                <a:cs typeface="+mn-lt"/>
              </a:rPr>
              <a:t>Wykonane dotychczas efekty są zadowalające, jednak konieczne będzie zatrudnienie nowych testerów do sprawdzania aplikacji w mniej popularnych rejonach. Pomoże nam to wyeliminować błędy w mapach i rozkładach jazdy. Możliwe jest również przedłużenie wykonania aplikacji o około miesiąc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29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1 – Wyszukanie trasy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pl-PL" dirty="0"/>
              <a:t>Użytkownik chce wyszukać trasę z punktu A do B</a:t>
            </a:r>
          </a:p>
          <a:p>
            <a:pPr>
              <a:buAutoNum type="arabicPeriod"/>
            </a:pPr>
            <a:r>
              <a:rPr lang="pl-PL" dirty="0"/>
              <a:t>Użytkownik uruchamia aplikację</a:t>
            </a:r>
          </a:p>
          <a:p>
            <a:pPr>
              <a:buAutoNum type="arabicPeriod"/>
            </a:pPr>
            <a:r>
              <a:rPr lang="pl-PL" dirty="0"/>
              <a:t>Użytkownik wyszukuje punkt wyjścia i punkt docelowy</a:t>
            </a:r>
          </a:p>
          <a:p>
            <a:pPr>
              <a:buAutoNum type="arabicPeriod"/>
            </a:pPr>
            <a:r>
              <a:rPr lang="pl-PL" dirty="0"/>
              <a:t>Aplikacja wyświetla dostępne opcje transportu i trasy</a:t>
            </a:r>
          </a:p>
        </p:txBody>
      </p:sp>
    </p:spTree>
    <p:extLst>
      <p:ext uri="{BB962C8B-B14F-4D97-AF65-F5344CB8AC3E}">
        <p14:creationId xmlns:p14="http://schemas.microsoft.com/office/powerpoint/2010/main" val="162360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1084EC0D-EA9A-DE61-FF44-6760A27B6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753076"/>
              </p:ext>
            </p:extLst>
          </p:nvPr>
        </p:nvGraphicFramePr>
        <p:xfrm>
          <a:off x="533400" y="2457450"/>
          <a:ext cx="11165406" cy="386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2">
                  <a:extLst>
                    <a:ext uri="{9D8B030D-6E8A-4147-A177-3AD203B41FA5}">
                      <a16:colId xmlns:a16="http://schemas.microsoft.com/office/drawing/2014/main" val="1555815139"/>
                    </a:ext>
                  </a:extLst>
                </a:gridCol>
                <a:gridCol w="4875141">
                  <a:extLst>
                    <a:ext uri="{9D8B030D-6E8A-4147-A177-3AD203B41FA5}">
                      <a16:colId xmlns:a16="http://schemas.microsoft.com/office/drawing/2014/main" val="1271149383"/>
                    </a:ext>
                  </a:extLst>
                </a:gridCol>
                <a:gridCol w="5560923">
                  <a:extLst>
                    <a:ext uri="{9D8B030D-6E8A-4147-A177-3AD203B41FA5}">
                      <a16:colId xmlns:a16="http://schemas.microsoft.com/office/drawing/2014/main" val="1608159246"/>
                    </a:ext>
                  </a:extLst>
                </a:gridCol>
              </a:tblGrid>
              <a:tr h="39318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Krok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96493"/>
                  </a:ext>
                </a:extLst>
              </a:tr>
              <a:tr h="988592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Użytkownik klika "lupkę"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Aplikacja rozwija okno wyszukiwania, podpowiadając w trakcie pisania przez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24924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Użytkownik wybiera punkt docelowy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Aplikacja wyświetla wybrany punkt na mapie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41354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Użytkownik klika przycisk "trasa"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Aplikacja każe użytkownikowi wpisać punkt, w którym ma być rozpoczęta trasa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4993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Użytkownik wyszukuje punkt początku trasy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Aplikacja wyświetla dostępne trasy i środki transportu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5690"/>
                  </a:ext>
                </a:extLst>
              </a:tr>
              <a:tr h="3931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Użytkownik wybiera trasę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Aplikacja prowadzi użytkownika do celu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780015"/>
                  </a:ext>
                </a:extLst>
              </a:tr>
            </a:tbl>
          </a:graphicData>
        </a:graphic>
      </p:graphicFrame>
      <p:sp>
        <p:nvSpPr>
          <p:cNvPr id="13" name="Tytuł 1">
            <a:extLst>
              <a:ext uri="{FF2B5EF4-FFF2-40B4-BE49-F238E27FC236}">
                <a16:creationId xmlns:a16="http://schemas.microsoft.com/office/drawing/2014/main" id="{754ABDAE-2865-0763-D409-A885886D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pl-PL" dirty="0"/>
              <a:t>Test 1 – Wyszukanie trasy</a:t>
            </a:r>
          </a:p>
        </p:txBody>
      </p:sp>
    </p:spTree>
    <p:extLst>
      <p:ext uri="{BB962C8B-B14F-4D97-AF65-F5344CB8AC3E}">
        <p14:creationId xmlns:p14="http://schemas.microsoft.com/office/powerpoint/2010/main" val="379853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2 – Zakup biletu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pl-PL" dirty="0"/>
              <a:t>Użytkownik chce zakupić bilet na wybraną przez siebie trasę</a:t>
            </a:r>
          </a:p>
          <a:p>
            <a:pPr>
              <a:buAutoNum type="arabicPeriod"/>
            </a:pPr>
            <a:r>
              <a:rPr lang="pl-PL" dirty="0"/>
              <a:t>Użytkownik uruchamia aplikację</a:t>
            </a:r>
          </a:p>
          <a:p>
            <a:pPr>
              <a:buAutoNum type="arabicPeriod"/>
            </a:pPr>
            <a:r>
              <a:rPr lang="pl-PL" dirty="0"/>
              <a:t>Użytkownik klika przycisk "kup potrzebne bilety"</a:t>
            </a:r>
          </a:p>
          <a:p>
            <a:pPr>
              <a:buAutoNum type="arabicPeriod"/>
            </a:pPr>
            <a:r>
              <a:rPr lang="pl-PL" dirty="0"/>
              <a:t>Aplikacja wyświetla potrzebne bilety oraz łączną cenę</a:t>
            </a:r>
          </a:p>
          <a:p>
            <a:pPr>
              <a:buAutoNum type="arabicPeriod"/>
            </a:pPr>
            <a:r>
              <a:rPr lang="pl-PL" dirty="0"/>
              <a:t>Użytkownik klika przycisk "zapłać"</a:t>
            </a:r>
          </a:p>
          <a:p>
            <a:pPr>
              <a:buAutoNum type="arabicPeriod"/>
            </a:pPr>
            <a:r>
              <a:rPr lang="pl-PL" dirty="0"/>
              <a:t>Aplikacja otwiera okno płatności</a:t>
            </a:r>
          </a:p>
          <a:p>
            <a:pPr>
              <a:buAutoNum type="arabicPeriod"/>
            </a:pPr>
            <a:r>
              <a:rPr lang="pl-PL" dirty="0"/>
              <a:t>Użytkownik wybiera formę płatności i dokonuje zakupu</a:t>
            </a:r>
          </a:p>
        </p:txBody>
      </p:sp>
    </p:spTree>
    <p:extLst>
      <p:ext uri="{BB962C8B-B14F-4D97-AF65-F5344CB8AC3E}">
        <p14:creationId xmlns:p14="http://schemas.microsoft.com/office/powerpoint/2010/main" val="186629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1084EC0D-EA9A-DE61-FF44-6760A27B6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16311"/>
              </p:ext>
            </p:extLst>
          </p:nvPr>
        </p:nvGraphicFramePr>
        <p:xfrm>
          <a:off x="533400" y="2457450"/>
          <a:ext cx="11165406" cy="3244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2">
                  <a:extLst>
                    <a:ext uri="{9D8B030D-6E8A-4147-A177-3AD203B41FA5}">
                      <a16:colId xmlns:a16="http://schemas.microsoft.com/office/drawing/2014/main" val="1555815139"/>
                    </a:ext>
                  </a:extLst>
                </a:gridCol>
                <a:gridCol w="4875141">
                  <a:extLst>
                    <a:ext uri="{9D8B030D-6E8A-4147-A177-3AD203B41FA5}">
                      <a16:colId xmlns:a16="http://schemas.microsoft.com/office/drawing/2014/main" val="1271149383"/>
                    </a:ext>
                  </a:extLst>
                </a:gridCol>
                <a:gridCol w="5560923">
                  <a:extLst>
                    <a:ext uri="{9D8B030D-6E8A-4147-A177-3AD203B41FA5}">
                      <a16:colId xmlns:a16="http://schemas.microsoft.com/office/drawing/2014/main" val="1608159246"/>
                    </a:ext>
                  </a:extLst>
                </a:gridCol>
              </a:tblGrid>
              <a:tr h="39318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Krok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964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Użytkownik klika przycisk "kup potrzebne bilety"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Aplikacja wyświetla potrzebne bilety oraz łączną cenę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24924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Użytkownik klika przycisk "zapłać"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Aplikacja otwiera okno płatności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41354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Użytkownik wybiera formę płatności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dirty="0"/>
                        <a:t>Aplikacja otwiera kolejne okno do wybranej formy płatności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4993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Użytkownik finalizuje płatność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Aplikacja przetwarza płatność i przypisuje bilety do konta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95690"/>
                  </a:ext>
                </a:extLst>
              </a:tr>
            </a:tbl>
          </a:graphicData>
        </a:graphic>
      </p:graphicFrame>
      <p:sp>
        <p:nvSpPr>
          <p:cNvPr id="8" name="Tytuł 1">
            <a:extLst>
              <a:ext uri="{FF2B5EF4-FFF2-40B4-BE49-F238E27FC236}">
                <a16:creationId xmlns:a16="http://schemas.microsoft.com/office/drawing/2014/main" id="{70A4E4CE-593C-DCA6-A0AB-6DD7ED88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pl-PL" dirty="0"/>
              <a:t>Test 2 – Zakup biletu</a:t>
            </a:r>
          </a:p>
        </p:txBody>
      </p:sp>
    </p:spTree>
    <p:extLst>
      <p:ext uri="{BB962C8B-B14F-4D97-AF65-F5344CB8AC3E}">
        <p14:creationId xmlns:p14="http://schemas.microsoft.com/office/powerpoint/2010/main" val="10671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E86BA7-0897-598F-B235-5317A5AA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3 – Sprawdzenie częstych tras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9C6A9F-B1FA-4E77-A01F-F10BAC5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pl-PL" dirty="0"/>
              <a:t>Użytkownik chce sprawdzić z jakich tras najczęściej korzysta</a:t>
            </a:r>
          </a:p>
          <a:p>
            <a:pPr>
              <a:buAutoNum type="arabicPeriod"/>
            </a:pPr>
            <a:r>
              <a:rPr lang="pl-PL" dirty="0"/>
              <a:t>Użytkownik uruchamia aplikację</a:t>
            </a:r>
          </a:p>
          <a:p>
            <a:pPr>
              <a:buAutoNum type="arabicPeriod"/>
            </a:pPr>
            <a:r>
              <a:rPr lang="pl-PL" dirty="0"/>
              <a:t>Użytkownik klika panel "konto"</a:t>
            </a:r>
          </a:p>
          <a:p>
            <a:pPr>
              <a:buAutoNum type="arabicPeriod"/>
            </a:pPr>
            <a:r>
              <a:rPr lang="pl-PL" dirty="0"/>
              <a:t>Aplikacja wyświetla informacje o koncie</a:t>
            </a:r>
          </a:p>
          <a:p>
            <a:pPr>
              <a:buAutoNum type="arabicPeriod"/>
            </a:pPr>
            <a:r>
              <a:rPr lang="pl-PL" dirty="0"/>
              <a:t>Użytkownik klika "ulubione trasy"</a:t>
            </a:r>
            <a:endParaRPr lang="en-US" dirty="0">
              <a:solidFill>
                <a:srgbClr val="000000"/>
              </a:solidFill>
            </a:endParaRPr>
          </a:p>
          <a:p>
            <a:pPr>
              <a:buAutoNum type="arabicPeriod"/>
            </a:pPr>
            <a:r>
              <a:rPr lang="pl-PL" dirty="0"/>
              <a:t>Aplikacja wyświetla najczęstsze trasy użytkownika</a:t>
            </a:r>
          </a:p>
        </p:txBody>
      </p:sp>
    </p:spTree>
    <p:extLst>
      <p:ext uri="{BB962C8B-B14F-4D97-AF65-F5344CB8AC3E}">
        <p14:creationId xmlns:p14="http://schemas.microsoft.com/office/powerpoint/2010/main" val="299251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1084EC0D-EA9A-DE61-FF44-6760A27B6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690368"/>
              </p:ext>
            </p:extLst>
          </p:nvPr>
        </p:nvGraphicFramePr>
        <p:xfrm>
          <a:off x="533400" y="2457450"/>
          <a:ext cx="11165406" cy="1851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42">
                  <a:extLst>
                    <a:ext uri="{9D8B030D-6E8A-4147-A177-3AD203B41FA5}">
                      <a16:colId xmlns:a16="http://schemas.microsoft.com/office/drawing/2014/main" val="1555815139"/>
                    </a:ext>
                  </a:extLst>
                </a:gridCol>
                <a:gridCol w="4875141">
                  <a:extLst>
                    <a:ext uri="{9D8B030D-6E8A-4147-A177-3AD203B41FA5}">
                      <a16:colId xmlns:a16="http://schemas.microsoft.com/office/drawing/2014/main" val="1271149383"/>
                    </a:ext>
                  </a:extLst>
                </a:gridCol>
                <a:gridCol w="5560923">
                  <a:extLst>
                    <a:ext uri="{9D8B030D-6E8A-4147-A177-3AD203B41FA5}">
                      <a16:colId xmlns:a16="http://schemas.microsoft.com/office/drawing/2014/main" val="1608159246"/>
                    </a:ext>
                  </a:extLst>
                </a:gridCol>
              </a:tblGrid>
              <a:tr h="393189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Krok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Oczekiwania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9649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Użytkownik klika panel "konto"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Aplikacja wyświetla potrzebne bilety oraz łączną cenę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24924"/>
                  </a:ext>
                </a:extLst>
              </a:tr>
              <a:tr h="696508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Użytkownik klika "ulubione trasy"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l-PL" sz="1800" b="0" i="0" u="none" strike="noStrike" noProof="0" dirty="0">
                          <a:solidFill>
                            <a:srgbClr val="404040"/>
                          </a:solidFill>
                          <a:latin typeface="Century Gothic"/>
                        </a:rPr>
                        <a:t>Aplikacja wyświetla najczęstsze trasy użytkownika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441354"/>
                  </a:ext>
                </a:extLst>
              </a:tr>
            </a:tbl>
          </a:graphicData>
        </a:graphic>
      </p:graphicFrame>
      <p:sp>
        <p:nvSpPr>
          <p:cNvPr id="5" name="Tytuł 1">
            <a:extLst>
              <a:ext uri="{FF2B5EF4-FFF2-40B4-BE49-F238E27FC236}">
                <a16:creationId xmlns:a16="http://schemas.microsoft.com/office/drawing/2014/main" id="{9B3C9E6F-6C25-846E-6264-4DAA676F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pl-PL" dirty="0"/>
              <a:t>Test 3 – Sprawdzenie częstych tras</a:t>
            </a:r>
          </a:p>
        </p:txBody>
      </p:sp>
    </p:spTree>
    <p:extLst>
      <p:ext uri="{BB962C8B-B14F-4D97-AF65-F5344CB8AC3E}">
        <p14:creationId xmlns:p14="http://schemas.microsoft.com/office/powerpoint/2010/main" val="1606912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3C4514-E812-C501-D8BE-464BC305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54" y="1989667"/>
            <a:ext cx="8511335" cy="1155764"/>
          </a:xfrm>
        </p:spPr>
        <p:txBody>
          <a:bodyPr/>
          <a:lstStyle/>
          <a:p>
            <a:r>
              <a:rPr lang="pl-PL" sz="5400" dirty="0"/>
              <a:t>2. POMIARY WYMAGAŃ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877FE0-44C0-5154-3B32-664C9565D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769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konferencyjny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Panoramiczny</PresentationFormat>
  <Paragraphs>1</Paragraphs>
  <Slides>22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22</vt:i4>
      </vt:variant>
    </vt:vector>
  </HeadingPairs>
  <TitlesOfParts>
    <vt:vector size="23" baseType="lpstr">
      <vt:lpstr>Jon (konferencyjny)</vt:lpstr>
      <vt:lpstr>FAZA KONSTRUKCJI APLIKACJI EUROTRAVEL</vt:lpstr>
      <vt:lpstr>TESTY FUNKCJONALNE</vt:lpstr>
      <vt:lpstr>Test 1 – Wyszukanie trasy</vt:lpstr>
      <vt:lpstr>Test 1 – Wyszukanie trasy</vt:lpstr>
      <vt:lpstr>Test 2 – Zakup biletu</vt:lpstr>
      <vt:lpstr>Test 2 – Zakup biletu</vt:lpstr>
      <vt:lpstr>Test 3 – Sprawdzenie częstych tras</vt:lpstr>
      <vt:lpstr>Test 3 – Sprawdzenie częstych tras</vt:lpstr>
      <vt:lpstr>2. POMIARY WYMAGAŃ</vt:lpstr>
      <vt:lpstr>Pomiary wymagań</vt:lpstr>
      <vt:lpstr>Pomiary wymagań</vt:lpstr>
      <vt:lpstr>Pomiary wymagań</vt:lpstr>
      <vt:lpstr>Pomiary wymagań</vt:lpstr>
      <vt:lpstr>3. PLAN BETA TESTOWANIA</vt:lpstr>
      <vt:lpstr>1 Faza Testowania (tydzień)</vt:lpstr>
      <vt:lpstr>2 Faza Testowania (miesiąc)</vt:lpstr>
      <vt:lpstr>4. PLAN ZARZĄDZANIA JAKOŚCIĄ</vt:lpstr>
      <vt:lpstr>Plan zarządzania jakością</vt:lpstr>
      <vt:lpstr>5. PLAN WYKONANIA  PRODUKTU</vt:lpstr>
      <vt:lpstr>Prezentacja programu PowerPoint</vt:lpstr>
      <vt:lpstr>6. OCENA ZGODNOŚCI</vt:lpstr>
      <vt:lpstr>Ocena zgodności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418</cp:revision>
  <dcterms:created xsi:type="dcterms:W3CDTF">2025-01-15T23:06:19Z</dcterms:created>
  <dcterms:modified xsi:type="dcterms:W3CDTF">2025-01-16T00:31:36Z</dcterms:modified>
</cp:coreProperties>
</file>