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"/>
  </p:notesMasterIdLst>
  <p:sldIdLst>
    <p:sldId id="257" r:id="rId2"/>
  </p:sldIdLst>
  <p:sldSz cx="12192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/>
    <p:restoredTop sz="94654"/>
  </p:normalViewPr>
  <p:slideViewPr>
    <p:cSldViewPr snapToGrid="0" snapToObjects="1">
      <p:cViewPr varScale="1">
        <p:scale>
          <a:sx n="130" d="100"/>
          <a:sy n="130" d="100"/>
        </p:scale>
        <p:origin x="3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EC97A-C85E-9B46-BBF2-386A855BED14}" type="datetimeFigureOut">
              <a:rPr lang="en-US" smtClean="0"/>
              <a:t>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4E2B3-4920-EA42-8085-9CE659B9C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5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2399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292680"/>
            <a:ext cx="10972801" cy="1345028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580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1DA55-7A2D-1D4D-A23C-26DE49064966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24A9-6C6F-CD43-9307-7B6F6CB62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6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ounded Rectangle 76"/>
          <p:cNvSpPr/>
          <p:nvPr/>
        </p:nvSpPr>
        <p:spPr>
          <a:xfrm>
            <a:off x="5020834" y="762288"/>
            <a:ext cx="2440983" cy="1046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Simulation Data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997157" y="1758675"/>
            <a:ext cx="2440983" cy="1046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Trigger-Actions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8162246" y="1771845"/>
            <a:ext cx="2440983" cy="1046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Extracts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2004904" y="3349971"/>
            <a:ext cx="2440983" cy="1046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Scenes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936091" y="5124464"/>
            <a:ext cx="2440983" cy="1046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Queries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3509242" y="5062770"/>
            <a:ext cx="2440983" cy="1046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Pipeline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167032" y="3349971"/>
            <a:ext cx="2440983" cy="1046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Trigger-Conditions</a:t>
            </a:r>
          </a:p>
        </p:txBody>
      </p:sp>
      <p:cxnSp>
        <p:nvCxnSpPr>
          <p:cNvPr id="168" name="Straight Arrow Connector 167"/>
          <p:cNvCxnSpPr>
            <a:stCxn id="107" idx="3"/>
            <a:endCxn id="106" idx="1"/>
          </p:cNvCxnSpPr>
          <p:nvPr/>
        </p:nvCxnSpPr>
        <p:spPr>
          <a:xfrm>
            <a:off x="5950225" y="5585838"/>
            <a:ext cx="985866" cy="61694"/>
          </a:xfrm>
          <a:prstGeom prst="straightConnector1">
            <a:avLst/>
          </a:prstGeom>
          <a:ln w="76200" cmpd="tri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endCxn id="107" idx="0"/>
          </p:cNvCxnSpPr>
          <p:nvPr/>
        </p:nvCxnSpPr>
        <p:spPr>
          <a:xfrm flipH="1">
            <a:off x="4729734" y="1808424"/>
            <a:ext cx="1220491" cy="3254346"/>
          </a:xfrm>
          <a:prstGeom prst="straightConnector1">
            <a:avLst/>
          </a:prstGeom>
          <a:ln w="76200" cmpd="tri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6379033" y="1808424"/>
            <a:ext cx="1082784" cy="3244935"/>
          </a:xfrm>
          <a:prstGeom prst="straightConnector1">
            <a:avLst/>
          </a:prstGeom>
          <a:ln w="76200" cmpd="tri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endCxn id="108" idx="2"/>
          </p:cNvCxnSpPr>
          <p:nvPr/>
        </p:nvCxnSpPr>
        <p:spPr>
          <a:xfrm flipV="1">
            <a:off x="8327923" y="4396107"/>
            <a:ext cx="1059601" cy="657252"/>
          </a:xfrm>
          <a:prstGeom prst="straightConnector1">
            <a:avLst/>
          </a:prstGeom>
          <a:ln w="76200" cmpd="tri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endCxn id="103" idx="1"/>
          </p:cNvCxnSpPr>
          <p:nvPr/>
        </p:nvCxnSpPr>
        <p:spPr>
          <a:xfrm>
            <a:off x="6879123" y="1856766"/>
            <a:ext cx="1283123" cy="438147"/>
          </a:xfrm>
          <a:prstGeom prst="straightConnector1">
            <a:avLst/>
          </a:prstGeom>
          <a:ln w="76200" cmpd="tri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endCxn id="104" idx="3"/>
          </p:cNvCxnSpPr>
          <p:nvPr/>
        </p:nvCxnSpPr>
        <p:spPr>
          <a:xfrm flipH="1">
            <a:off x="4445887" y="1804725"/>
            <a:ext cx="905187" cy="2068314"/>
          </a:xfrm>
          <a:prstGeom prst="straightConnector1">
            <a:avLst/>
          </a:prstGeom>
          <a:ln w="76200" cmpd="tri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endCxn id="104" idx="2"/>
          </p:cNvCxnSpPr>
          <p:nvPr/>
        </p:nvCxnSpPr>
        <p:spPr>
          <a:xfrm flipH="1" flipV="1">
            <a:off x="3225396" y="4396107"/>
            <a:ext cx="685796" cy="657252"/>
          </a:xfrm>
          <a:prstGeom prst="straightConnector1">
            <a:avLst/>
          </a:prstGeom>
          <a:ln w="76200" cmpd="tri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reeform 197"/>
          <p:cNvSpPr/>
          <p:nvPr/>
        </p:nvSpPr>
        <p:spPr>
          <a:xfrm>
            <a:off x="3026020" y="5712541"/>
            <a:ext cx="1044534" cy="916118"/>
          </a:xfrm>
          <a:custGeom>
            <a:avLst/>
            <a:gdLst>
              <a:gd name="connsiteX0" fmla="*/ 1044534 w 1044534"/>
              <a:gd name="connsiteY0" fmla="*/ 452284 h 916118"/>
              <a:gd name="connsiteX1" fmla="*/ 326779 w 1044534"/>
              <a:gd name="connsiteY1" fmla="*/ 914400 h 916118"/>
              <a:gd name="connsiteX2" fmla="*/ 2315 w 1044534"/>
              <a:gd name="connsiteY2" fmla="*/ 304800 h 916118"/>
              <a:gd name="connsiteX3" fmla="*/ 474263 w 1044534"/>
              <a:gd name="connsiteY3" fmla="*/ 0 h 91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534" h="916118">
                <a:moveTo>
                  <a:pt x="1044534" y="452284"/>
                </a:moveTo>
                <a:cubicBezTo>
                  <a:pt x="772508" y="695632"/>
                  <a:pt x="500482" y="938981"/>
                  <a:pt x="326779" y="914400"/>
                </a:cubicBezTo>
                <a:cubicBezTo>
                  <a:pt x="153076" y="889819"/>
                  <a:pt x="-22266" y="457200"/>
                  <a:pt x="2315" y="304800"/>
                </a:cubicBezTo>
                <a:cubicBezTo>
                  <a:pt x="26896" y="152400"/>
                  <a:pt x="474263" y="0"/>
                  <a:pt x="474263" y="0"/>
                </a:cubicBezTo>
              </a:path>
            </a:pathLst>
          </a:custGeom>
          <a:noFill/>
          <a:ln w="76200" cmpd="tri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 199"/>
          <p:cNvSpPr/>
          <p:nvPr/>
        </p:nvSpPr>
        <p:spPr>
          <a:xfrm>
            <a:off x="5279922" y="2576051"/>
            <a:ext cx="5793416" cy="4525015"/>
          </a:xfrm>
          <a:custGeom>
            <a:avLst/>
            <a:gdLst>
              <a:gd name="connsiteX0" fmla="*/ 0 w 5793416"/>
              <a:gd name="connsiteY0" fmla="*/ 3559277 h 4525015"/>
              <a:gd name="connsiteX1" fmla="*/ 4296697 w 5793416"/>
              <a:gd name="connsiteY1" fmla="*/ 4385187 h 4525015"/>
              <a:gd name="connsiteX2" fmla="*/ 5761703 w 5793416"/>
              <a:gd name="connsiteY2" fmla="*/ 1002890 h 4525015"/>
              <a:gd name="connsiteX3" fmla="*/ 5338916 w 5793416"/>
              <a:gd name="connsiteY3" fmla="*/ 0 h 452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3416" h="4525015">
                <a:moveTo>
                  <a:pt x="0" y="3559277"/>
                </a:moveTo>
                <a:cubicBezTo>
                  <a:pt x="1668206" y="4185264"/>
                  <a:pt x="3336413" y="4811252"/>
                  <a:pt x="4296697" y="4385187"/>
                </a:cubicBezTo>
                <a:cubicBezTo>
                  <a:pt x="5256981" y="3959123"/>
                  <a:pt x="5588000" y="1733754"/>
                  <a:pt x="5761703" y="1002890"/>
                </a:cubicBezTo>
                <a:cubicBezTo>
                  <a:pt x="5935406" y="272026"/>
                  <a:pt x="5338916" y="0"/>
                  <a:pt x="5338916" y="0"/>
                </a:cubicBezTo>
              </a:path>
            </a:pathLst>
          </a:custGeom>
          <a:noFill/>
          <a:ln w="76200" cmpd="tri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Arrow Connector 200"/>
          <p:cNvCxnSpPr/>
          <p:nvPr/>
        </p:nvCxnSpPr>
        <p:spPr>
          <a:xfrm>
            <a:off x="3057824" y="8334806"/>
            <a:ext cx="1555499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1770035" y="7328629"/>
            <a:ext cx="2511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Takes as input</a:t>
            </a:r>
            <a:endParaRPr lang="en-US" sz="3200" dirty="0"/>
          </a:p>
        </p:txBody>
      </p:sp>
      <p:cxnSp>
        <p:nvCxnSpPr>
          <p:cNvPr id="204" name="Straight Arrow Connector 203"/>
          <p:cNvCxnSpPr/>
          <p:nvPr/>
        </p:nvCxnSpPr>
        <p:spPr>
          <a:xfrm flipV="1">
            <a:off x="7669161" y="2804811"/>
            <a:ext cx="524980" cy="2248548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8" idx="1"/>
          </p:cNvCxnSpPr>
          <p:nvPr/>
        </p:nvCxnSpPr>
        <p:spPr>
          <a:xfrm flipV="1">
            <a:off x="4793631" y="7584806"/>
            <a:ext cx="1502718" cy="44441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296349" y="7292418"/>
            <a:ext cx="5609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Used to set parameter for action</a:t>
            </a:r>
            <a:endParaRPr lang="en-US" sz="3200" dirty="0"/>
          </a:p>
        </p:txBody>
      </p:sp>
      <p:cxnSp>
        <p:nvCxnSpPr>
          <p:cNvPr id="209" name="Straight Arrow Connector 208"/>
          <p:cNvCxnSpPr/>
          <p:nvPr/>
        </p:nvCxnSpPr>
        <p:spPr>
          <a:xfrm flipH="1" flipV="1">
            <a:off x="5940247" y="5820987"/>
            <a:ext cx="938876" cy="26677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H="1" flipV="1">
            <a:off x="4445888" y="4212285"/>
            <a:ext cx="2490203" cy="1035650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/>
          <p:cNvCxnSpPr>
            <a:endCxn id="202" idx="1"/>
          </p:cNvCxnSpPr>
          <p:nvPr/>
        </p:nvCxnSpPr>
        <p:spPr>
          <a:xfrm flipV="1">
            <a:off x="216918" y="7621017"/>
            <a:ext cx="1553117" cy="1"/>
          </a:xfrm>
          <a:prstGeom prst="straightConnector1">
            <a:avLst/>
          </a:prstGeom>
          <a:ln w="76200" cmpd="tri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4655951" y="8042419"/>
            <a:ext cx="3724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Generates this action</a:t>
            </a:r>
            <a:endParaRPr lang="en-US" sz="3200" dirty="0"/>
          </a:p>
        </p:txBody>
      </p:sp>
      <p:cxnSp>
        <p:nvCxnSpPr>
          <p:cNvPr id="224" name="Straight Arrow Connector 223"/>
          <p:cNvCxnSpPr>
            <a:stCxn id="79" idx="2"/>
          </p:cNvCxnSpPr>
          <p:nvPr/>
        </p:nvCxnSpPr>
        <p:spPr>
          <a:xfrm flipH="1">
            <a:off x="3217648" y="2804811"/>
            <a:ext cx="1" cy="53897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reeform 232"/>
          <p:cNvSpPr/>
          <p:nvPr/>
        </p:nvSpPr>
        <p:spPr>
          <a:xfrm>
            <a:off x="3175819" y="257257"/>
            <a:ext cx="6479458" cy="1512549"/>
          </a:xfrm>
          <a:custGeom>
            <a:avLst/>
            <a:gdLst>
              <a:gd name="connsiteX0" fmla="*/ 0 w 6479458"/>
              <a:gd name="connsiteY0" fmla="*/ 1483053 h 1512549"/>
              <a:gd name="connsiteX1" fmla="*/ 1474839 w 6479458"/>
              <a:gd name="connsiteY1" fmla="*/ 234356 h 1512549"/>
              <a:gd name="connsiteX2" fmla="*/ 4640826 w 6479458"/>
              <a:gd name="connsiteY2" fmla="*/ 116369 h 1512549"/>
              <a:gd name="connsiteX3" fmla="*/ 6479458 w 6479458"/>
              <a:gd name="connsiteY3" fmla="*/ 1512549 h 151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9458" h="1512549">
                <a:moveTo>
                  <a:pt x="0" y="1483053"/>
                </a:moveTo>
                <a:cubicBezTo>
                  <a:pt x="350684" y="972595"/>
                  <a:pt x="701368" y="462137"/>
                  <a:pt x="1474839" y="234356"/>
                </a:cubicBezTo>
                <a:cubicBezTo>
                  <a:pt x="2248310" y="6575"/>
                  <a:pt x="3806723" y="-96663"/>
                  <a:pt x="4640826" y="116369"/>
                </a:cubicBezTo>
                <a:cubicBezTo>
                  <a:pt x="5474929" y="329401"/>
                  <a:pt x="6479458" y="1512549"/>
                  <a:pt x="6479458" y="1512549"/>
                </a:cubicBezTo>
              </a:path>
            </a:pathLst>
          </a:custGeom>
          <a:noFill/>
          <a:ln w="762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8"/>
          <p:cNvSpPr/>
          <p:nvPr/>
        </p:nvSpPr>
        <p:spPr>
          <a:xfrm>
            <a:off x="1084676" y="2782529"/>
            <a:ext cx="2395943" cy="2526890"/>
          </a:xfrm>
          <a:custGeom>
            <a:avLst/>
            <a:gdLst>
              <a:gd name="connsiteX0" fmla="*/ 960434 w 2395943"/>
              <a:gd name="connsiteY0" fmla="*/ 0 h 2526890"/>
              <a:gd name="connsiteX1" fmla="*/ 55866 w 2395943"/>
              <a:gd name="connsiteY1" fmla="*/ 1897626 h 2526890"/>
              <a:gd name="connsiteX2" fmla="*/ 2395943 w 2395943"/>
              <a:gd name="connsiteY2" fmla="*/ 2526890 h 2526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5943" h="2526890">
                <a:moveTo>
                  <a:pt x="960434" y="0"/>
                </a:moveTo>
                <a:cubicBezTo>
                  <a:pt x="388524" y="738239"/>
                  <a:pt x="-183386" y="1476478"/>
                  <a:pt x="55866" y="1897626"/>
                </a:cubicBezTo>
                <a:cubicBezTo>
                  <a:pt x="295118" y="2318774"/>
                  <a:pt x="2395943" y="2526890"/>
                  <a:pt x="2395943" y="2526890"/>
                </a:cubicBezTo>
              </a:path>
            </a:pathLst>
          </a:custGeom>
          <a:noFill/>
          <a:ln w="762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 239"/>
          <p:cNvSpPr/>
          <p:nvPr/>
        </p:nvSpPr>
        <p:spPr>
          <a:xfrm>
            <a:off x="9065342" y="1079539"/>
            <a:ext cx="2478716" cy="4664901"/>
          </a:xfrm>
          <a:custGeom>
            <a:avLst/>
            <a:gdLst>
              <a:gd name="connsiteX0" fmla="*/ 0 w 2478716"/>
              <a:gd name="connsiteY0" fmla="*/ 2009 h 4664901"/>
              <a:gd name="connsiteX1" fmla="*/ 2271252 w 2478716"/>
              <a:gd name="connsiteY1" fmla="*/ 700100 h 4664901"/>
              <a:gd name="connsiteX2" fmla="*/ 2153265 w 2478716"/>
              <a:gd name="connsiteY2" fmla="*/ 4298706 h 4664901"/>
              <a:gd name="connsiteX3" fmla="*/ 314632 w 2478716"/>
              <a:gd name="connsiteY3" fmla="*/ 4544513 h 4664901"/>
              <a:gd name="connsiteX4" fmla="*/ 314632 w 2478716"/>
              <a:gd name="connsiteY4" fmla="*/ 4544513 h 466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8716" h="4664901">
                <a:moveTo>
                  <a:pt x="0" y="2009"/>
                </a:moveTo>
                <a:cubicBezTo>
                  <a:pt x="956187" y="-7004"/>
                  <a:pt x="1912375" y="-16016"/>
                  <a:pt x="2271252" y="700100"/>
                </a:cubicBezTo>
                <a:cubicBezTo>
                  <a:pt x="2630130" y="1416216"/>
                  <a:pt x="2479368" y="3657971"/>
                  <a:pt x="2153265" y="4298706"/>
                </a:cubicBezTo>
                <a:cubicBezTo>
                  <a:pt x="1827162" y="4939442"/>
                  <a:pt x="314632" y="4544513"/>
                  <a:pt x="314632" y="4544513"/>
                </a:cubicBezTo>
                <a:lnTo>
                  <a:pt x="314632" y="4544513"/>
                </a:lnTo>
              </a:path>
            </a:pathLst>
          </a:custGeom>
          <a:noFill/>
          <a:ln w="762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 flipH="1">
            <a:off x="8828926" y="5828069"/>
            <a:ext cx="1056968" cy="916118"/>
          </a:xfrm>
          <a:custGeom>
            <a:avLst/>
            <a:gdLst>
              <a:gd name="connsiteX0" fmla="*/ 1044534 w 1044534"/>
              <a:gd name="connsiteY0" fmla="*/ 452284 h 916118"/>
              <a:gd name="connsiteX1" fmla="*/ 326779 w 1044534"/>
              <a:gd name="connsiteY1" fmla="*/ 914400 h 916118"/>
              <a:gd name="connsiteX2" fmla="*/ 2315 w 1044534"/>
              <a:gd name="connsiteY2" fmla="*/ 304800 h 916118"/>
              <a:gd name="connsiteX3" fmla="*/ 474263 w 1044534"/>
              <a:gd name="connsiteY3" fmla="*/ 0 h 91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4534" h="916118">
                <a:moveTo>
                  <a:pt x="1044534" y="452284"/>
                </a:moveTo>
                <a:cubicBezTo>
                  <a:pt x="772508" y="695632"/>
                  <a:pt x="500482" y="938981"/>
                  <a:pt x="326779" y="914400"/>
                </a:cubicBezTo>
                <a:cubicBezTo>
                  <a:pt x="153076" y="889819"/>
                  <a:pt x="-22266" y="457200"/>
                  <a:pt x="2315" y="304800"/>
                </a:cubicBezTo>
                <a:cubicBezTo>
                  <a:pt x="26896" y="152400"/>
                  <a:pt x="474263" y="0"/>
                  <a:pt x="474263" y="0"/>
                </a:cubicBezTo>
              </a:path>
            </a:pathLst>
          </a:custGeom>
          <a:noFill/>
          <a:ln w="762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21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 Chidls</dc:creator>
  <cp:lastModifiedBy>Hank Chidls</cp:lastModifiedBy>
  <cp:revision>14</cp:revision>
  <cp:lastPrinted>2020-02-02T02:05:31Z</cp:lastPrinted>
  <dcterms:created xsi:type="dcterms:W3CDTF">2020-01-31T23:35:49Z</dcterms:created>
  <dcterms:modified xsi:type="dcterms:W3CDTF">2020-02-02T02:25:08Z</dcterms:modified>
</cp:coreProperties>
</file>