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58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17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1DBAE-3A41-D34C-B880-A1595BE51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65634-012F-E140-9272-A8868BEEC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9CA57-8FEB-D64A-AA78-BCF210AC3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E721-BD6B-9E49-85C2-106DED857252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77C34-9F69-114C-8E5F-EDD158622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7D1A7-6DAD-0B41-BF79-497D71A4E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D59C-89E0-2048-9CA8-CCCFC152C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0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5BE5-3354-F047-B485-77FADD1F4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0AB2A-80E5-AC44-928C-3621F4788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807E9-DCFB-C946-9C8F-EA488AE5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E721-BD6B-9E49-85C2-106DED857252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10E0A-B2FC-A94B-9F5D-87F223639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E7CC0-34E0-5B4B-8B10-D3EF9C09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D59C-89E0-2048-9CA8-CCCFC152C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8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B81CCC-3FF3-B549-9CEE-B71E0AA0D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F4719-1965-0247-BF4C-EC58B6589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BAD68-B732-254C-97A4-D0BDC9F6D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E721-BD6B-9E49-85C2-106DED857252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895B4-95E7-4440-B9B3-996AAFA0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C584F-3C7E-DD47-8EC2-B109530B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D59C-89E0-2048-9CA8-CCCFC152C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5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B1712-D9EA-184D-B583-4A15847D6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313DE-C142-6946-BE56-674FF085D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9B0B8-CD08-604C-B387-6506ABEBA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E721-BD6B-9E49-85C2-106DED857252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4CA0D-67A2-9746-BD31-A7BA0B82E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2E127-2146-2A47-A181-0FC33924B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D59C-89E0-2048-9CA8-CCCFC152C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69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C4049-F6D6-254C-A227-BA7A2DDFC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0755B-DB2A-3440-B8B3-0B253ABDB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BE804-95AD-E046-99D2-CC9C25711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E721-BD6B-9E49-85C2-106DED857252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35DD2-5FD2-BE4F-B3BC-8D528C5B7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106FD-B577-094E-B7DC-D3CC7E28A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D59C-89E0-2048-9CA8-CCCFC152C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5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06144-757C-A34D-928D-CFABBF213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2801D-20A9-324D-8893-E69EA4DB2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61C6E-3604-7344-927B-AEAE47A85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F35C1-1C7A-6F41-8400-E80028DAD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E721-BD6B-9E49-85C2-106DED857252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D95CB-1D28-3346-8789-A67BC181F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E0A41-A73B-2541-B3CD-B781F05E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D59C-89E0-2048-9CA8-CCCFC152C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11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714D4-D3EC-314B-B7AF-062CC3CF9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86DCB-2A8C-5D4F-ADF4-5248CC4E8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825EE-741C-944A-A272-56E07C804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92EDF9-78B7-6741-903B-4AC7F816F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197D78-CD1D-674B-8F17-2A105CEEA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E24000-C9FE-2245-8D33-8FEB7CE0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E721-BD6B-9E49-85C2-106DED857252}" type="datetimeFigureOut">
              <a:rPr lang="en-US" smtClean="0"/>
              <a:t>1/29/20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86334A-1323-654B-99E0-4ABAF22A1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48950C-B290-674F-BAA2-11535B15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D59C-89E0-2048-9CA8-CCCFC152C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0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79481-4FCE-5841-9357-73CA8919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6BDC0-F740-E849-92A4-402FF4568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E721-BD6B-9E49-85C2-106DED857252}" type="datetimeFigureOut">
              <a:rPr lang="en-US" smtClean="0"/>
              <a:t>1/29/20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B3CD8-98BC-BF4F-BD74-BEAF34F7F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A5762-B5B7-234B-BF13-BEEE1336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D59C-89E0-2048-9CA8-CCCFC152C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5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484601-E744-6D42-B94E-ADE293DA4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E721-BD6B-9E49-85C2-106DED857252}" type="datetimeFigureOut">
              <a:rPr lang="en-US" smtClean="0"/>
              <a:t>1/29/20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1B5FD6-AFC3-CE45-BBFF-A506FD7C9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57E18-A949-6543-9D8A-088342EF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D59C-89E0-2048-9CA8-CCCFC152C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2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0ABA4-5431-F945-8AB8-5A9F8B436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93699-5F4C-2E41-BE97-820BB17F1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3B488-559C-F44B-B7EC-AFA26A3EF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F7507-BEA9-BD45-8590-FE742532B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E721-BD6B-9E49-85C2-106DED857252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624D2-673A-4742-B1B1-E794AD0B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05E34-421C-BC4A-BA5F-7A5A1247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D59C-89E0-2048-9CA8-CCCFC152C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00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DA9AE-341A-EF45-9CE3-55249DB67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A61C21-D924-6447-B80F-3DE735E9B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2D40B-7356-304F-88AB-F23C36B13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F8A88-09EC-E549-A1B0-75835AC94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E721-BD6B-9E49-85C2-106DED857252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82411-195A-774C-B47F-5728096F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F82F6-389D-5F48-A6BE-D149A2358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D59C-89E0-2048-9CA8-CCCFC152C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03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B8FE67-D1D5-EF48-A6B7-D85B07FBE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8C3D3-B441-3E47-9CC1-39BB0B5BF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42FB7-B9BD-4A40-B43E-32BB507170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DE721-BD6B-9E49-85C2-106DED857252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C1832-0348-9146-96B2-29994F420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B99B4-7B28-2049-9ED3-AE9D7363A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2D59C-89E0-2048-9CA8-CCCFC152C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5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66E965-F405-5841-8D3F-534BFE252DFE}"/>
              </a:ext>
            </a:extLst>
          </p:cNvPr>
          <p:cNvSpPr txBox="1"/>
          <p:nvPr/>
        </p:nvSpPr>
        <p:spPr>
          <a:xfrm>
            <a:off x="8854508" y="2200864"/>
            <a:ext cx="188878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/>
              <a:t>“Pipeline #1”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1164CD-83C6-0B42-9F23-4ED7F323B277}"/>
              </a:ext>
            </a:extLst>
          </p:cNvPr>
          <p:cNvSpPr txBox="1"/>
          <p:nvPr/>
        </p:nvSpPr>
        <p:spPr>
          <a:xfrm>
            <a:off x="8854508" y="4306041"/>
            <a:ext cx="188878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/>
              <a:t>“Pipeline #2”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E23A50F-04E9-9746-A77F-4B041CBFDEAE}"/>
              </a:ext>
            </a:extLst>
          </p:cNvPr>
          <p:cNvGrpSpPr/>
          <p:nvPr/>
        </p:nvGrpSpPr>
        <p:grpSpPr>
          <a:xfrm>
            <a:off x="4363764" y="1657975"/>
            <a:ext cx="3998965" cy="1723487"/>
            <a:chOff x="3125356" y="1919104"/>
            <a:chExt cx="3000005" cy="129295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888464A-5497-9346-8BAF-7AABB680846C}"/>
                </a:ext>
              </a:extLst>
            </p:cNvPr>
            <p:cNvSpPr/>
            <p:nvPr/>
          </p:nvSpPr>
          <p:spPr>
            <a:xfrm>
              <a:off x="3125356" y="1919104"/>
              <a:ext cx="3000005" cy="1292952"/>
            </a:xfrm>
            <a:prstGeom prst="roundRect">
              <a:avLst>
                <a:gd name="adj" fmla="val 4754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91416" tIns="91416" bIns="91416" rtlCol="0" anchor="ctr" anchorCtr="0"/>
            <a:lstStyle/>
            <a:p>
              <a:pPr algn="ctr" defTabSz="914171">
                <a:defRPr/>
              </a:pPr>
              <a:endParaRPr lang="en-US" sz="2666" b="1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endParaRPr>
            </a:p>
            <a:p>
              <a:pPr algn="ctr" defTabSz="914171">
                <a:defRPr/>
              </a:pPr>
              <a:endParaRPr lang="en-US" sz="2666" b="1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CEA6CD5-C6FE-9743-8ADB-9AD6CC3B7E8F}"/>
                </a:ext>
              </a:extLst>
            </p:cNvPr>
            <p:cNvSpPr txBox="1"/>
            <p:nvPr/>
          </p:nvSpPr>
          <p:spPr>
            <a:xfrm>
              <a:off x="4434648" y="2384742"/>
              <a:ext cx="1469672" cy="284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66" dirty="0"/>
                <a:t>contour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DFAF91-B11D-4B4C-84A4-370B8A016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5031" y="2075015"/>
              <a:ext cx="913114" cy="940408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C788EF-BDD0-1646-851D-F6B874AE9D5C}"/>
              </a:ext>
            </a:extLst>
          </p:cNvPr>
          <p:cNvGrpSpPr/>
          <p:nvPr/>
        </p:nvGrpSpPr>
        <p:grpSpPr>
          <a:xfrm>
            <a:off x="4363764" y="3536697"/>
            <a:ext cx="3998965" cy="1731567"/>
            <a:chOff x="3125356" y="3125311"/>
            <a:chExt cx="3000005" cy="1299013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5CC4962A-492D-DE4E-AE82-17D43E3615DD}"/>
                </a:ext>
              </a:extLst>
            </p:cNvPr>
            <p:cNvSpPr/>
            <p:nvPr/>
          </p:nvSpPr>
          <p:spPr>
            <a:xfrm>
              <a:off x="3125356" y="3125311"/>
              <a:ext cx="3000005" cy="1292952"/>
            </a:xfrm>
            <a:prstGeom prst="roundRect">
              <a:avLst>
                <a:gd name="adj" fmla="val 4754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91416" tIns="91416" bIns="91416" rtlCol="0" anchor="ctr" anchorCtr="0"/>
            <a:lstStyle/>
            <a:p>
              <a:pPr algn="ctr" defTabSz="914171">
                <a:defRPr/>
              </a:pPr>
              <a:endParaRPr lang="en-US" sz="2666" b="1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endParaRPr>
            </a:p>
            <a:p>
              <a:pPr algn="ctr" defTabSz="914171">
                <a:defRPr/>
              </a:pPr>
              <a:endParaRPr lang="en-US" sz="2666" b="1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4F890A4-20FB-A549-AD48-DE7B0449405D}"/>
                </a:ext>
              </a:extLst>
            </p:cNvPr>
            <p:cNvGrpSpPr/>
            <p:nvPr/>
          </p:nvGrpSpPr>
          <p:grpSpPr>
            <a:xfrm>
              <a:off x="3276768" y="3138774"/>
              <a:ext cx="2848593" cy="1285550"/>
              <a:chOff x="3276768" y="3341974"/>
              <a:chExt cx="2848593" cy="1285550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6E780B-F6D8-1B42-BAAD-DDA60BBE0767}"/>
                  </a:ext>
                </a:extLst>
              </p:cNvPr>
              <p:cNvSpPr txBox="1"/>
              <p:nvPr/>
            </p:nvSpPr>
            <p:spPr>
              <a:xfrm>
                <a:off x="4952674" y="4329377"/>
                <a:ext cx="1172687" cy="284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66" dirty="0"/>
                  <a:t>clip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DA60164-8B9C-7643-9A3D-A055EEE16B20}"/>
                  </a:ext>
                </a:extLst>
              </p:cNvPr>
              <p:cNvSpPr txBox="1"/>
              <p:nvPr/>
            </p:nvSpPr>
            <p:spPr>
              <a:xfrm>
                <a:off x="3276768" y="4342853"/>
                <a:ext cx="1172687" cy="284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66" dirty="0"/>
                  <a:t>threshold</a:t>
                </a:r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2E2556EF-F6C4-5447-BE50-29602ACA51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61499" y="3347464"/>
                <a:ext cx="1165000" cy="1092188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EEF323D3-49FC-2D47-8126-ABBD9AA385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69484" y="3341974"/>
                <a:ext cx="697636" cy="1028671"/>
              </a:xfrm>
              <a:prstGeom prst="rect">
                <a:avLst/>
              </a:prstGeom>
            </p:spPr>
          </p:pic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2CB51008-75C6-CE4C-A1F5-4DADC457CC6B}"/>
                  </a:ext>
                </a:extLst>
              </p:cNvPr>
              <p:cNvCxnSpPr/>
              <p:nvPr/>
            </p:nvCxnSpPr>
            <p:spPr>
              <a:xfrm>
                <a:off x="4526499" y="4015480"/>
                <a:ext cx="642985" cy="0"/>
              </a:xfrm>
              <a:prstGeom prst="straightConnector1">
                <a:avLst/>
              </a:prstGeom>
              <a:ln w="47625" cmpd="sng">
                <a:solidFill>
                  <a:schemeClr val="accent1">
                    <a:lumMod val="75000"/>
                  </a:schemeClr>
                </a:solidFill>
                <a:headEnd w="lg" len="med"/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7FC72854-8344-B74E-B3F9-208BA9C6E3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49" y="2557500"/>
            <a:ext cx="1844540" cy="178056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6361C9B-45A7-C54C-A66A-0AF8B0526412}"/>
              </a:ext>
            </a:extLst>
          </p:cNvPr>
          <p:cNvSpPr txBox="1"/>
          <p:nvPr/>
        </p:nvSpPr>
        <p:spPr>
          <a:xfrm>
            <a:off x="973530" y="4332831"/>
            <a:ext cx="2350181" cy="912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6" dirty="0">
                <a:latin typeface="Calibri" charset="0"/>
                <a:ea typeface="Calibri" charset="0"/>
                <a:cs typeface="Calibri" charset="0"/>
              </a:rPr>
              <a:t>Simulation</a:t>
            </a:r>
          </a:p>
          <a:p>
            <a:pPr algn="ctr"/>
            <a:r>
              <a:rPr lang="en-US" sz="2666" dirty="0">
                <a:latin typeface="Calibri" charset="0"/>
                <a:ea typeface="Calibri" charset="0"/>
                <a:cs typeface="Calibri" charset="0"/>
              </a:rPr>
              <a:t>Data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A8399749-FFD6-6F43-9B27-945F0840549B}"/>
              </a:ext>
            </a:extLst>
          </p:cNvPr>
          <p:cNvCxnSpPr>
            <a:stCxn id="20" idx="3"/>
            <a:endCxn id="9" idx="1"/>
          </p:cNvCxnSpPr>
          <p:nvPr/>
        </p:nvCxnSpPr>
        <p:spPr>
          <a:xfrm flipV="1">
            <a:off x="3070889" y="2519719"/>
            <a:ext cx="1292875" cy="928065"/>
          </a:xfrm>
          <a:prstGeom prst="bentConnector3">
            <a:avLst>
              <a:gd name="adj1" fmla="val 50000"/>
            </a:avLst>
          </a:prstGeom>
          <a:ln w="47625" cmpd="sng">
            <a:solidFill>
              <a:schemeClr val="accent1">
                <a:lumMod val="75000"/>
              </a:schemeClr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6C7EA171-D906-254D-8FB0-AEB771953C32}"/>
              </a:ext>
            </a:extLst>
          </p:cNvPr>
          <p:cNvCxnSpPr>
            <a:stCxn id="20" idx="3"/>
            <a:endCxn id="13" idx="1"/>
          </p:cNvCxnSpPr>
          <p:nvPr/>
        </p:nvCxnSpPr>
        <p:spPr>
          <a:xfrm>
            <a:off x="3070889" y="3447784"/>
            <a:ext cx="1292875" cy="950655"/>
          </a:xfrm>
          <a:prstGeom prst="bentConnector3">
            <a:avLst>
              <a:gd name="adj1" fmla="val 50000"/>
            </a:avLst>
          </a:prstGeom>
          <a:ln w="47625" cmpd="sng">
            <a:solidFill>
              <a:schemeClr val="accent1">
                <a:lumMod val="75000"/>
              </a:schemeClr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780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3933</TotalTime>
  <Words>15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Larsen, Matthew</dc:creator>
  <cp:lastModifiedBy>Larsen, Matthew</cp:lastModifiedBy>
  <cp:revision>2</cp:revision>
  <dcterms:created xsi:type="dcterms:W3CDTF">2020-01-29T22:17:40Z</dcterms:created>
  <dcterms:modified xsi:type="dcterms:W3CDTF">2020-02-01T15:51:39Z</dcterms:modified>
</cp:coreProperties>
</file>