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4"/>
  </p:normalViewPr>
  <p:slideViewPr>
    <p:cSldViewPr snapToGrid="0" snapToObjects="1">
      <p:cViewPr>
        <p:scale>
          <a:sx n="126" d="100"/>
          <a:sy n="126" d="100"/>
        </p:scale>
        <p:origin x="5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C97A-C85E-9B46-BBF2-386A855BED14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E2B3-4920-EA42-8085-9CE659B9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46340"/>
            <a:ext cx="10972801" cy="672514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65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DA55-7A2D-1D4D-A23C-26DE4906496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765944" y="129508"/>
            <a:ext cx="5026860" cy="2127071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75467" y="2329552"/>
            <a:ext cx="5026860" cy="2127071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0979" y="3014176"/>
            <a:ext cx="23501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Simulation</a:t>
            </a:r>
          </a:p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6217" y="3752521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clip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5331" y="3772843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threshold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5052" y="3915469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Pipeline #2</a:t>
            </a:r>
          </a:p>
        </p:txBody>
      </p:sp>
      <p:cxnSp>
        <p:nvCxnSpPr>
          <p:cNvPr id="48" name="Straight Arrow Connector 47"/>
          <p:cNvCxnSpPr>
            <a:endCxn id="53" idx="1"/>
          </p:cNvCxnSpPr>
          <p:nvPr/>
        </p:nvCxnSpPr>
        <p:spPr>
          <a:xfrm>
            <a:off x="8246545" y="2316310"/>
            <a:ext cx="407615" cy="788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11" y="2433508"/>
            <a:ext cx="1552929" cy="145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09" y="2436327"/>
            <a:ext cx="929939" cy="1371204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8654157" y="-10177"/>
            <a:ext cx="3086933" cy="4378272"/>
            <a:chOff x="6445917" y="988449"/>
            <a:chExt cx="2315803" cy="3284559"/>
          </a:xfrm>
        </p:grpSpPr>
        <p:grpSp>
          <p:nvGrpSpPr>
            <p:cNvPr id="25" name="Group 24"/>
            <p:cNvGrpSpPr/>
            <p:nvPr/>
          </p:nvGrpSpPr>
          <p:grpSpPr>
            <a:xfrm>
              <a:off x="6445919" y="2302122"/>
              <a:ext cx="2300275" cy="862044"/>
              <a:chOff x="6445919" y="2985787"/>
              <a:chExt cx="2300275" cy="8620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6445919" y="2988218"/>
                <a:ext cx="2300275" cy="859613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61444" y="2985787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#1</a:t>
                </a:r>
              </a:p>
            </p:txBody>
          </p:sp>
          <p:sp>
            <p:nvSpPr>
              <p:cNvPr id="33" name="Flowchart: Magnetic Disk 189"/>
              <p:cNvSpPr/>
              <p:nvPr/>
            </p:nvSpPr>
            <p:spPr>
              <a:xfrm>
                <a:off x="7071686" y="3331841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HDF5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6460238" y="1041919"/>
              <a:ext cx="2300276" cy="859034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91416" tIns="91416" bIns="91416" rtlCol="0" anchor="ctr" anchorCtr="0"/>
            <a:lstStyle/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5917" y="988449"/>
              <a:ext cx="2300276" cy="37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6" dirty="0">
                  <a:latin typeface="Calibri" charset="0"/>
                  <a:ea typeface="Calibri" charset="0"/>
                  <a:cs typeface="Calibri" charset="0"/>
                </a:rPr>
                <a:t>Scene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160453" y="1335256"/>
              <a:ext cx="899846" cy="507808"/>
              <a:chOff x="7029717" y="1578413"/>
              <a:chExt cx="1154194" cy="6513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63447" y="1708194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2133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Image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99169" y="1647279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endParaRPr lang="en-US" sz="2133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29717" y="1578413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Pictures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461445" y="3353049"/>
              <a:ext cx="2300275" cy="919959"/>
              <a:chOff x="6445917" y="2881149"/>
              <a:chExt cx="2300275" cy="91995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445917" y="2885502"/>
                <a:ext cx="2300275" cy="915606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61444" y="2881149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#2</a:t>
                </a:r>
              </a:p>
            </p:txBody>
          </p:sp>
          <p:sp>
            <p:nvSpPr>
              <p:cNvPr id="57" name="Flowchart: Magnetic Disk 189"/>
              <p:cNvSpPr/>
              <p:nvPr/>
            </p:nvSpPr>
            <p:spPr>
              <a:xfrm>
                <a:off x="7071686" y="3227202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ADIOS</a:t>
                </a: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>
            <a:off x="4942297" y="3167409"/>
            <a:ext cx="992178" cy="0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7810647" y="723126"/>
            <a:ext cx="871796" cy="2632113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7791102" y="3371191"/>
            <a:ext cx="873405" cy="492098"/>
          </a:xfrm>
          <a:prstGeom prst="bentConnector3">
            <a:avLst>
              <a:gd name="adj1" fmla="val 52181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05530" y="1679119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Pipeline #1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791102" y="447535"/>
            <a:ext cx="891341" cy="4577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7879" y="162466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contour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FDFAF91-B11D-4B4C-84A4-370B8A01638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41" y="531727"/>
            <a:ext cx="1217168" cy="1253551"/>
          </a:xfrm>
          <a:prstGeom prst="rect">
            <a:avLst/>
          </a:prstGeom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7A48655-1DE3-A648-8D4E-558804416FC2}"/>
              </a:ext>
            </a:extLst>
          </p:cNvPr>
          <p:cNvCxnSpPr>
            <a:cxnSpLocks/>
          </p:cNvCxnSpPr>
          <p:nvPr/>
        </p:nvCxnSpPr>
        <p:spPr>
          <a:xfrm flipV="1">
            <a:off x="1399718" y="1158504"/>
            <a:ext cx="1375749" cy="1098075"/>
          </a:xfrm>
          <a:prstGeom prst="bentConnector3">
            <a:avLst>
              <a:gd name="adj1" fmla="val 61816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776C317-FB13-FE47-8FA9-10F55D902B96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1938007" y="2555628"/>
            <a:ext cx="1150638" cy="524281"/>
          </a:xfrm>
          <a:prstGeom prst="bentConnector2">
            <a:avLst/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" y="1287610"/>
            <a:ext cx="1844540" cy="17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 Chidls</dc:creator>
  <cp:lastModifiedBy>Harrison, Cyrus D.</cp:lastModifiedBy>
  <cp:revision>9</cp:revision>
  <dcterms:created xsi:type="dcterms:W3CDTF">2020-01-31T23:35:49Z</dcterms:created>
  <dcterms:modified xsi:type="dcterms:W3CDTF">2020-06-12T21:53:20Z</dcterms:modified>
</cp:coreProperties>
</file>