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sldIdLst>
    <p:sldId id="257" r:id="rId2"/>
  </p:sldIdLst>
  <p:sldSz cx="121920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54"/>
  </p:normalViewPr>
  <p:slideViewPr>
    <p:cSldViewPr snapToGrid="0" snapToObjects="1">
      <p:cViewPr varScale="1">
        <p:scale>
          <a:sx n="165" d="100"/>
          <a:sy n="165" d="100"/>
        </p:scale>
        <p:origin x="224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EC97A-C85E-9B46-BBF2-386A855BED1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4E2B3-4920-EA42-8085-9CE659B9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5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7"/>
            <a:ext cx="2628900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7"/>
            <a:ext cx="7734300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2399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46340"/>
            <a:ext cx="10972801" cy="672514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7653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1DA55-7A2D-1D4D-A23C-26DE49064966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2818680" y="1106823"/>
            <a:ext cx="5026860" cy="2448783"/>
          </a:xfrm>
          <a:prstGeom prst="roundRect">
            <a:avLst>
              <a:gd name="adj" fmla="val 4754"/>
            </a:avLst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91416" tIns="91416" bIns="91416" rtlCol="0" anchor="ctr" anchorCtr="0"/>
          <a:lstStyle/>
          <a:p>
            <a:pPr algn="ctr" defTabSz="914171">
              <a:defRPr/>
            </a:pPr>
            <a:endParaRPr lang="en-US" sz="2666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914171">
              <a:defRPr/>
            </a:pPr>
            <a:endParaRPr lang="en-US" sz="2666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4" y="1188110"/>
            <a:ext cx="1844540" cy="17805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0277" y="2963438"/>
            <a:ext cx="235018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dirty="0">
                <a:latin typeface="Calibri" charset="0"/>
                <a:ea typeface="Calibri" charset="0"/>
                <a:cs typeface="Calibri" charset="0"/>
              </a:rPr>
              <a:t>Simulation</a:t>
            </a:r>
          </a:p>
          <a:p>
            <a:pPr algn="ctr"/>
            <a:r>
              <a:rPr lang="en-US" sz="2666" dirty="0">
                <a:latin typeface="Calibri" charset="0"/>
                <a:ea typeface="Calibri" charset="0"/>
                <a:cs typeface="Calibri" charset="0"/>
              </a:rPr>
              <a:t>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84605" y="2872061"/>
            <a:ext cx="174128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charset="0"/>
                <a:ea typeface="Calibri" charset="0"/>
                <a:cs typeface="Calibri" charset="0"/>
              </a:rPr>
              <a:t>clip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13500" y="2890024"/>
            <a:ext cx="174128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charset="0"/>
                <a:ea typeface="Calibri" charset="0"/>
                <a:cs typeface="Calibri" charset="0"/>
              </a:rPr>
              <a:t>threshold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8679" y="1106823"/>
            <a:ext cx="502686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dirty="0">
                <a:latin typeface="Calibri" charset="0"/>
                <a:ea typeface="Calibri" charset="0"/>
                <a:cs typeface="Calibri" charset="0"/>
              </a:rPr>
              <a:t>Pipeline</a:t>
            </a:r>
          </a:p>
        </p:txBody>
      </p:sp>
      <p:cxnSp>
        <p:nvCxnSpPr>
          <p:cNvPr id="48" name="Straight Arrow Connector 47"/>
          <p:cNvCxnSpPr>
            <a:stCxn id="52" idx="3"/>
            <a:endCxn id="53" idx="1"/>
          </p:cNvCxnSpPr>
          <p:nvPr/>
        </p:nvCxnSpPr>
        <p:spPr>
          <a:xfrm flipV="1">
            <a:off x="7845540" y="2317098"/>
            <a:ext cx="808620" cy="14117"/>
          </a:xfrm>
          <a:prstGeom prst="straightConnector1">
            <a:avLst/>
          </a:prstGeom>
          <a:ln w="47625" cmpd="sng">
            <a:solidFill>
              <a:schemeClr val="accent1">
                <a:lumMod val="75000"/>
              </a:schemeClr>
            </a:solidFill>
            <a:headEnd type="none" w="med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488" y="1563186"/>
            <a:ext cx="1552929" cy="1455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097" y="1555867"/>
            <a:ext cx="929939" cy="1371204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8654157" y="-10177"/>
            <a:ext cx="3086933" cy="4378272"/>
            <a:chOff x="6445917" y="988449"/>
            <a:chExt cx="2315803" cy="3284559"/>
          </a:xfrm>
        </p:grpSpPr>
        <p:grpSp>
          <p:nvGrpSpPr>
            <p:cNvPr id="25" name="Group 24"/>
            <p:cNvGrpSpPr/>
            <p:nvPr/>
          </p:nvGrpSpPr>
          <p:grpSpPr>
            <a:xfrm>
              <a:off x="6445919" y="2302122"/>
              <a:ext cx="2300275" cy="862044"/>
              <a:chOff x="6445919" y="2985787"/>
              <a:chExt cx="2300275" cy="86204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6445919" y="2988218"/>
                <a:ext cx="2300275" cy="859613"/>
              </a:xfrm>
              <a:prstGeom prst="roundRect">
                <a:avLst>
                  <a:gd name="adj" fmla="val 475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 lIns="91416" tIns="91416" bIns="91416" rtlCol="0" anchor="ctr" anchorCtr="0"/>
              <a:lstStyle/>
              <a:p>
                <a:pPr algn="ctr" defTabSz="914171">
                  <a:defRPr/>
                </a:pPr>
                <a:endParaRPr lang="en-US" sz="2666" b="1" kern="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algn="ctr" defTabSz="914171">
                  <a:defRPr/>
                </a:pPr>
                <a:endParaRPr lang="en-US" sz="2666" b="1" kern="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61444" y="2985787"/>
                <a:ext cx="2225356" cy="37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66" dirty="0">
                    <a:latin typeface="Calibri" charset="0"/>
                    <a:ea typeface="Calibri" charset="0"/>
                    <a:cs typeface="Calibri" charset="0"/>
                  </a:rPr>
                  <a:t>Extract #1</a:t>
                </a:r>
              </a:p>
            </p:txBody>
          </p:sp>
          <p:sp>
            <p:nvSpPr>
              <p:cNvPr id="33" name="Flowchart: Magnetic Disk 189"/>
              <p:cNvSpPr/>
              <p:nvPr/>
            </p:nvSpPr>
            <p:spPr>
              <a:xfrm>
                <a:off x="7071686" y="3331841"/>
                <a:ext cx="1004871" cy="424368"/>
              </a:xfrm>
              <a:prstGeom prst="flowChartMagneticDisk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tIns="91416" bIns="91416" rtlCol="0" anchor="ctr" anchorCtr="0"/>
              <a:lstStyle/>
              <a:p>
                <a:pPr algn="ctr" defTabSz="914171">
                  <a:defRPr/>
                </a:pPr>
                <a:r>
                  <a:rPr lang="en-US" sz="1866" b="1" kern="0" dirty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HDF5</a:t>
                </a:r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6460238" y="1041919"/>
              <a:ext cx="2300276" cy="859034"/>
            </a:xfrm>
            <a:prstGeom prst="roundRect">
              <a:avLst>
                <a:gd name="adj" fmla="val 4754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91416" tIns="91416" bIns="91416" rtlCol="0" anchor="ctr" anchorCtr="0"/>
            <a:lstStyle/>
            <a:p>
              <a:pPr algn="ctr" defTabSz="914171">
                <a:defRPr/>
              </a:pPr>
              <a:endParaRPr lang="en-US" sz="2666" b="1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 defTabSz="914171">
                <a:defRPr/>
              </a:pPr>
              <a:endParaRPr lang="en-US" sz="2666" b="1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45917" y="988449"/>
              <a:ext cx="2300276" cy="377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6" dirty="0">
                  <a:latin typeface="Calibri" charset="0"/>
                  <a:ea typeface="Calibri" charset="0"/>
                  <a:cs typeface="Calibri" charset="0"/>
                </a:rPr>
                <a:t>Scene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160453" y="1335256"/>
              <a:ext cx="899846" cy="507808"/>
              <a:chOff x="7029717" y="1578413"/>
              <a:chExt cx="1154194" cy="65134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163447" y="1708194"/>
                <a:ext cx="1020464" cy="521563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tIns="91416" bIns="91416" rtlCol="0" anchor="ctr"/>
              <a:lstStyle/>
              <a:p>
                <a:pPr algn="ctr" defTabSz="914171">
                  <a:defRPr/>
                </a:pPr>
                <a:r>
                  <a:rPr lang="en-US" sz="2133" b="1" kern="0" dirty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Image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099169" y="1647279"/>
                <a:ext cx="1020464" cy="521563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tIns="91416" bIns="91416" rtlCol="0" anchor="ctr"/>
              <a:lstStyle/>
              <a:p>
                <a:pPr algn="ctr" defTabSz="914171">
                  <a:defRPr/>
                </a:pPr>
                <a:endParaRPr lang="en-US" sz="2133" b="1" kern="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29717" y="1578413"/>
                <a:ext cx="1020464" cy="521563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tIns="91416" bIns="91416" rtlCol="0" anchor="ctr"/>
              <a:lstStyle/>
              <a:p>
                <a:pPr algn="ctr" defTabSz="914171">
                  <a:defRPr/>
                </a:pPr>
                <a:r>
                  <a:rPr lang="en-US" sz="1866" b="1" kern="0" dirty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Pictures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461445" y="3353049"/>
              <a:ext cx="2300275" cy="919959"/>
              <a:chOff x="6445917" y="2881149"/>
              <a:chExt cx="2300275" cy="919959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445917" y="2885502"/>
                <a:ext cx="2300275" cy="915606"/>
              </a:xfrm>
              <a:prstGeom prst="roundRect">
                <a:avLst>
                  <a:gd name="adj" fmla="val 475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 lIns="91416" tIns="91416" bIns="91416" rtlCol="0" anchor="ctr" anchorCtr="0"/>
              <a:lstStyle/>
              <a:p>
                <a:pPr algn="ctr" defTabSz="914171">
                  <a:defRPr/>
                </a:pPr>
                <a:endParaRPr lang="en-US" sz="2666" b="1" kern="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algn="ctr" defTabSz="914171">
                  <a:defRPr/>
                </a:pPr>
                <a:endParaRPr lang="en-US" sz="2666" b="1" kern="0" dirty="0">
                  <a:solidFill>
                    <a:sysClr val="windowText" lastClr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461444" y="2881149"/>
                <a:ext cx="2225356" cy="37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66" dirty="0">
                    <a:latin typeface="Calibri" charset="0"/>
                    <a:ea typeface="Calibri" charset="0"/>
                    <a:cs typeface="Calibri" charset="0"/>
                  </a:rPr>
                  <a:t>Extract #2</a:t>
                </a:r>
              </a:p>
            </p:txBody>
          </p:sp>
          <p:sp>
            <p:nvSpPr>
              <p:cNvPr id="57" name="Flowchart: Magnetic Disk 189"/>
              <p:cNvSpPr/>
              <p:nvPr/>
            </p:nvSpPr>
            <p:spPr>
              <a:xfrm>
                <a:off x="7071686" y="3227202"/>
                <a:ext cx="1004871" cy="424368"/>
              </a:xfrm>
              <a:prstGeom prst="flowChartMagneticDisk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tIns="91416" bIns="91416" rtlCol="0" anchor="ctr" anchorCtr="0"/>
              <a:lstStyle/>
              <a:p>
                <a:pPr algn="ctr" defTabSz="914171">
                  <a:defRPr/>
                </a:pPr>
                <a:r>
                  <a:rPr lang="en-US" sz="1866" b="1" kern="0" dirty="0">
                    <a:solidFill>
                      <a:sysClr val="windowText" lastClr="000000"/>
                    </a:solidFill>
                    <a:latin typeface="Calibri" charset="0"/>
                    <a:ea typeface="Calibri" charset="0"/>
                    <a:cs typeface="Calibri" charset="0"/>
                  </a:rPr>
                  <a:t>ADIOS</a:t>
                </a: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>
            <a:off x="4980685" y="2286949"/>
            <a:ext cx="992178" cy="0"/>
          </a:xfrm>
          <a:prstGeom prst="straightConnector1">
            <a:avLst/>
          </a:prstGeom>
          <a:ln w="47625" cmpd="sng">
            <a:solidFill>
              <a:schemeClr val="accent1">
                <a:lumMod val="75000"/>
              </a:schemeClr>
            </a:solidFill>
            <a:headEnd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2075532" y="2238739"/>
            <a:ext cx="1021039" cy="4907"/>
          </a:xfrm>
          <a:prstGeom prst="straightConnector1">
            <a:avLst/>
          </a:prstGeom>
          <a:ln w="47625" cmpd="sng">
            <a:solidFill>
              <a:schemeClr val="accent1">
                <a:lumMod val="75000"/>
              </a:schemeClr>
            </a:solidFill>
            <a:headEnd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189"/>
          <p:cNvSpPr/>
          <p:nvPr/>
        </p:nvSpPr>
        <p:spPr>
          <a:xfrm>
            <a:off x="1858842" y="1955900"/>
            <a:ext cx="850017" cy="565677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tIns="91416" bIns="91416" rtlCol="0" anchor="ctr" anchorCtr="0"/>
          <a:lstStyle/>
          <a:p>
            <a:pPr algn="ctr" defTabSz="914171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Conduit</a:t>
            </a:r>
          </a:p>
          <a:p>
            <a:pPr algn="ctr" defTabSz="914171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Blueprint</a:t>
            </a:r>
          </a:p>
        </p:txBody>
      </p:sp>
      <p:cxnSp>
        <p:nvCxnSpPr>
          <p:cNvPr id="36" name="Elbow Connector 35"/>
          <p:cNvCxnSpPr>
            <a:stCxn id="52" idx="3"/>
            <a:endCxn id="50" idx="1"/>
          </p:cNvCxnSpPr>
          <p:nvPr/>
        </p:nvCxnSpPr>
        <p:spPr>
          <a:xfrm flipV="1">
            <a:off x="7845540" y="633639"/>
            <a:ext cx="827707" cy="1697576"/>
          </a:xfrm>
          <a:prstGeom prst="bentConnector3">
            <a:avLst>
              <a:gd name="adj1" fmla="val 50000"/>
            </a:avLst>
          </a:prstGeom>
          <a:ln w="47625" cmpd="sng">
            <a:solidFill>
              <a:schemeClr val="accent1">
                <a:lumMod val="75000"/>
              </a:schemeClr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2" idx="3"/>
            <a:endCxn id="55" idx="1"/>
          </p:cNvCxnSpPr>
          <p:nvPr/>
        </p:nvCxnSpPr>
        <p:spPr>
          <a:xfrm>
            <a:off x="7845540" y="2331215"/>
            <a:ext cx="829316" cy="1426635"/>
          </a:xfrm>
          <a:prstGeom prst="bentConnector3">
            <a:avLst>
              <a:gd name="adj1" fmla="val 50000"/>
            </a:avLst>
          </a:prstGeom>
          <a:ln w="47625" cmpd="sng">
            <a:solidFill>
              <a:schemeClr val="accent1">
                <a:lumMod val="75000"/>
              </a:schemeClr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4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19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 Chidls</dc:creator>
  <cp:lastModifiedBy>Hank Chidls</cp:lastModifiedBy>
  <cp:revision>2</cp:revision>
  <dcterms:created xsi:type="dcterms:W3CDTF">2020-01-31T23:35:49Z</dcterms:created>
  <dcterms:modified xsi:type="dcterms:W3CDTF">2020-01-31T23:47:14Z</dcterms:modified>
</cp:coreProperties>
</file>