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257" r:id="rId2"/>
  </p:sldIdLst>
  <p:sldSz cx="12192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54"/>
  </p:normalViewPr>
  <p:slideViewPr>
    <p:cSldViewPr snapToGrid="0" snapToObjects="1">
      <p:cViewPr varScale="1">
        <p:scale>
          <a:sx n="165" d="100"/>
          <a:sy n="165" d="100"/>
        </p:scale>
        <p:origin x="224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EC97A-C85E-9B46-BBF2-386A855BED14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4E2B3-4920-EA42-8085-9CE659B9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5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2399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46340"/>
            <a:ext cx="10972801" cy="672514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7653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/>
          <p:cNvCxnSpPr/>
          <p:nvPr/>
        </p:nvCxnSpPr>
        <p:spPr>
          <a:xfrm>
            <a:off x="2227932" y="2396047"/>
            <a:ext cx="710482" cy="457391"/>
          </a:xfrm>
          <a:prstGeom prst="straightConnector1">
            <a:avLst/>
          </a:prstGeom>
          <a:ln w="47625" cmpd="sng">
            <a:solidFill>
              <a:schemeClr val="accent1">
                <a:lumMod val="75000"/>
              </a:schemeClr>
            </a:solidFill>
            <a:headEnd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765944" y="129508"/>
            <a:ext cx="5026860" cy="2127071"/>
          </a:xfrm>
          <a:prstGeom prst="roundRect">
            <a:avLst>
              <a:gd name="adj" fmla="val 4754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91416" tIns="91416" bIns="91416" rtlCol="0" anchor="ctr" anchorCtr="0"/>
          <a:lstStyle/>
          <a:p>
            <a:pPr algn="ctr" defTabSz="914171">
              <a:defRPr/>
            </a:pPr>
            <a:endParaRPr lang="en-US" sz="2666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914171">
              <a:defRPr/>
            </a:pPr>
            <a:endParaRPr lang="en-US" sz="2666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75467" y="2329552"/>
            <a:ext cx="5026860" cy="2127071"/>
          </a:xfrm>
          <a:prstGeom prst="roundRect">
            <a:avLst>
              <a:gd name="adj" fmla="val 4754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91416" tIns="91416" bIns="91416" rtlCol="0" anchor="ctr" anchorCtr="0"/>
          <a:lstStyle/>
          <a:p>
            <a:pPr algn="ctr" defTabSz="914171">
              <a:defRPr/>
            </a:pPr>
            <a:endParaRPr lang="en-US" sz="2666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914171">
              <a:defRPr/>
            </a:pPr>
            <a:endParaRPr lang="en-US" sz="2666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3" y="1193043"/>
            <a:ext cx="1844540" cy="17805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656" y="2968371"/>
            <a:ext cx="235018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dirty="0">
                <a:latin typeface="Calibri" charset="0"/>
                <a:ea typeface="Calibri" charset="0"/>
                <a:cs typeface="Calibri" charset="0"/>
              </a:rPr>
              <a:t>Simulation</a:t>
            </a:r>
          </a:p>
          <a:p>
            <a:pPr algn="ctr"/>
            <a:r>
              <a:rPr lang="en-US" sz="2666" dirty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46217" y="3752521"/>
            <a:ext cx="17412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charset="0"/>
                <a:ea typeface="Calibri" charset="0"/>
                <a:cs typeface="Calibri" charset="0"/>
              </a:rPr>
              <a:t>clip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5331" y="3772843"/>
            <a:ext cx="17412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charset="0"/>
                <a:ea typeface="Calibri" charset="0"/>
                <a:cs typeface="Calibri" charset="0"/>
              </a:rPr>
              <a:t>threshold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5052" y="3915469"/>
            <a:ext cx="50268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dirty="0" smtClean="0">
                <a:latin typeface="Calibri" charset="0"/>
                <a:ea typeface="Calibri" charset="0"/>
                <a:cs typeface="Calibri" charset="0"/>
              </a:rPr>
              <a:t>Pipeline #2</a:t>
            </a:r>
            <a:endParaRPr lang="en-US" sz="2666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8" name="Straight Arrow Connector 47"/>
          <p:cNvCxnSpPr>
            <a:endCxn id="53" idx="1"/>
          </p:cNvCxnSpPr>
          <p:nvPr/>
        </p:nvCxnSpPr>
        <p:spPr>
          <a:xfrm>
            <a:off x="8246545" y="2316310"/>
            <a:ext cx="407615" cy="788"/>
          </a:xfrm>
          <a:prstGeom prst="straightConnector1">
            <a:avLst/>
          </a:prstGeom>
          <a:ln w="47625" cmpd="sng">
            <a:solidFill>
              <a:schemeClr val="accent1">
                <a:lumMod val="75000"/>
              </a:schemeClr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11" y="2433508"/>
            <a:ext cx="1552929" cy="1455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09" y="2436327"/>
            <a:ext cx="929939" cy="1371204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8654157" y="-10177"/>
            <a:ext cx="3086933" cy="4378272"/>
            <a:chOff x="6445917" y="988449"/>
            <a:chExt cx="2315803" cy="3284559"/>
          </a:xfrm>
        </p:grpSpPr>
        <p:grpSp>
          <p:nvGrpSpPr>
            <p:cNvPr id="25" name="Group 24"/>
            <p:cNvGrpSpPr/>
            <p:nvPr/>
          </p:nvGrpSpPr>
          <p:grpSpPr>
            <a:xfrm>
              <a:off x="6445919" y="2302122"/>
              <a:ext cx="2300275" cy="862044"/>
              <a:chOff x="6445919" y="2985787"/>
              <a:chExt cx="2300275" cy="86204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6445919" y="2988218"/>
                <a:ext cx="2300275" cy="859613"/>
              </a:xfrm>
              <a:prstGeom prst="roundRect">
                <a:avLst>
                  <a:gd name="adj" fmla="val 475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lIns="91416" tIns="91416" bIns="91416" rtlCol="0" anchor="ctr" anchorCtr="0"/>
              <a:lstStyle/>
              <a:p>
                <a:pPr algn="ctr" defTabSz="914171">
                  <a:defRPr/>
                </a:pPr>
                <a:endParaRPr lang="en-US" sz="2666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 defTabSz="914171">
                  <a:defRPr/>
                </a:pPr>
                <a:endParaRPr lang="en-US" sz="2666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61444" y="2985787"/>
                <a:ext cx="2225356" cy="37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66" dirty="0">
                    <a:latin typeface="Calibri" charset="0"/>
                    <a:ea typeface="Calibri" charset="0"/>
                    <a:cs typeface="Calibri" charset="0"/>
                  </a:rPr>
                  <a:t>Extract #1</a:t>
                </a:r>
              </a:p>
            </p:txBody>
          </p:sp>
          <p:sp>
            <p:nvSpPr>
              <p:cNvPr id="33" name="Flowchart: Magnetic Disk 189"/>
              <p:cNvSpPr/>
              <p:nvPr/>
            </p:nvSpPr>
            <p:spPr>
              <a:xfrm>
                <a:off x="7071686" y="3331841"/>
                <a:ext cx="1004871" cy="424368"/>
              </a:xfrm>
              <a:prstGeom prst="flowChartMagneticDisk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 anchorCtr="0"/>
              <a:lstStyle/>
              <a:p>
                <a:pPr algn="ctr" defTabSz="914171">
                  <a:defRPr/>
                </a:pPr>
                <a:r>
                  <a:rPr lang="en-US" sz="1866" b="1" kern="0" dirty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HDF5</a:t>
                </a: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6460238" y="1041919"/>
              <a:ext cx="2300276" cy="859034"/>
            </a:xfrm>
            <a:prstGeom prst="roundRect">
              <a:avLst>
                <a:gd name="adj" fmla="val 4754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91416" tIns="91416" bIns="91416" rtlCol="0" anchor="ctr" anchorCtr="0"/>
            <a:lstStyle/>
            <a:p>
              <a:pPr algn="ctr" defTabSz="914171">
                <a:defRPr/>
              </a:pPr>
              <a:endParaRPr lang="en-US" sz="2666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 defTabSz="914171">
                <a:defRPr/>
              </a:pPr>
              <a:endParaRPr lang="en-US" sz="2666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45917" y="988449"/>
              <a:ext cx="2300276" cy="37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6" dirty="0">
                  <a:latin typeface="Calibri" charset="0"/>
                  <a:ea typeface="Calibri" charset="0"/>
                  <a:cs typeface="Calibri" charset="0"/>
                </a:rPr>
                <a:t>Scene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160453" y="1335256"/>
              <a:ext cx="899846" cy="507808"/>
              <a:chOff x="7029717" y="1578413"/>
              <a:chExt cx="1154194" cy="65134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163447" y="1708194"/>
                <a:ext cx="1020464" cy="521563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/>
              <a:lstStyle/>
              <a:p>
                <a:pPr algn="ctr" defTabSz="914171">
                  <a:defRPr/>
                </a:pPr>
                <a:r>
                  <a:rPr lang="en-US" sz="2133" b="1" kern="0" dirty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Image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099169" y="1647279"/>
                <a:ext cx="1020464" cy="521563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/>
              <a:lstStyle/>
              <a:p>
                <a:pPr algn="ctr" defTabSz="914171">
                  <a:defRPr/>
                </a:pPr>
                <a:endParaRPr lang="en-US" sz="2133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29717" y="1578413"/>
                <a:ext cx="1020464" cy="521563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/>
              <a:lstStyle/>
              <a:p>
                <a:pPr algn="ctr" defTabSz="914171">
                  <a:defRPr/>
                </a:pPr>
                <a:r>
                  <a:rPr lang="en-US" sz="1866" b="1" kern="0" dirty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Pictures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461445" y="3353049"/>
              <a:ext cx="2300275" cy="919959"/>
              <a:chOff x="6445917" y="2881149"/>
              <a:chExt cx="2300275" cy="919959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445917" y="2885502"/>
                <a:ext cx="2300275" cy="915606"/>
              </a:xfrm>
              <a:prstGeom prst="roundRect">
                <a:avLst>
                  <a:gd name="adj" fmla="val 475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lIns="91416" tIns="91416" bIns="91416" rtlCol="0" anchor="ctr" anchorCtr="0"/>
              <a:lstStyle/>
              <a:p>
                <a:pPr algn="ctr" defTabSz="914171">
                  <a:defRPr/>
                </a:pPr>
                <a:endParaRPr lang="en-US" sz="2666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 defTabSz="914171">
                  <a:defRPr/>
                </a:pPr>
                <a:endParaRPr lang="en-US" sz="2666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461444" y="2881149"/>
                <a:ext cx="2225356" cy="37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66" dirty="0">
                    <a:latin typeface="Calibri" charset="0"/>
                    <a:ea typeface="Calibri" charset="0"/>
                    <a:cs typeface="Calibri" charset="0"/>
                  </a:rPr>
                  <a:t>Extract #2</a:t>
                </a:r>
              </a:p>
            </p:txBody>
          </p:sp>
          <p:sp>
            <p:nvSpPr>
              <p:cNvPr id="57" name="Flowchart: Magnetic Disk 189"/>
              <p:cNvSpPr/>
              <p:nvPr/>
            </p:nvSpPr>
            <p:spPr>
              <a:xfrm>
                <a:off x="7071686" y="3227202"/>
                <a:ext cx="1004871" cy="424368"/>
              </a:xfrm>
              <a:prstGeom prst="flowChartMagneticDisk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 anchorCtr="0"/>
              <a:lstStyle/>
              <a:p>
                <a:pPr algn="ctr" defTabSz="914171">
                  <a:defRPr/>
                </a:pPr>
                <a:r>
                  <a:rPr lang="en-US" sz="1866" b="1" kern="0" dirty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ADIOS</a:t>
                </a: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>
            <a:off x="4942297" y="3167409"/>
            <a:ext cx="992178" cy="0"/>
          </a:xfrm>
          <a:prstGeom prst="straightConnector1">
            <a:avLst/>
          </a:prstGeom>
          <a:ln w="47625" cmpd="sng">
            <a:solidFill>
              <a:schemeClr val="accent1">
                <a:lumMod val="75000"/>
              </a:schemeClr>
            </a:solidFill>
            <a:headEnd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2075532" y="1744171"/>
            <a:ext cx="845321" cy="499476"/>
          </a:xfrm>
          <a:prstGeom prst="straightConnector1">
            <a:avLst/>
          </a:prstGeom>
          <a:ln w="47625" cmpd="sng">
            <a:solidFill>
              <a:schemeClr val="accent1">
                <a:lumMod val="75000"/>
              </a:schemeClr>
            </a:solidFill>
            <a:headEnd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189"/>
          <p:cNvSpPr/>
          <p:nvPr/>
        </p:nvSpPr>
        <p:spPr>
          <a:xfrm>
            <a:off x="1335317" y="1740931"/>
            <a:ext cx="1177922" cy="785579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tIns="91416" bIns="91416" rtlCol="0" anchor="ctr" anchorCtr="0"/>
          <a:lstStyle/>
          <a:p>
            <a:pPr algn="ctr" defTabSz="914171"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Conduit</a:t>
            </a:r>
          </a:p>
          <a:p>
            <a:pPr algn="ctr" defTabSz="914171"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Blueprint</a:t>
            </a:r>
          </a:p>
        </p:txBody>
      </p:sp>
      <p:cxnSp>
        <p:nvCxnSpPr>
          <p:cNvPr id="36" name="Elbow Connector 35"/>
          <p:cNvCxnSpPr/>
          <p:nvPr/>
        </p:nvCxnSpPr>
        <p:spPr>
          <a:xfrm flipV="1">
            <a:off x="7810647" y="723126"/>
            <a:ext cx="871796" cy="2632113"/>
          </a:xfrm>
          <a:prstGeom prst="bentConnector3">
            <a:avLst>
              <a:gd name="adj1" fmla="val 50000"/>
            </a:avLst>
          </a:prstGeom>
          <a:ln w="47625" cmpd="sng">
            <a:solidFill>
              <a:schemeClr val="accent1">
                <a:lumMod val="75000"/>
              </a:scheme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7791102" y="3371191"/>
            <a:ext cx="873405" cy="492098"/>
          </a:xfrm>
          <a:prstGeom prst="bentConnector3">
            <a:avLst>
              <a:gd name="adj1" fmla="val 52181"/>
            </a:avLst>
          </a:prstGeom>
          <a:ln w="47625" cmpd="sng">
            <a:solidFill>
              <a:schemeClr val="accent1">
                <a:lumMod val="75000"/>
              </a:scheme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05530" y="1679119"/>
            <a:ext cx="50268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dirty="0" smtClean="0">
                <a:latin typeface="Calibri" charset="0"/>
                <a:ea typeface="Calibri" charset="0"/>
                <a:cs typeface="Calibri" charset="0"/>
              </a:rPr>
              <a:t>Pipeline #1</a:t>
            </a:r>
            <a:endParaRPr lang="en-US" sz="2666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791102" y="447535"/>
            <a:ext cx="891341" cy="4577"/>
          </a:xfrm>
          <a:prstGeom prst="straightConnector1">
            <a:avLst/>
          </a:prstGeom>
          <a:ln w="47625" cmpd="sng">
            <a:solidFill>
              <a:schemeClr val="accent1">
                <a:lumMod val="75000"/>
              </a:schemeClr>
            </a:solidFill>
            <a:headEnd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07879" y="162466"/>
            <a:ext cx="17412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 smtClean="0">
                <a:latin typeface="Calibri" charset="0"/>
                <a:ea typeface="Calibri" charset="0"/>
                <a:cs typeface="Calibri" charset="0"/>
              </a:rPr>
              <a:t>contour</a:t>
            </a:r>
            <a:endParaRPr lang="en-US" sz="2133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4FDFAF91-B11D-4B4C-84A4-370B8A01638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41" y="531727"/>
            <a:ext cx="1217168" cy="12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25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 Chidls</dc:creator>
  <cp:lastModifiedBy>Hank Chidls</cp:lastModifiedBy>
  <cp:revision>6</cp:revision>
  <dcterms:created xsi:type="dcterms:W3CDTF">2020-01-31T23:35:49Z</dcterms:created>
  <dcterms:modified xsi:type="dcterms:W3CDTF">2020-02-01T16:23:15Z</dcterms:modified>
</cp:coreProperties>
</file>