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04/12/2020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04/12/2020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04/12/2020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04/12/2020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04/12/2020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04/12/2020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04/12/2020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04/12/2020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04/12/2020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04/12/2020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04/12/2020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04/12/2020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Opening a new Restaurant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Mehdi Mashayekhi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To do a great right do a little wrong.”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William Shakespeare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4C4E-15E7-4863-9184-A6491E4B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should we open a restaurant?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2FF3B5-26EB-42F5-9294-903FAA31A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5106" y="1964987"/>
            <a:ext cx="6138154" cy="435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1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96D69-AA81-4D57-907B-BA0C39EF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restaurant types in the area?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2A14E2-9884-47A8-9871-27E289E75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3075" y="2293144"/>
            <a:ext cx="36861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0000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{0A0CD2AE-0635-46CE-8097-BA747D315486}tf56160789</Template>
  <TotalTime>0</TotalTime>
  <Words>35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Bookman Old Style</vt:lpstr>
      <vt:lpstr>Calibri</vt:lpstr>
      <vt:lpstr>Franklin Gothic Book</vt:lpstr>
      <vt:lpstr>1_RetrospectVTI</vt:lpstr>
      <vt:lpstr>Opening a new Restaurant</vt:lpstr>
      <vt:lpstr>To do a great right do a little wrong.”</vt:lpstr>
      <vt:lpstr>Where should we open a restaurant?</vt:lpstr>
      <vt:lpstr>What are the restaurant types in the area?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2020-04-13T01:38:37Z</dcterms:created>
  <dcterms:modified xsi:type="dcterms:W3CDTF">2020-04-13T01:45:40Z</dcterms:modified>
</cp:coreProperties>
</file>